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notesSlides/notesSlide28.xml" ContentType="application/vnd.openxmlformats-officedocument.presentationml.notesSlide+xml"/>
  <Override PartName="/ppt/ink/ink234.xml" ContentType="application/inkml+xml"/>
  <Override PartName="/ppt/ink/ink235.xml" ContentType="application/inkml+xml"/>
  <Override PartName="/ppt/ink/ink236.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33.xml" ContentType="application/vnd.openxmlformats-officedocument.presentationml.notesSlide+xml"/>
  <Override PartName="/ppt/ink/ink505.xml" ContentType="application/inkml+xml"/>
  <Override PartName="/ppt/ink/ink506.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638.xml" ContentType="application/inkml+xml"/>
  <Override PartName="/ppt/notesSlides/notesSlide47.xml" ContentType="application/vnd.openxmlformats-officedocument.presentationml.notesSlide+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60" r:id="rId2"/>
    <p:sldId id="258" r:id="rId3"/>
    <p:sldId id="270" r:id="rId4"/>
    <p:sldId id="306" r:id="rId5"/>
    <p:sldId id="256" r:id="rId6"/>
    <p:sldId id="307" r:id="rId7"/>
    <p:sldId id="292" r:id="rId8"/>
    <p:sldId id="524" r:id="rId9"/>
    <p:sldId id="525" r:id="rId10"/>
    <p:sldId id="526" r:id="rId11"/>
    <p:sldId id="533" r:id="rId12"/>
    <p:sldId id="534" r:id="rId13"/>
    <p:sldId id="535" r:id="rId14"/>
    <p:sldId id="536" r:id="rId15"/>
    <p:sldId id="537" r:id="rId16"/>
    <p:sldId id="538" r:id="rId17"/>
    <p:sldId id="539" r:id="rId18"/>
    <p:sldId id="540" r:id="rId19"/>
    <p:sldId id="541" r:id="rId20"/>
    <p:sldId id="542" r:id="rId21"/>
    <p:sldId id="530" r:id="rId22"/>
    <p:sldId id="528" r:id="rId23"/>
    <p:sldId id="529" r:id="rId24"/>
    <p:sldId id="531" r:id="rId25"/>
    <p:sldId id="527" r:id="rId26"/>
    <p:sldId id="532" r:id="rId27"/>
    <p:sldId id="544" r:id="rId28"/>
    <p:sldId id="545" r:id="rId29"/>
    <p:sldId id="546" r:id="rId30"/>
    <p:sldId id="547" r:id="rId31"/>
    <p:sldId id="548" r:id="rId32"/>
    <p:sldId id="549" r:id="rId33"/>
    <p:sldId id="550" r:id="rId34"/>
    <p:sldId id="551" r:id="rId35"/>
    <p:sldId id="552" r:id="rId36"/>
    <p:sldId id="553" r:id="rId37"/>
    <p:sldId id="554" r:id="rId38"/>
    <p:sldId id="560" r:id="rId39"/>
    <p:sldId id="557" r:id="rId40"/>
    <p:sldId id="561" r:id="rId41"/>
    <p:sldId id="562" r:id="rId42"/>
    <p:sldId id="563" r:id="rId43"/>
    <p:sldId id="558" r:id="rId44"/>
    <p:sldId id="559" r:id="rId45"/>
    <p:sldId id="555" r:id="rId46"/>
    <p:sldId id="556" r:id="rId47"/>
    <p:sldId id="564" r:id="rId48"/>
    <p:sldId id="565" r:id="rId49"/>
    <p:sldId id="568" r:id="rId50"/>
    <p:sldId id="566" r:id="rId51"/>
    <p:sldId id="569" r:id="rId52"/>
    <p:sldId id="567" r:id="rId53"/>
    <p:sldId id="570" r:id="rId54"/>
    <p:sldId id="571" r:id="rId55"/>
    <p:sldId id="572" r:id="rId56"/>
    <p:sldId id="573" r:id="rId57"/>
    <p:sldId id="574" r:id="rId58"/>
    <p:sldId id="481" r:id="rId59"/>
    <p:sldId id="295" r:id="rId60"/>
    <p:sldId id="296" r:id="rId61"/>
    <p:sldId id="293" r:id="rId62"/>
    <p:sldId id="297" r:id="rId63"/>
    <p:sldId id="575" r:id="rId64"/>
    <p:sldId id="576" r:id="rId65"/>
    <p:sldId id="577" r:id="rId66"/>
    <p:sldId id="578" r:id="rId67"/>
    <p:sldId id="579" r:id="rId68"/>
    <p:sldId id="580" r:id="rId69"/>
    <p:sldId id="582" r:id="rId70"/>
    <p:sldId id="583" r:id="rId71"/>
    <p:sldId id="585" r:id="rId72"/>
    <p:sldId id="586" r:id="rId73"/>
    <p:sldId id="587" r:id="rId74"/>
    <p:sldId id="588" r:id="rId75"/>
    <p:sldId id="589" r:id="rId76"/>
    <p:sldId id="584" r:id="rId77"/>
    <p:sldId id="581" r:id="rId78"/>
    <p:sldId id="266" r:id="rId79"/>
    <p:sldId id="523" r:id="rId80"/>
    <p:sldId id="283" r:id="rId81"/>
    <p:sldId id="265"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3F"/>
    <a:srgbClr val="1AB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09" autoAdjust="0"/>
    <p:restoredTop sz="94660"/>
  </p:normalViewPr>
  <p:slideViewPr>
    <p:cSldViewPr snapToGrid="0" showGuides="1">
      <p:cViewPr varScale="1">
        <p:scale>
          <a:sx n="77" d="100"/>
          <a:sy n="77" d="100"/>
        </p:scale>
        <p:origin x="480" y="44"/>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43.677"/>
    </inkml:context>
    <inkml:brush xml:id="br0">
      <inkml:brushProperty name="width" value="0.05" units="cm"/>
      <inkml:brushProperty name="height" value="0.05" units="cm"/>
    </inkml:brush>
  </inkml:definitions>
  <inkml:trace contextRef="#ctx0" brushRef="#br0">196 261 24575,'15'467'0,"-5"327"0,-17-676 0,-34 184 0,29-258 0,11-42 0,0 0 0,0 0 0,0 0 0,0 0 0,0 0 0,0 0 0,0 0 0,-1 0 0,1-1 0,-1 1 0,1 0 0,-1-1 0,0 1 0,-2 0 0,20-6 0,0 0 0,1 1 0,-1 0 0,30 0 0,6-1 0,64-7 0,205 8 0,115 36 0,-213-13 0,-55-3 0,97 5 0,-255-21 0,0-1 0,0 0 0,0-1 0,19-4 0,-28 5 0,1-1 0,-1 1 0,0 0 0,1 0 0,-1-1 0,0 1 0,1-1 0,-1 0 0,0 1 0,0-1 0,0 0 0,0 0 0,0 1 0,0-1 0,0 0 0,0 0 0,0 0 0,0 0 0,0 0 0,0-1 0,-1 1 0,1 0 0,0 0 0,-1 0 0,1-1 0,-1 1 0,0 0 0,1-1 0,-1 1 0,0 0 0,0-1 0,0 1 0,0 0 0,0-1 0,0 1 0,0 0 0,0-1 0,0 1 0,-1 0 0,1-1 0,-1 1 0,1 0 0,-1 0 0,0-3 0,-8-16 0,1 0 0,1-1 0,1 1 0,1-1 0,1-1 0,1 1 0,-2-41 0,9-127 0,7 0 0,9 1 0,67-288 0,-83 461 0,54-296 0,-54 274 0,-1-1 0,-3 0 0,0 0 0,-3 1 0,-1-1 0,-11-49 0,13 80 0,0 0 0,0 0 0,-1 1 0,0-1 0,0 1 0,0-1 0,-1 1 0,0 0 0,0 1 0,0-1 0,-1 0 0,0 1 0,0 0 0,0 0 0,-1 1 0,-11-7 0,9 7 0,0 0 0,0 1 0,-1 0 0,0 0 0,1 1 0,-1 0 0,0 1 0,0 0 0,0 0 0,0 1 0,0 0 0,0 1 0,-9 1 0,-182 27 0,-206 25 0,-360-3 0,381-30 0,369-20 0,8-1 0,1 0 0,0 1 0,-1 0 0,1 0 0,0 1 0,-13 4 0,19-3 0,8 0 0,10 0 0,78 7-1365,-40-4-5461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48.282"/>
    </inkml:context>
    <inkml:brush xml:id="br0">
      <inkml:brushProperty name="width" value="0.05" units="cm"/>
      <inkml:brushProperty name="height" value="0.05" units="cm"/>
    </inkml:brush>
  </inkml:definitions>
  <inkml:trace contextRef="#ctx0" brushRef="#br0">79 217 24575,'1'0'0,"0"0"0,0 0 0,0 1 0,0-1 0,0 0 0,0 1 0,0-1 0,-1 1 0,1-1 0,0 1 0,0-1 0,0 1 0,-1 0 0,1 0 0,0-1 0,-1 1 0,1 0 0,-1 0 0,1-1 0,-1 1 0,1 0 0,-1 0 0,1 0 0,-1 0 0,0 0 0,0 0 0,1 1 0,4 31 0,-4-30 0,3 230 0,-6-143 0,2-85 0,1 1 0,-1 1 0,-1-1 0,1 0 0,-1 0 0,-3 10 0,4-16 0,0 1 0,0-1 0,0 0 0,0 1 0,0-1 0,0 0 0,0 1 0,-1-1 0,1 0 0,0 0 0,0 1 0,0-1 0,-1 0 0,1 0 0,0 1 0,0-1 0,-1 0 0,1 0 0,0 0 0,0 1 0,-1-1 0,1 0 0,0 0 0,-1 0 0,1 0 0,0 0 0,-1 0 0,1 0 0,0 0 0,0 0 0,-1 1 0,1-1 0,0 0 0,-1-1 0,1 1 0,0 0 0,-1 0 0,1 0 0,0 0 0,-1 0 0,1 0 0,0 0 0,-1 0 0,1-1 0,0 1 0,0 0 0,-1 0 0,1 0 0,0-1 0,0 1 0,-1 0 0,1 0 0,0 0 0,0-1 0,0 1 0,-1 0 0,1-1 0,0 1 0,0 0 0,0 0 0,0-1 0,0 1 0,0-1 0,-13-22 0,2-7 0,2 0 0,0 0 0,-4-37 0,-7-96 0,19 152 0,-6-54 0,4-90 0,3 152 0,0-1 0,0 1 0,0 0 0,1 0 0,-1 0 0,1 0 0,0-1 0,0 1 0,0 0 0,1 1 0,-1-1 0,1 0 0,-1 0 0,1 0 0,0 1 0,0-1 0,0 1 0,0 0 0,5-4 0,-3 4 0,-1 0 0,1 1 0,-1-1 0,1 1 0,0 0 0,0 0 0,0 0 0,-1 1 0,1-1 0,0 1 0,0 0 0,0 0 0,0 1 0,0-1 0,0 1 0,4 1 0,8 2 0,1 2 0,-1 0 0,1 1 0,-2 0 0,1 1 0,-1 1 0,0 1 0,-1 0 0,0 0 0,-1 2 0,0 0 0,-1 0 0,0 1 0,17 26 0,-27-37 4,0 1 0,-1 0 0,0 0 0,1 0 0,-1-1-1,0 1 1,0 0 0,-1 1 0,1-1 0,-1 0 0,1 0 0,-1 0-1,0 0 1,0 0 0,-1 0 0,1 1 0,-1-1 0,1 0 0,-1 0 0,0 0-1,0 0 1,0 0 0,0-1 0,-1 1 0,1 0 0,-1 0 0,-3 3-1,-3 3-213,0 0-1,0-1 1,-1-1-1,-1 1 1,1-1-1,-11 5 1,-37 22-6616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7.807"/>
    </inkml:context>
    <inkml:brush xml:id="br0">
      <inkml:brushProperty name="width" value="0.05" units="cm"/>
      <inkml:brushProperty name="height" value="0.05" units="cm"/>
    </inkml:brush>
  </inkml:definitions>
  <inkml:trace contextRef="#ctx0" brushRef="#br0">150 47 24575,'0'-1'0,"-1"0"0,1 1 0,0-1 0,0 1 0,0-1 0,-1 0 0,1 1 0,0-1 0,-1 1 0,1-1 0,-1 1 0,1-1 0,0 1 0,-1-1 0,1 1 0,-1-1 0,1 1 0,-1 0 0,0-1 0,1 1 0,-1 0 0,1-1 0,-1 1 0,0 0 0,1 0 0,-1 0 0,1-1 0,-1 1 0,0 0 0,1 0 0,-1 0 0,0 0 0,1 0 0,-1 0 0,0 0 0,1 0 0,-1 1 0,0-1 0,1 0 0,-2 1 0,-27 8 0,21-5 0,1 0 0,0 1 0,1 0 0,-1 0 0,1 1 0,0-1 0,0 1 0,0 1 0,1-1 0,0 1 0,-6 12 0,8-14 0,0 0 0,1 1 0,0-1 0,0 1 0,0-1 0,1 1 0,-1 0 0,1 0 0,1-1 0,-1 1 0,1 0 0,0 0 0,0 0 0,1 0 0,0 0 0,0-1 0,2 8 0,2-2 0,0 0 0,1 0 0,0-1 0,0 0 0,1 0 0,1-1 0,0 1 0,0-2 0,0 1 0,1-1 0,0 0 0,1-1 0,0 0 0,0-1 0,1 0 0,-1-1 0,1 0 0,14 5 0,-16-7 0,0 0 0,1-1 0,0 1 0,-1-2 0,1 0 0,0 0 0,0 0 0,-1-1 0,1-1 0,0 0 0,0 0 0,-1-1 0,1 0 0,0-1 0,-1 0 0,0 0 0,0-1 0,0 0 0,0-1 0,-1 0 0,0 0 0,13-11 0,-15 11 0,-1-1 0,0 0 0,0 0 0,0 0 0,-1-1 0,0 0 0,0 1 0,-1-2 0,0 1 0,0 0 0,0-1 0,-1 1 0,0-1 0,-1 0 0,0 1 0,0-1 0,0 0 0,-1 0 0,-1 0 0,1 0 0,-1 1 0,0-1 0,-1 0 0,0 1 0,-3-9 0,2 6 0,-1 0 0,0 1 0,-1 0 0,1-1 0,-2 1 0,0 1 0,0-1 0,0 1 0,-1 0 0,0 1 0,-1-1 0,1 2 0,-1-1 0,-1 1 0,1 0 0,-1 1 0,0-1 0,-16-5 0,22 10 6,0 0 0,-1 0 0,1 0 0,-1 0 0,1 0 0,-1 1 0,0-1 0,1 1 0,-1 0 0,1 0 0,-1 1 0,0-1 0,1 1 0,-1 0 0,1-1 0,-1 2 0,1-1 0,-1 0 0,-5 4 0,6-2-89,0-1 1,0 1-1,0 0 1,1 0-1,-1 0 1,1 0-1,0 0 1,-1 1-1,2-1 1,-1 1-1,0 0 1,1-1-1,-1 1 1,1 0-1,0 0 1,1 0-1,-2 5 1,0 19-6744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8.413"/>
    </inkml:context>
    <inkml:brush xml:id="br0">
      <inkml:brushProperty name="width" value="0.05" units="cm"/>
      <inkml:brushProperty name="height" value="0.05" units="cm"/>
    </inkml:brush>
  </inkml:definitions>
  <inkml:trace contextRef="#ctx0" brushRef="#br0">199 31 24575,'-31'-1'0,"17"1"0,0-1 0,0 2 0,-1 0 0,-15 3 0,26-3 0,0 0 0,0 1 0,0-1 0,0 1 0,0 0 0,0 0 0,1 0 0,-1 0 0,1 1 0,0-1 0,-1 1 0,1 0 0,0 0 0,0 0 0,1 1 0,-1-1 0,1 0 0,-3 6 0,3-5 0,-1 1 0,2-1 0,-1 1 0,0 0 0,1-1 0,0 1 0,0 0 0,0 0 0,1 0 0,-1 0 0,1 0 0,0 0 0,1 0 0,-1 0 0,1 0 0,0-1 0,0 1 0,1 0 0,-1 0 0,1-1 0,0 1 0,4 5 0,-3-5 0,0-1 0,1 1 0,0-1 0,0 0 0,0 1 0,0-2 0,1 1 0,0-1 0,0 1 0,-1-1 0,2-1 0,-1 1 0,0-1 0,1 0 0,-1 0 0,1 0 0,-1-1 0,1 0 0,7 1 0,-3-2 0,1 0 0,-1-1 0,1 0 0,-1-1 0,0 0 0,0 0 0,0-1 0,0 0 0,0-1 0,0-1 0,-1 1 0,0-1 0,0-1 0,12-9 0,-15 11 0,0-1 0,-1-1 0,1 1 0,-1-1 0,0 0 0,-1 0 0,1 0 0,-1-1 0,3-8 0,-5 11 0,0-1 0,0 0 0,-1 1 0,0-1 0,0 0 0,0 0 0,-1 0 0,0 0 0,0 0 0,0 0 0,0 0 0,-1 0 0,0 0 0,-2-9 0,1 11 6,1-1-1,-1 1 1,0-1-1,0 1 0,0 0 1,0-1-1,-1 1 1,1 0-1,-1 1 1,0-1-1,0 0 1,0 1-1,0 0 0,0-1 1,-1 1-1,1 1 1,-1-1-1,1 0 1,-1 1-1,1 0 1,-8-2-1,6 2-98,0 0 0,-1 0 1,1 1-1,-1-1 0,1 1 0,0 0 0,-1 1 0,1-1 1,0 1-1,-1 0 0,1 1 0,0-1 0,0 1 1,0 0-1,-5 3 0,-8 7-6733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3.029"/>
    </inkml:context>
    <inkml:brush xml:id="br0">
      <inkml:brushProperty name="width" value="0.05" units="cm"/>
      <inkml:brushProperty name="height" value="0.05" units="cm"/>
    </inkml:brush>
  </inkml:definitions>
  <inkml:trace contextRef="#ctx0" brushRef="#br0">6 55 24575,'-5'6'0,"8"-7"0,12-6 0,22-2 0,1 1 0,62-5 0,-53 8 0,486-12 0,-437 18 0,-82-1 0,-9-1 0,0 1 0,0-1 0,0 1 0,0 1 0,0-1 0,0 1 0,0 0 0,0 0 0,0 1 0,0-1 0,7 4 0,-12-4-24,0-1 0,0 0 0,0 0-1,0 1 1,1-1 0,-1 0 0,0 1 0,0-1-1,0 0 1,0 1 0,0-1 0,0 0 0,0 1-1,-1-1 1,1 0 0,0 0 0,0 1 0,0-1-1,0 0 1,0 1 0,0-1 0,0 0 0,-1 0-1,1 1 1,0-1 0,0 0 0,0 0-1,-1 1 1,1-1 0,0 0 0,0 0 0,-1 0-1,1 0 1,0 1 0,0-1 0,-1 0 0,1 0-1,0 0 1,-1 0 0,1 0 0,0 0 0,-1 0-1,1 0 1,0 0 0,0 0 0,-1 0 0,1 0-1,0 0 1,-1 0 0,0 0 0,1 0-107,-14 4-6695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3.435"/>
    </inkml:context>
    <inkml:brush xml:id="br0">
      <inkml:brushProperty name="width" value="0.05" units="cm"/>
      <inkml:brushProperty name="height" value="0.05" units="cm"/>
    </inkml:brush>
  </inkml:definitions>
  <inkml:trace contextRef="#ctx0" brushRef="#br0">1 53 24575,'0'1'0,"0"0"0,1 0 0,-1 0 0,1 0 0,-1 0 0,1 0 0,-1 0 0,1 0 0,-1-1 0,1 1 0,0 0 0,-1 0 0,1 0 0,0-1 0,0 1 0,0-1 0,-1 1 0,1 0 0,0-1 0,0 1 0,0-1 0,0 0 0,0 1 0,0-1 0,0 0 0,0 0 0,2 1 0,31 3 0,28-7 0,67-10 0,-64 5 0,469-33 0,-449 36 0,-54 3 0,-19 0 0,-1 1 0,1 0 0,0 1 0,0 1 0,0 0 0,15 3 0,-10 5-1365,-11 2-5461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6.249"/>
    </inkml:context>
    <inkml:brush xml:id="br0">
      <inkml:brushProperty name="width" value="0.05" units="cm"/>
      <inkml:brushProperty name="height" value="0.05" units="cm"/>
    </inkml:brush>
  </inkml:definitions>
  <inkml:trace contextRef="#ctx0" brushRef="#br0">10 21 24575,'0'0'0,"0"0"0,-1 0 0,1 0 0,0 0 0,0 0 0,-1 0 0,1 0 0,0 1 0,-1-1 0,1 0 0,0 0 0,-1 0 0,1-1 0,0 1 0,0 0 0,-1 0 0,1 0 0,0 0 0,0 0 0,-1 0 0,1 0 0,0 0 0,-1 0 0,1-1 0,0 1 0,0 0 0,0 0 0,-1 0 0,1-1 0,0 1 0,0 0 0,0 0 0,-1 0 0,1-1 0,0 1 0,0 0 0,0-1 0,0 1 0,0 0 0,0 0 0,0-1 0,-1 1 0,1 0 0,0 0 0,0-1 0,0 1 0,0 0 0,0-1 0,0 1 0,0 0 0,1-1 0,-1 1 0,0 0 0,0 0 0,0-1 0,0 1 0,0 0 0,0-1 0,1 0 0,0 1 0,-1-1 0,1 0 0,0 0 0,-1 1 0,1-1 0,0 0 0,0 1 0,0-1 0,0 0 0,0 1 0,-1 0 0,1-1 0,0 1 0,0-1 0,0 1 0,2 0 0,9 0 0,-1 1 0,1 1 0,-1 0 0,0 0 0,0 1 0,0 1 0,0 0 0,0 0 0,17 11 0,-7-5 0,112 58 0,145 100 0,-216-129 0,33 19-1365,-77-44-5461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6.606"/>
    </inkml:context>
    <inkml:brush xml:id="br0">
      <inkml:brushProperty name="width" value="0.05" units="cm"/>
      <inkml:brushProperty name="height" value="0.05" units="cm"/>
    </inkml:brush>
  </inkml:definitions>
  <inkml:trace contextRef="#ctx0" brushRef="#br0">409 6 24575,'0'-4'0,"-4"2"0,-6 7 0,-6 10 0,-5 8 0,-2 9 0,-7 3 0,-2 4 0,-1 5 0,-3 3 0,0 3 0,2-3 0,2 0 0,2-5 0,6-4 0,3-9 0,5-4 0,5-8-8191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8.989"/>
    </inkml:context>
    <inkml:brush xml:id="br0">
      <inkml:brushProperty name="width" value="0.05" units="cm"/>
      <inkml:brushProperty name="height" value="0.05" units="cm"/>
    </inkml:brush>
  </inkml:definitions>
  <inkml:trace contextRef="#ctx0" brushRef="#br0">210 83 24575,'0'-2'0,"-1"0"0,0 0 0,1 1 0,-1-1 0,0 0 0,0 1 0,0-1 0,0 1 0,0-1 0,0 1 0,-1-1 0,1 1 0,0 0 0,-1 0 0,1-1 0,-1 1 0,0 0 0,1 1 0,-1-1 0,0 0 0,1 0 0,-3 0 0,-41-14 0,38 14 0,0 0 0,-1 0 0,1 0 0,0 1 0,0-1 0,-1 2 0,1-1 0,0 1 0,-1 0 0,-7 3 0,12-3 0,0 0 0,1 1 0,-1-1 0,0 0 0,1 1 0,0-1 0,-1 1 0,1 0 0,0 0 0,0 0 0,0 0 0,0 0 0,0 1 0,0-1 0,1 0 0,-1 1 0,1 0 0,-1-1 0,1 1 0,0 0 0,0-1 0,0 1 0,1 0 0,-1 0 0,1 0 0,-1 0 0,1 0 0,0 3 0,0-1 0,1 1 0,-1-1 0,1 1 0,0-1 0,0 1 0,0-1 0,1 0 0,0 0 0,0 1 0,0-1 0,0-1 0,1 1 0,0 0 0,0-1 0,1 1 0,-1-1 0,1 0 0,0 0 0,0 0 0,0-1 0,0 1 0,1-1 0,-1 0 0,1 0 0,0-1 0,0 1 0,0-1 0,0 0 0,6 1 0,-3-1 0,1 0 0,-1 0 0,1-1 0,-1 0 0,1 0 0,-1-1 0,1 0 0,0-1 0,-1 0 0,1 0 0,-1-1 0,0 0 0,1 0 0,-1-1 0,0 0 0,0-1 0,-1 0 0,10-5 0,-11 4 0,0 0 0,0 0 0,0-1 0,-1 1 0,0-1 0,0 0 0,-1-1 0,0 1 0,0-1 0,0 0 0,-1 0 0,5-14 0,-7 18 0,0-1 0,0 1 0,0 0 0,-1-1 0,0 1 0,1-1 0,-1 1 0,-1-1 0,1 1 0,0-1 0,-1 1 0,0-1 0,0 1 0,0-1 0,0 1 0,0 0 0,-1 0 0,1 0 0,-1 0 0,0 0 0,0 0 0,0 0 0,-1 0 0,1 1 0,0-1 0,-1 1 0,0 0 0,1-1 0,-1 1 0,0 1 0,-4-3 0,0 1-97,-1 0-1,0 0 1,0 0-1,0 1 1,0 0-1,0 1 1,0 0-1,0 0 1,-1 1-1,1 0 1,0 0-1,-1 1 0,-7 2 1,-11 3-6729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9.474"/>
    </inkml:context>
    <inkml:brush xml:id="br0">
      <inkml:brushProperty name="width" value="0.05" units="cm"/>
      <inkml:brushProperty name="height" value="0.05" units="cm"/>
    </inkml:brush>
  </inkml:definitions>
  <inkml:trace contextRef="#ctx0" brushRef="#br0">158 20 24575,'-27'-10'0,"0"1"0,23 9 0,0 0 0,0 0 0,0 1 0,0 0 0,1 0 0,-1 0 0,0 0 0,0 1 0,1-1 0,-1 1 0,1 0 0,-1 0 0,1 0 0,0 0 0,0 1 0,0-1 0,0 1 0,0 0 0,1 0 0,-1 0 0,1 0 0,0 1 0,0-1 0,0 0 0,0 1 0,-2 6 0,1-4 0,0 1 0,0 1 0,1-1 0,0 0 0,1 0 0,-1 1 0,1-1 0,1 1 0,-1 0 0,1-1 0,1 1 0,-1-1 0,3 9 0,-2-13 0,-1 0 0,1 0 0,1-1 0,-1 1 0,0 0 0,1 0 0,-1-1 0,1 1 0,0 0 0,0-1 0,0 0 0,0 1 0,0-1 0,0 0 0,1 0 0,-1 0 0,1-1 0,0 1 0,-1-1 0,5 2 0,-3-1 0,1-1 0,0 0 0,-1 0 0,1-1 0,0 0 0,0 1 0,0-2 0,0 1 0,-1 0 0,1-1 0,9-2 0,-4 0 0,1-1 0,-1 0 0,-1 0 0,1-1 0,0 0 0,-1-1 0,0 0 0,-1 0 0,1-1 0,-1 0 0,7-9 0,-12 13 0,-1 0 0,1 0 0,-1-1 0,0 1 0,0 0 0,0-1 0,-1 0 0,1 1 0,-1-1 0,0 0 0,0 0 0,0 0 0,0 0 0,-1 0 0,1 0 0,-1 0 0,0 0 0,-1 0 0,0-6 0,0 7 0,-1 0 0,1 0 0,-1 0 0,1 0 0,-1 0 0,0 0 0,0 1 0,0-1 0,-1 1 0,1-1 0,-1 1 0,1 0 0,-1 0 0,0 0 0,0 0 0,1 1 0,-1-1 0,0 1 0,-1 0 0,1 0 0,0 0 0,0 0 0,-6-1 0,2 1-105,0 0 0,-1 0 0,1 0 0,0 1 0,-1 0 0,1 0 0,-1 1 0,1 0 0,0 0 0,0 1 0,-1 0 0,-12 5 0,-4 5-6721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9.957"/>
    </inkml:context>
    <inkml:brush xml:id="br0">
      <inkml:brushProperty name="width" value="0.05" units="cm"/>
      <inkml:brushProperty name="height" value="0.05" units="cm"/>
    </inkml:brush>
  </inkml:definitions>
  <inkml:trace contextRef="#ctx0" brushRef="#br0">100 46 24575,'-17'-5'0,"16"4"0,0 1 0,1-1 0,-1 1 0,0 0 0,0-1 0,0 1 0,1 0 0,-1-1 0,0 1 0,0 0 0,0 0 0,0 0 0,0 0 0,0 0 0,1 0 0,-1 0 0,0 0 0,0 0 0,0 0 0,0 0 0,0 0 0,1 1 0,-1-1 0,0 0 0,0 1 0,0-1 0,1 1 0,-1-1 0,0 1 0,-1 0 0,-3 4 0,0 0 0,0 0 0,0 1 0,1 0 0,0 0 0,0 0 0,0 0 0,1 1 0,0-1 0,0 1 0,1 0 0,-1-1 0,-1 14 0,3-16 0,1 0 0,-1 0 0,1 0 0,0 0 0,0 0 0,1 0 0,-1 0 0,1 0 0,0 0 0,0 0 0,2 6 0,-2-8 0,1 1 0,-1-1 0,0 0 0,1 0 0,0 0 0,-1 0 0,1 0 0,0 0 0,0-1 0,0 1 0,0 0 0,0-1 0,1 0 0,-1 1 0,0-1 0,1 0 0,-1 0 0,1 0 0,3 0 0,5 1 0,0 0 0,1-1 0,-1-1 0,0 1 0,1-2 0,-1 0 0,1 0 0,-1-1 0,20-6 0,-12 2 0,-1-1 0,0 0 0,0-2 0,-1 0 0,16-11 0,-29 18 0,-1 0 0,0-1 0,0 1 0,0-1 0,0 1 0,0-1 0,-1 0 0,1 0 0,-1 0 0,0-1 0,0 1 0,0 0 0,0-1 0,-1 1 0,1-1 0,-1 0 0,2-7 0,-3 8 0,0 0 0,-1 0 0,1 0 0,0 0 0,-1 0 0,0 0 0,1 0 0,-1 0 0,0 0 0,-1 1 0,1-1 0,0 0 0,-1 1 0,0-1 0,0 1 0,1-1 0,-1 1 0,0 0 0,-1 0 0,1 0 0,0 0 0,-1 0 0,-3-2 0,-1-1-105,1 1 0,-1 0 0,0 1 0,0-1 0,0 1 0,-1 0 0,1 1 0,-1 0 0,0 0 0,1 1 0,-1 0 0,-11 0 0,-5 3-6721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0.975"/>
    </inkml:context>
    <inkml:brush xml:id="br0">
      <inkml:brushProperty name="width" value="0.05" units="cm"/>
      <inkml:brushProperty name="height" value="0.05" units="cm"/>
    </inkml:brush>
  </inkml:definitions>
  <inkml:trace contextRef="#ctx0" brushRef="#br0">1 2 24575,'197'-2'0,"210"4"0,-352 1 0,80 14 0,-123-14-1365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1.163"/>
    </inkml:context>
    <inkml:brush xml:id="br0">
      <inkml:brushProperty name="width" value="0.05" units="cm"/>
      <inkml:brushProperty name="height" value="0.05" units="cm"/>
    </inkml:brush>
  </inkml:definitions>
  <inkml:trace contextRef="#ctx0" brushRef="#br0">49 319 24575,'-1'-1'0,"0"-1"0,0 1 0,0-1 0,1 0 0,-1 1 0,0-1 0,1 0 0,-1 0 0,1 1 0,0-1 0,-1 0 0,1 0 0,0 0 0,0 0 0,0 0 0,0 1 0,1-1 0,0-4 0,12-31 0,-6 25 0,0 0 0,1 1 0,15-16 0,-21 24 0,1 0 0,0 0 0,0 0 0,0 1 0,0 0 0,0-1 0,0 1 0,1 0 0,-1 0 0,1 1 0,-1-1 0,1 1 0,0 0 0,0 0 0,-1 0 0,1 0 0,4 0 0,-6 2 0,-1-1 0,1 0 0,-1 0 0,1 1 0,-1-1 0,1 1 0,-1-1 0,0 1 0,1 0 0,-1-1 0,0 1 0,1 0 0,-1 0 0,0 0 0,0 0 0,0 0 0,0 0 0,0 0 0,0 1 0,0-1 0,0 0 0,0 0 0,-1 1 0,1-1 0,0 1 0,-1-1 0,1 0 0,-1 1 0,0-1 0,1 1 0,-1 2 0,1 5 0,0 1 0,-1 0 0,-1 17 0,0-21 0,-38 334 0,-26 255 0,-2 17 0,65-594 0,0-7 0,1 0 0,0 1 0,1-1 0,0 0 0,2 12 0,-1-21 0,-1 0 0,0 0 0,1-1 0,-1 1 0,1 0 0,0 0 0,0-1 0,-1 1 0,1-1 0,0 1 0,0 0 0,1-1 0,-1 0 0,0 1 0,0-1 0,1 0 0,-1 1 0,1-1 0,-1 0 0,1 0 0,-1 0 0,1-1 0,0 1 0,-1 0 0,1 0 0,0-1 0,0 1 0,-1-1 0,1 0 0,0 1 0,0-1 0,0 0 0,0 0 0,-1 0 0,1 0 0,3-1 0,16-3 0,-1-1 0,-1-1 0,1 0 0,-1-2 0,22-11 0,19-7 0,7 2 0,0 4 0,123-21 0,147 5 0,306 19-931,2 30 980,6 1-55,-623-14 6,185-3 0,-166 1 0,0-3 0,63-15 0,-100 17 7,0 0 0,-1 0 0,1 0 0,-1-1 0,0-1-1,0 0 1,13-9 0,-20 12 14,0 1 0,-1 0 0,1-1-1,-1 0 1,1 1 0,-1-1 0,1 0 0,-1 1 0,0-1-1,0 0 1,0 0 0,0 0 0,0 0 0,-1 0 0,1 0-1,-1 0 1,1 0 0,-1-1 0,0 1 0,1 0-1,-1 0 1,0 0 0,0 0 0,-1-1 0,1 1 0,0 0-1,-1 0 1,0 0 0,1 0 0,-1 0 0,0 0 0,0 0-1,0 0 1,0 0 0,0 0 0,0 0 0,-1 1 0,1-1-1,-3-2 1,-7-6-21,1 0 0,-1 1 0,-1 0 0,0 1 0,0 0 0,-1 1 0,1 0 0,-18-5 0,12 4 0,1-1 0,0-1 0,-22-15 0,34 21 0,0-1 0,-1 0 0,2 0 0,-1 0 0,1 0 0,-1-1 0,1 0 0,1 0 0,-1 0 0,1-1 0,0 1 0,1-1 0,-3-8 0,-3-25 0,2 0 0,-2-63 0,3 28 0,-15-121 0,-12-191 0,31 357 0,2 0 0,1-1 0,1 1 0,1 0 0,2 1 0,1-1 0,2 1 0,1 0 0,1 1 0,27-50 0,-33 69 0,0-2 0,0 1 0,-1 0 0,0-1 0,0 0 0,2-15 0,-6 24 0,1-1 0,-1 1 0,0 0 0,0 0 0,0 0 0,0-1 0,0 1 0,-1 0 0,1 0 0,-1 0 0,1-1 0,-1 1 0,0 0 0,0 0 0,1 0 0,-2 0 0,1 0 0,0 1 0,0-1 0,-1 0 0,1 0 0,-1 1 0,1-1 0,-1 1 0,0-1 0,1 1 0,-1 0 0,0 0 0,0-1 0,0 1 0,0 1 0,0-1 0,0 0 0,0 0 0,-1 1 0,1-1 0,0 1 0,0 0 0,-3 0 0,-44-5 0,0 3 0,-58 5 0,15 0 0,-733-2-372,-46 1-31,670 1 403,-359 53 0,506-46 129,2 3 0,0 2 0,0 3 1,-86 42-1,137-60-163,-1 1-41,1 0 0,-1 0 0,0 0 0,1 0 0,-1 0-1,0-1 1,0 1 0,0-1 0,1 1 0,-1-1 0,0 0 0,0 1-1,0-1 1,0 0 0,-3-1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1.399"/>
    </inkml:context>
    <inkml:brush xml:id="br0">
      <inkml:brushProperty name="width" value="0.05" units="cm"/>
      <inkml:brushProperty name="height" value="0.05" units="cm"/>
    </inkml:brush>
  </inkml:definitions>
  <inkml:trace contextRef="#ctx0" brushRef="#br0">0 0 24575,'0'5'0,"5"1"0,5 0 0,10-2 0,7 0 0,6-2 0,8-1 0,4-1 0,5 0 0,6 0 0,-2 0 0,-1 0 0,-1 0 0,-5-1 0,-5 1 0,-7 0 0,-8 0-8191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1.726"/>
    </inkml:context>
    <inkml:brush xml:id="br0">
      <inkml:brushProperty name="width" value="0.05" units="cm"/>
      <inkml:brushProperty name="height" value="0.05" units="cm"/>
    </inkml:brush>
  </inkml:definitions>
  <inkml:trace contextRef="#ctx0" brushRef="#br0">0 27 24575,'1'1'0,"-1"1"0,1-1 0,-1 0 0,1 0 0,-1 0 0,1 0 0,0 0 0,-1 0 0,1 0 0,0 0 0,0 0 0,0 0 0,0-1 0,0 1 0,0 0 0,0-1 0,0 1 0,0 0 0,0-1 0,0 1 0,0-1 0,1 0 0,-1 1 0,0-1 0,0 0 0,0 0 0,3 0 0,39 5 0,-39-5 0,142 2 0,211-26 0,-347 23 0,200-26-1365,-182 25-5461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2.086"/>
    </inkml:context>
    <inkml:brush xml:id="br0">
      <inkml:brushProperty name="width" value="0.05" units="cm"/>
      <inkml:brushProperty name="height" value="0.05" units="cm"/>
    </inkml:brush>
  </inkml:definitions>
  <inkml:trace contextRef="#ctx0" brushRef="#br0">1 52 24575,'5'0'0,"5"0"0,6 0 0,4 0 0,4 0 0,1 0 0,2-4 0,0-2 0,5 1 0,0 0 0,5 2 0,4 1 0,4 1 0,-1 1 0,1-1 0,1 2 0,-2-1 0,-10 0-8191</inkml:trace>
  <inkml:trace contextRef="#ctx0" brushRef="#br0" timeOffset="1">1038 1 24575,'9'0'0,"11"0"0,8 0 0,7 0 0,2 0 0,3 0 0,1 0 0,-4 0 0,-3 0 0,-3 0 0,-3 0 0,-1 0 0,-5 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2.414"/>
    </inkml:context>
    <inkml:brush xml:id="br0">
      <inkml:brushProperty name="width" value="0.05" units="cm"/>
      <inkml:brushProperty name="height" value="0.05" units="cm"/>
    </inkml:brush>
  </inkml:definitions>
  <inkml:trace contextRef="#ctx0" brushRef="#br0">0 0 24575,'4'0'0,"7"0"0,4 0 0,5 0 0,4 0 0,6 0 0,2 0 0,1 0 0,-6 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4.744"/>
    </inkml:context>
    <inkml:brush xml:id="br0">
      <inkml:brushProperty name="width" value="0.05" units="cm"/>
      <inkml:brushProperty name="height" value="0.05" units="cm"/>
    </inkml:brush>
  </inkml:definitions>
  <inkml:trace contextRef="#ctx0" brushRef="#br0">237 1 24575,'-19'-1'0,"-1"2"0,1 0 0,-1 1 0,-34 9 0,48-10 0,1 1 0,-1 0 0,1 1 0,0-1 0,0 1 0,0 0 0,0 1 0,0-1 0,0 1 0,1 0 0,0 0 0,0 0 0,0 0 0,0 1 0,1 0 0,-1 0 0,1 0 0,0 0 0,1 0 0,-4 9 0,3-5 0,1 1 0,0-1 0,0 0 0,1 1 0,0-1 0,0 1 0,1 0 0,0-1 0,1 1 0,0-1 0,1 1 0,0-1 0,0 0 0,1 1 0,0-1 0,1 0 0,0-1 0,0 1 0,1-1 0,0 0 0,1 0 0,0 0 0,0-1 0,0 0 0,9 8 0,-4-5 0,1 0 0,0-1 0,1 0 0,0-1 0,0-1 0,1 0 0,0 0 0,0-1 0,0-1 0,1-1 0,0 0 0,0-1 0,0 0 0,0-1 0,17 0 0,-17-3 0,-1 0 0,0 0 0,0-2 0,1 0 0,-1 0 0,-1-1 0,1-1 0,-1 0 0,0-1 0,0-1 0,18-11 0,-25 14 0,0-1 0,0 0 0,0 0 0,-1 0 0,0 0 0,0-1 0,0 0 0,0 0 0,-1 0 0,0-1 0,-1 1 0,1-1 0,-1 0 0,0 0 0,-1 0 0,0-1 0,0 1 0,-1 0 0,1-1 0,-2 1 0,1-1 0,-1 0 0,-1-9 0,0 8 0,-1 1 0,-1-1 0,1 1 0,-1 0 0,-1 0 0,1 1 0,-1-1 0,-1 1 0,0-1 0,0 1 0,0 1 0,0-1 0,-1 1 0,0 0 0,-1 0 0,1 0 0,-1 1 0,0 0 0,-1 1 0,1 0 0,-11-5 0,1 1 0,0 1 0,0 1 0,0 1 0,-1 0 0,0 1 0,0 1 0,0 1 0,-37-1 0,49 3-170,-1 1-1,1 0 0,-1 0 1,1 0-1,0 1 0,0 0 1,-12 5-1,-3 6-6655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02.393"/>
    </inkml:context>
    <inkml:brush xml:id="br0">
      <inkml:brushProperty name="width" value="0.05" units="cm"/>
      <inkml:brushProperty name="height" value="0.05" units="cm"/>
    </inkml:brush>
  </inkml:definitions>
  <inkml:trace contextRef="#ctx0" brushRef="#br0">31 81 24575,'0'-1'0,"0"-1"0,-1 1 0,1 0 0,0 0 0,0 0 0,-1-1 0,1 1 0,-1 0 0,1 0 0,-1 0 0,0 0 0,1 0 0,-1 0 0,-1-1 0,2 2 0,0 0 0,0-1 0,-1 1 0,1 0 0,0 0 0,0 0 0,-1-1 0,1 1 0,0 0 0,0 0 0,-1 0 0,1 0 0,0 0 0,-1 0 0,1 0 0,0 0 0,-1 0 0,1 0 0,0 0 0,0 0 0,-1 0 0,1 0 0,0 0 0,-1 0 0,1 0 0,0 0 0,-1 0 0,1 0 0,0 0 0,0 0 0,-1 1 0,1-1 0,0 0 0,0 0 0,-1 0 0,1 1 0,0-1 0,0 0 0,-1 0 0,1 0 0,0 1 0,0-1 0,0 0 0,0 1 0,-1-1 0,1 0 0,0 0 0,0 1 0,0-1 0,0 0 0,0 1 0,0-1 0,0 0 0,0 1 0,0-1 0,0 0 0,0 1 0,-3 11 0,0 0 0,1 0 0,1 0 0,0 1 0,1-1 0,0 0 0,2 16 0,3 3 0,12 51 0,-11-61 0,1 0 0,0 0 0,1-1 0,2 0 0,0-1 0,1 0 0,17 23 0,-21-33 0,0-1 0,1 0 0,0 0 0,0-1 0,0 0 0,1 0 0,1-1 0,-1 0 0,1-1 0,0 0 0,0 0 0,0-1 0,1-1 0,-1 0 0,1 0 0,14 2 0,-14-4 0,0 0 0,0-1 0,1 0 0,-1-1 0,0 0 0,0 0 0,0-1 0,0-1 0,0 0 0,-1 0 0,1-1 0,-1-1 0,0 0 0,0 0 0,0-1 0,-1 0 0,0 0 0,9-9 0,-10 7 0,1-1 0,-1 0 0,-1-1 0,0 0 0,0 0 0,-1 0 0,0-1 0,-1 0 0,0 0 0,-1 0 0,0-1 0,-1 1 0,0-1 0,-1 0 0,0 0 0,0-19 0,-2 11 0,-1 0 0,-1 0 0,-1 0 0,-1 0 0,-12-38 0,12 44 0,-2 0 0,0 1 0,-1-1 0,0 1 0,-1 0 0,0 1 0,-1 0 0,-16-17 0,23 27-85,0 0 0,1 0-1,-1 1 1,0-1 0,0 0-1,0 1 1,-1 0 0,1-1-1,0 1 1,0 0 0,-1 0-1,1 0 1,0 1 0,-1-1-1,-2 0 1,-7 3-6741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03.038"/>
    </inkml:context>
    <inkml:brush xml:id="br0">
      <inkml:brushProperty name="width" value="0.05" units="cm"/>
      <inkml:brushProperty name="height" value="0.05" units="cm"/>
    </inkml:brush>
  </inkml:definitions>
  <inkml:trace contextRef="#ctx0" brushRef="#br0">337 152 24575,'-3'-1'0,"0"0"0,1-1 0,-1 1 0,0-1 0,1 0 0,-1 0 0,1 0 0,0 0 0,0 0 0,0 0 0,0-1 0,0 1 0,0-1 0,1 1 0,-3-5 0,-3-3 0,-4-5 0,3 3 0,-1 0 0,-1 1 0,0 0 0,-18-15 0,26 24 0,-1 0 0,0 0 0,0 0 0,0 1 0,0-1 0,-1 1 0,1-1 0,0 1 0,0 0 0,-1 1 0,1-1 0,-1 0 0,1 1 0,-1 0 0,1 0 0,-1 0 0,1 0 0,0 1 0,-1-1 0,1 1 0,-1 0 0,1 0 0,0 0 0,-6 3 0,1 0 0,1 0 0,-1 1 0,1 0 0,0 1 0,1 0 0,-1 0 0,1 0 0,1 0 0,-1 1 0,1 0 0,0 0 0,1 1 0,-1 0 0,-4 11 0,7-12 0,-1 0 0,1 0 0,0 0 0,0 0 0,1 0 0,0 0 0,1 1 0,-1-1 0,1 0 0,1 1 0,-1-1 0,1 0 0,0 0 0,1 0 0,0 0 0,0 0 0,6 12 0,-6-15 0,0 0 0,1-1 0,-1 1 0,1-1 0,0 1 0,0-1 0,1 0 0,-1 0 0,1 0 0,-1-1 0,1 1 0,0-1 0,0 0 0,0 0 0,0 0 0,5 1 0,-2-1 0,0 0 0,1-1 0,-1 0 0,1 0 0,-1 0 0,1-1 0,-1 0 0,0-1 0,12-2 0,-11 2 0,0-1 0,0-1 0,0 0 0,-1 0 0,1 0 0,-1-1 0,1 0 0,9-8 0,-13 9 0,0 0 0,0 0 0,-1-1 0,1 1 0,-1-1 0,0 0 0,0 0 0,0 0 0,-1 0 0,0-1 0,1 1 0,-1-1 0,-1 0 0,2-5 0,-2 5 0,-1 0 0,0 1 0,0-1 0,0 0 0,-1 1 0,-2-8 0,4 11 0,-1 0 0,0 0 0,-1 1 0,1-1 0,0 0 0,0 0 0,0 0 0,0 0 0,-1 1 0,1-1 0,0 0 0,-1 0 0,1 1 0,-1-1 0,1 0 0,-1 0 0,1 1 0,-1-1 0,1 0 0,-1 1 0,0-1 0,1 1 0,-1-1 0,0 1 0,1-1 0,-1 1 0,0 0 0,0-1 0,1 1 0,-1 0 0,0-1 0,0 1 0,0 0 0,0 0 0,1 0 0,-1 0 0,0 0 0,0 0 0,0 0 0,0 0 0,-1 0 0,1 1 0,0 0 0,0 0 0,0 0 0,0 0 0,0 0 0,0 0 0,0 0 0,0 0 0,0 0 0,1 0 0,-1 1 0,0-1 0,1 0 0,-1 0 0,1 1 0,-1-1 0,1 0 0,0 1 0,0-1 0,-1 3 0,1 30 0,0-30 0,2 20 0,2 0 0,0 0 0,14 45 0,35 67 0,-7-19 0,-43-108 0,0-1 0,-1 1 0,0 0 0,0 0 0,-1 0 0,0 16 0,-1-23 0,0 1 0,-1 0 0,1-1 0,-1 1 0,1 0 0,-1-1 0,0 1 0,0-1 0,0 1 0,0-1 0,-1 1 0,1-1 0,-1 0 0,1 0 0,-1 1 0,0-1 0,0 0 0,0-1 0,0 1 0,0 0 0,0-1 0,0 1 0,-1-1 0,1 1 0,0-1 0,-6 2 0,0-1 0,-1 0 0,0-1 0,0 0 0,0 0 0,0 0 0,0-2 0,0 1 0,0-1 0,0 0 0,0-1 0,0 0 0,0 0 0,1-1 0,-1 0 0,-14-8 0,5 2 0,1-1 0,0-1 0,0 0 0,1-1 0,1-1 0,-17-17 0,25 22 0,-1-1 0,1 0 0,1-1 0,-1 1 0,2-1 0,-1-1 0,1 1 0,1-1 0,0 0 0,1 0 0,0 0 0,0 0 0,-1-18 0,3 22 0,1 0 0,0 0 0,1-1 0,-1 1 0,1 0 0,1 0 0,-1 0 0,1 0 0,1 0 0,-1 1 0,1-1 0,0 1 0,0-1 0,1 1 0,0 0 0,0 1 0,1-1 0,-1 0 0,1 1 0,0 0 0,1 0 0,10-7 0,0 3-27,1 0-1,0 1 1,0 1-1,27-8 1,-11 4-1201,-2 0-5598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03.447"/>
    </inkml:context>
    <inkml:brush xml:id="br0">
      <inkml:brushProperty name="width" value="0.05" units="cm"/>
      <inkml:brushProperty name="height" value="0.05" units="cm"/>
    </inkml:brush>
  </inkml:definitions>
  <inkml:trace contextRef="#ctx0" brushRef="#br0">0 64 24575,'0'-5'0,"0"0"0,1 0 0,-1 0 0,1 1 0,0-1 0,1 0 0,-1 0 0,1 1 0,2-6 0,-4 9 0,1 1 0,-1-1 0,1 0 0,-1 0 0,1 1 0,0-1 0,-1 1 0,1-1 0,-1 0 0,1 1 0,0-1 0,0 1 0,-1 0 0,1-1 0,0 1 0,0-1 0,-1 1 0,1 0 0,0 0 0,0-1 0,0 1 0,1 0 0,-1 0 0,1 1 0,0-1 0,-1 1 0,1-1 0,0 1 0,-1 0 0,1 0 0,-1-1 0,0 1 0,1 0 0,-1 0 0,0 0 0,1 1 0,-1-1 0,0 0 0,1 2 0,8 9 0,0 1 0,-1 0 0,-1 1 0,0 0 0,-1 0 0,6 16 0,29 96 0,-31-85 0,26 87-1365,-27-98-5461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03.783"/>
    </inkml:context>
    <inkml:brush xml:id="br0">
      <inkml:brushProperty name="width" value="0.05" units="cm"/>
      <inkml:brushProperty name="height" value="0.05" units="cm"/>
    </inkml:brush>
  </inkml:definitions>
  <inkml:trace contextRef="#ctx0" brushRef="#br0">1 192 24575,'0'-4'0,"4"-2"0,2 5 0,4 2 0,0 6 0,3 6 0,-1 5 0,2 4 0,-1 2 0,-3 3 0,-3-1 0,-3 1 0,-2 1 0,-2-6-8191</inkml:trace>
  <inkml:trace contextRef="#ctx0" brushRef="#br0" timeOffset="1">103 37 24575,'-4'-5'0,"-2"-5"0,-4-1 0,0 1-8191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04.128"/>
    </inkml:context>
    <inkml:brush xml:id="br0">
      <inkml:brushProperty name="width" value="0.05" units="cm"/>
      <inkml:brushProperty name="height" value="0.05" units="cm"/>
    </inkml:brush>
  </inkml:definitions>
  <inkml:trace contextRef="#ctx0" brushRef="#br0">238 80 24575,'-2'-5'0,"-1"0"0,0 0 0,0 1 0,0-1 0,-1 1 0,0-1 0,0 1 0,0 1 0,-8-7 0,9 7 0,-1 0 0,0 0 0,0 0 0,0 1 0,-1-1 0,1 1 0,-1 0 0,1 0 0,-1 0 0,0 1 0,0 0 0,0 0 0,0 0 0,1 1 0,-1-1 0,0 1 0,0 0 0,0 1 0,0-1 0,0 1 0,0 0 0,0 0 0,0 0 0,1 1 0,-1 0 0,0 0 0,1 0 0,0 0 0,-1 1 0,1 0 0,0 0 0,0 0 0,1 0 0,-1 0 0,1 1 0,-1 0 0,1 0 0,0 0 0,0 0 0,1 0 0,-1 0 0,1 1 0,0-1 0,0 1 0,-1 6 0,0 6 0,0 1 0,2-1 0,0 0 0,0 1 0,2-1 0,0 0 0,2 1 0,-1-1 0,2 0 0,11 32 0,7 9 0,51 94 0,-56-120 0,2 4-102,3 5 161,-2 0 0,-2 1-1,17 56 1,-32-84-98,0 0 0,-1-1 0,0 1 0,-1 0 0,-1 0 0,-1 18 0,0-23-72,-1 0 0,0 0-1,0 0 1,-1-1-1,0 1 1,-1-1 0,1 0-1,-2 0 1,1 0-1,-10 13 1,-7 2-6715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1.689"/>
    </inkml:context>
    <inkml:brush xml:id="br0">
      <inkml:brushProperty name="width" value="0.05" units="cm"/>
      <inkml:brushProperty name="height" value="0.05" units="cm"/>
    </inkml:brush>
  </inkml:definitions>
  <inkml:trace contextRef="#ctx0" brushRef="#br0">0 92 24575,'26'-5'0,"-24"4"0,-1 1 0,0-1 0,0 0 0,1 1 0,-1-1 0,1 1 0,-1 0 0,0-1 0,1 1 0,-1 0 0,1 0 0,-1 0 0,1 0 0,-1 0 0,1 0 0,-1 0 0,0 1 0,1-1 0,-1 0 0,1 1 0,-1-1 0,0 1 0,1 0 0,-1-1 0,0 1 0,0 0 0,0 0 0,1 0 0,-1 0 0,0 0 0,0 0 0,0 0 0,0 0 0,-1 0 0,1 0 0,1 2 0,6 15 0,-1 0 0,-1 0 0,0 1 0,-2 0 0,3 20 0,-2-15 0,0-1 0,15 44 0,-10-45 0,1-1 0,1 0 0,0 0 0,1-2 0,2 1 0,0-2 0,1 0 0,0-1 0,22 17 0,-29-27 0,1 0 0,-1-1 0,1 0 0,0-1 0,0 0 0,1-1 0,-1 0 0,1 0 0,15 2 0,-17-5 0,-1 0 0,1-1 0,-1 0 0,1 0 0,-1-1 0,1 0 0,-1-1 0,1 0 0,-1 0 0,0 0 0,0-1 0,0 0 0,12-8 0,-12 7 0,-1-1 0,0 0 0,-1 0 0,1 0 0,-1-1 0,0 0 0,-1 0 0,1-1 0,-1 0 0,-1 0 0,8-13 0,-6 7 0,-1 0 0,0 0 0,-1 0 0,-1 0 0,0 0 0,2-25 0,-4 12 0,-1 0 0,-1 0 0,-2 0 0,0 1 0,-2-1 0,0 1 0,-12-32 0,13 46 0,-26-64 0,27 69 0,0 0 0,0 0 0,0 1 0,-1-1 0,0 1 0,0 0 0,0 0 0,0 1 0,-8-7 0,11 11 0,1-1 0,-1 1 0,1 0 0,0-1 0,-1 1 0,1 0 0,-1-1 0,1 1 0,-1 0 0,1 0 0,-1 0 0,1 0 0,-1-1 0,1 1 0,-1 0 0,1 0 0,-1 0 0,1 0 0,-1 0 0,1 0 0,-1 0 0,1 0 0,-1 0 0,1 1 0,-1-1 0,1 0 0,-1 0 0,1 0 0,-2 1 0,-3 14 0,9 22 0,-1-25-273,1 0 0,1 0 0,-1-1 0,13 21 0,-3-12-6553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04.566"/>
    </inkml:context>
    <inkml:brush xml:id="br0">
      <inkml:brushProperty name="width" value="0.05" units="cm"/>
      <inkml:brushProperty name="height" value="0.05" units="cm"/>
    </inkml:brush>
  </inkml:definitions>
  <inkml:trace contextRef="#ctx0" brushRef="#br0">1 214 24575,'0'-2'0,"0"-1"0,1 1 0,-1 0 0,1 0 0,0 0 0,0 0 0,0 0 0,0 0 0,0 1 0,0-1 0,0 0 0,1 0 0,-1 1 0,0-1 0,1 1 0,2-3 0,32-23 0,-22 18 0,0 0 0,0 1 0,1 1 0,-1 0 0,1 1 0,1 1 0,-1 0 0,1 1 0,0 1 0,0 0 0,0 1 0,0 1 0,16 1 0,-29 0 0,0 0 0,0 1 0,0-1 0,0 1 0,-1 0 0,1 0 0,0 0 0,-1 0 0,1 0 0,-1 1 0,1-1 0,-1 1 0,0-1 0,1 1 0,-1 0 0,0 0 0,0 0 0,2 3 0,2 4 0,0 0 0,-1 1 0,8 16 0,-10-17 0,1-1 0,0 0 0,0 0 0,1 0 0,7 8 0,-9-12 0,1-1 0,0 0 0,-1 0 0,1 0 0,0 0 0,1 0 0,-1-1 0,0 0 0,1 0 0,-1 0 0,1 0 0,0-1 0,-1 1 0,1-1 0,0-1 0,0 1 0,0-1 0,0 1 0,0-1 0,7-1 0,-8 0 0,0 0 0,-1 0 0,1-1 0,-1 1 0,1-1 0,-1 1 0,1-1 0,-1 0 0,0 0 0,0-1 0,0 1 0,0-1 0,0 1 0,-1-1 0,1 0 0,-1 0 0,1 0 0,-1 0 0,0 0 0,-1-1 0,1 1 0,0-1 0,-1 1 0,0-1 0,0 0 0,1-7 0,1-4 0,-1 0 0,-1-1 0,-1-26 0,0 34 0,-1 0 0,0 0 0,0 0 0,-1 0 0,0 1 0,-1-1 0,0 0 0,-7-12 0,2 10 0,4 11 0,5 22 0,31 80 0,54 123 0,-49-140 0,-5 1 0,30 126 0,-60-203 0,0 1 0,-1-1 0,0 0 0,-1 0 0,0 0 0,-1 0 0,-2 15 0,3-23 0,-1 0 0,1 0 0,-1 0 0,0 1 0,0-1 0,1 0 0,-1 0 0,-1 0 0,1 0 0,0 0 0,0-1 0,-1 1 0,1 0 0,-1 0 0,0-1 0,1 1 0,-1-1 0,0 0 0,0 1 0,0-1 0,0 0 0,0 0 0,0 0 0,0 0 0,0-1 0,0 1 0,-1 0 0,1-1 0,0 0 0,0 1 0,-1-1 0,1 0 0,0 0 0,0 0 0,-1-1 0,1 1 0,0 0 0,-3-2 0,-4 0 0,1-1 0,-1-1 0,1 0 0,-1 0 0,1 0 0,0-1 0,1 0 0,-1-1 0,1 0 0,0 0 0,1 0 0,-1-1 0,-6-9 0,0-1 0,0-1 0,2 0 0,0-1 0,-14-32 0,17 30 0,1-2 0,0 1 0,2-1 0,1 0 0,0-1 0,2 1 0,1 0 0,1-1 0,0 1 0,6-31 0,-4 41 0,1 0 0,1 0 0,0 1 0,0-1 0,1 1 0,1 0 0,0 0 0,13-18 0,-13 23 0,0 0 0,0 0 0,1 0 0,0 1 0,0-1 0,1 2 0,0-1 0,0 1 0,0 1 0,0-1 0,1 1 0,0 1 0,10-4 0,-13 6-151,0-1-1,0 1 0,1 0 0,-1 0 1,0 1-1,0-1 0,0 2 1,12 0-1,5 6-6674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5.907"/>
    </inkml:context>
    <inkml:brush xml:id="br0">
      <inkml:brushProperty name="width" value="0.05" units="cm"/>
      <inkml:brushProperty name="height" value="0.05" units="cm"/>
    </inkml:brush>
  </inkml:definitions>
  <inkml:trace contextRef="#ctx0" brushRef="#br0">75 53 24575,'-6'0'0,"1"0"0,0 0 0,-1 0 0,1-1 0,0 1 0,-1-1 0,1-1 0,0 1 0,0-1 0,0 0 0,0 0 0,-6-3 0,11 5 0,0 0 0,0 0 0,0-1 0,0 1 0,0 0 0,0 0 0,0 0 0,0-1 0,0 1 0,-1 0 0,1 0 0,0 0 0,0-1 0,0 1 0,0 0 0,0 0 0,0 0 0,0-1 0,0 1 0,0 0 0,0 0 0,1 0 0,-1-1 0,0 1 0,0 0 0,0 0 0,0 0 0,0 0 0,0-1 0,0 1 0,0 0 0,1 0 0,-1 0 0,0 0 0,0-1 0,0 1 0,0 0 0,0 0 0,1 0 0,-1 0 0,0 0 0,0 0 0,0 0 0,1 0 0,-1 0 0,0-1 0,0 1 0,0 0 0,1 0 0,-1 0 0,0 0 0,0 0 0,0 0 0,1 0 0,-1 0 0,0 0 0,0 0 0,0 1 0,1-1 0,-1 0 0,0 0 0,16-3 0,248 2 0,-31 1 0,-226 0 0,-1 0 0,1-1 0,0 0 0,-1 0 0,1 0 0,8-4 0,-12 0 0,-10 1 0,-12 0 0,-31 1-1365,25 2-5461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6.497"/>
    </inkml:context>
    <inkml:brush xml:id="br0">
      <inkml:brushProperty name="width" value="0.05" units="cm"/>
      <inkml:brushProperty name="height" value="0.05" units="cm"/>
    </inkml:brush>
  </inkml:definitions>
  <inkml:trace contextRef="#ctx0" brushRef="#br0">1 0 24575,'22'1'0,"0"2"0,-1 0 0,1 1 0,-1 1 0,1 1 0,-1 0 0,-1 2 0,0 1 0,37 21 0,8 11 0,89 74 0,-95-69 0,271 216-1365,-302-241-5461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6.907"/>
    </inkml:context>
    <inkml:brush xml:id="br0">
      <inkml:brushProperty name="width" value="0.05" units="cm"/>
      <inkml:brushProperty name="height" value="0.05" units="cm"/>
    </inkml:brush>
  </inkml:definitions>
  <inkml:trace contextRef="#ctx0" brushRef="#br0">570 0 24575,'-5'1'0,"-1"0"0,1-1 0,-1 2 0,1-1 0,0 1 0,-1 0 0,1 0 0,0 0 0,0 1 0,0-1 0,1 1 0,-1 1 0,1-1 0,-6 5 0,-7 9 0,1 0 0,-16 20 0,19-21 0,-134 185 0,97-128 0,-110 124 0,131-170-1365,5-7-5461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7.389"/>
    </inkml:context>
    <inkml:brush xml:id="br0">
      <inkml:brushProperty name="width" value="0.05" units="cm"/>
      <inkml:brushProperty name="height" value="0.05" units="cm"/>
    </inkml:brush>
  </inkml:definitions>
  <inkml:trace contextRef="#ctx0" brushRef="#br0">0 0 24575,'5'0'0,"5"0"0,10 0 0,6 0 0,8 0 0,6 0 0,6 0 0,3 0 0,3 0 0,-4 0 0,-5 0 0,-5 0 0,-10 0-8191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7.751"/>
    </inkml:context>
    <inkml:brush xml:id="br0">
      <inkml:brushProperty name="width" value="0.05" units="cm"/>
      <inkml:brushProperty name="height" value="0.05" units="cm"/>
    </inkml:brush>
  </inkml:definitions>
  <inkml:trace contextRef="#ctx0" brushRef="#br0">6 0 24575,'-4'0'0,"2"0"0,7 0 0,6 0 0,6 0 0,5 0 0,-2 0-8191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8.124"/>
    </inkml:context>
    <inkml:brush xml:id="br0">
      <inkml:brushProperty name="width" value="0.05" units="cm"/>
      <inkml:brushProperty name="height" value="0.05" units="cm"/>
    </inkml:brush>
  </inkml:definitions>
  <inkml:trace contextRef="#ctx0" brushRef="#br0">0 26 24575,'4'0'0,"7"0"0,4 0 0,5 0 0,4 0 0,2 0 0,0 0 0,1 0 0,0 0 0,-4 0-8191</inkml:trace>
  <inkml:trace contextRef="#ctx0" brushRef="#br0" timeOffset="1">467 1 24575,'4'0'0,"6"0"0,6 0 0,0 0-8191</inkml:trace>
  <inkml:trace contextRef="#ctx0" brushRef="#br0" timeOffset="2">829 53 24575,'4'0'0,"7"0"0,4-4 0,6-2 0,3 0 0,1 1 0,-3 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58.502"/>
    </inkml:context>
    <inkml:brush xml:id="br0">
      <inkml:brushProperty name="width" value="0.05" units="cm"/>
      <inkml:brushProperty name="height" value="0.05" units="cm"/>
    </inkml:brush>
  </inkml:definitions>
  <inkml:trace contextRef="#ctx0" brushRef="#br0">1 0 24575,'4'0'0,"6"0"0,6 0 0,4 0 0,4 0 0,-3 0-8191</inkml:trace>
  <inkml:trace contextRef="#ctx0" brushRef="#br0" timeOffset="1">440 26 24575,'5'0'0,"6"0"0,5 0 0,4 0 0,3 0 0,3 0 0,1 0 0,0 0 0,-5-4 0,-5-2-8191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15.133"/>
    </inkml:context>
    <inkml:brush xml:id="br0">
      <inkml:brushProperty name="width" value="0.05" units="cm"/>
      <inkml:brushProperty name="height" value="0.05" units="cm"/>
    </inkml:brush>
  </inkml:definitions>
  <inkml:trace contextRef="#ctx0" brushRef="#br0">263 495 24575,'7'-2'0,"0"0"0,0-1 0,-1 0 0,0 0 0,13-8 0,-17 9 0,0 1 0,0 0 0,0 0 0,0 0 0,0-1 0,0 1 0,-1-1 0,1 1 0,-1-1 0,1 0 0,-1 0 0,0 1 0,0-1 0,1 0 0,0-4 0,-2 5 0,0 1 0,1-1 0,-1 1 0,0-1 0,0 0 0,0 1 0,0-1 0,0 1 0,-1-1 0,1 0 0,0 1 0,0-1 0,0 1 0,0-1 0,-1 1 0,1-1 0,0 1 0,-1-1 0,1 1 0,0-1 0,-1 1 0,0-1 0,0-1 0,0 1 0,-1 0 0,1 1 0,-1-1 0,1 0 0,-1 0 0,0 1 0,1-1 0,-1 1 0,0-1 0,-2 1 0,-12-3 0,-1 1 0,0 1 0,1 1 0,-1 1 0,0 0 0,1 1 0,-20 5 0,25-5 0,1 1 0,-1 0 0,1 1 0,0 0 0,0 1 0,0 0 0,0 0 0,1 1 0,0 0 0,0 1 0,1 0 0,-8 8 0,13-11 0,-1 0 0,1 1 0,0-1 0,1 0 0,-1 1 0,1 0 0,0-1 0,0 1 0,0 0 0,1 0 0,-1 0 0,1 0 0,1 0 0,-1 0 0,1 1 0,0-1 0,0 0 0,0 0 0,0 0 0,1 1 0,0-1 0,3 7 0,-2-6 0,0 0 0,1 0 0,0 0 0,1-1 0,-1 1 0,1-1 0,0 0 0,0 0 0,1 0 0,-1-1 0,1 1 0,0-1 0,0 0 0,0-1 0,1 1 0,0-1 0,10 4 0,0-1 0,1-1 0,0 0 0,1-2 0,-1 0 0,1-1 0,-1 0 0,1-2 0,0 0 0,0-1 0,-1-1 0,1 0 0,-1-1 0,33-11 0,-38 10 0,0 0 0,0-1 0,-1-1 0,1 1 0,-1-2 0,-1 0 0,1 0 0,-1-1 0,0 0 0,-1-1 0,0 0 0,0-1 0,-1 1 0,0-2 0,-1 1 0,0-1 0,0 0 0,-2-1 0,9-20 0,-9 11 0,0 0 0,-2 0 0,0 0 0,-2-1 0,0 1 0,-1-1 0,-2 1 0,-7-41 0,0 18 0,-3 0 0,-1 1 0,-22-49 0,30 82 0,1 0 0,-1 0 0,0 1 0,-10-13 0,4 15 0,5 14 0,4 21 0,6 7 0,2 1 0,1-1 0,1 0 0,3-1 0,16 40 0,87 160 0,-105-216-119,0 0-193,1-1 1,1 1-1,14 16 1,-7-15-6515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15.490"/>
    </inkml:context>
    <inkml:brush xml:id="br0">
      <inkml:brushProperty name="width" value="0.05" units="cm"/>
      <inkml:brushProperty name="height" value="0.05" units="cm"/>
    </inkml:brush>
  </inkml:definitions>
  <inkml:trace contextRef="#ctx0" brushRef="#br0">0 1 24575,'5'4'0,"1"6"0,-1 6 0,4 5 0,0 7 0,-1 3 0,-3 1 0,-1 0 0,-2 3 0,3-1 0,1-1 0,0-6-8191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2.031"/>
    </inkml:context>
    <inkml:brush xml:id="br0">
      <inkml:brushProperty name="width" value="0.05" units="cm"/>
      <inkml:brushProperty name="height" value="0.05" units="cm"/>
    </inkml:brush>
  </inkml:definitions>
  <inkml:trace contextRef="#ctx0" brushRef="#br0">1 1 24575,'0'4'0,"0"6"0,4 6 0,2 5 0,0 7 0,2 8 0,1 2 0,3 3 0,0 4 0,2 3 0,3 2 0,-2-3 0,2-5 0,-3-5 0,-3-10-8191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15.894"/>
    </inkml:context>
    <inkml:brush xml:id="br0">
      <inkml:brushProperty name="width" value="0.05" units="cm"/>
      <inkml:brushProperty name="height" value="0.05" units="cm"/>
    </inkml:brush>
  </inkml:definitions>
  <inkml:trace contextRef="#ctx0" brushRef="#br0">50 21 24575,'-4'0'0,"-2"-4"0,-4-3 0,-5 2 0,0 0-8191</inkml:trace>
  <inkml:trace contextRef="#ctx0" brushRef="#br0" timeOffset="1">154 150 24575,'-5'19'0,"5"-18"0,-1 0 0,1-1 0,0 1 0,-1 0 0,1 0 0,0 0 0,0 0 0,-1 0 0,1-1 0,0 1 0,0 0 0,0 0 0,0 0 0,0 0 0,0 0 0,0 0 0,0 0 0,1-1 0,-1 1 0,0 0 0,0 0 0,1 0 0,-1 0 0,0-1 0,1 1 0,-1 0 0,1 0 0,-1-1 0,1 1 0,0 0 0,-1-1 0,1 1 0,0 0 0,-1-1 0,1 1 0,0-1 0,0 1 0,-1-1 0,1 0 0,0 1 0,0-1 0,0 0 0,1 1 0,90 44 0,-64-32 0,0 1 0,35 22 0,-45-23 0,30 28 0,-42-35 0,-1-1 0,0 2 0,0-1 0,0 0 0,0 1 0,-1 0 0,0 0 0,4 11 0,-8-16 0,1 0 0,-1 0 0,1-1 0,-1 1 0,1 0 0,-1 0 0,0 0 0,0 0 0,0 0 0,0 0 0,0 0 0,0 0 0,-1 0 0,1 0 0,-1 0 0,1 0 0,-1-1 0,0 1 0,0 0 0,0 0 0,-1 2 0,0-2 0,-1 1 0,1-1 0,-1 0 0,0 1 0,1-1 0,-1 0 0,0 0 0,0-1 0,-1 1 0,1-1 0,-4 2 0,-7 1 0,0-1 0,-1 0 0,0 0 0,-21 0 0,27-3 0,-1 1 0,1-1 0,-1-1 0,0 0 0,1 0 0,-1-1 0,1 0 0,-13-5 0,19 5 0,0 1 0,0-1 0,0 1 0,0-1 0,1 0 0,-1 0 0,1 0 0,0 0 0,-1-1 0,1 1 0,0-1 0,0 1 0,0-1 0,1 0 0,-1 0 0,1 0 0,-1 0 0,1 0 0,0 0 0,0 0 0,0 0 0,1 0 0,-1 0 0,1-1 0,0 1 0,0 0 0,0 0 0,1-5 0,0-5 0,2 1 0,0 1 0,0-1 0,1 0 0,0 1 0,1-1 0,0 1 0,1 1 0,1-1 0,-1 1 0,10-11 0,2-1 0,1 1 0,1 1 0,38-31 0,-37 35-170,0 0-1,1 2 0,1 1 1,0 0-1,0 2 0,1 1 1,49-14-1,-43 18-6655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16.239"/>
    </inkml:context>
    <inkml:brush xml:id="br0">
      <inkml:brushProperty name="width" value="0.05" units="cm"/>
      <inkml:brushProperty name="height" value="0.05" units="cm"/>
    </inkml:brush>
  </inkml:definitions>
  <inkml:trace contextRef="#ctx0" brushRef="#br0">0 6 24575,'0'-4'0,"0"2"0,4 2 0,2 10 0,4 8 0,0 9 0,4 9 0,-2 7 0,2 6 0,3 2 0,-1 2 0,-3 1 0,0-5 0,-2-1 0,-3-10-8191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16.694"/>
    </inkml:context>
    <inkml:brush xml:id="br0">
      <inkml:brushProperty name="width" value="0.05" units="cm"/>
      <inkml:brushProperty name="height" value="0.05" units="cm"/>
    </inkml:brush>
  </inkml:definitions>
  <inkml:trace contextRef="#ctx0" brushRef="#br0">12 122 24575,'-1'-1'0,"0"0"0,0 1 0,0-1 0,1 0 0,-1 0 0,0 0 0,1 0 0,-1 0 0,0 0 0,1 0 0,-1 0 0,1 0 0,-1 0 0,1 0 0,0 0 0,-1 0 0,1 0 0,0-1 0,0 1 0,0 0 0,0 0 0,0 0 0,0 0 0,0 0 0,0-1 0,1 1 0,-1-1 0,1 0 0,1 0 0,-1 0 0,0 1 0,1-1 0,-1 0 0,1 1 0,-1-1 0,1 1 0,0 0 0,0-1 0,0 1 0,0 0 0,2-1 0,8-3 0,0 0 0,0 1 0,22-4 0,40-4 0,-44 8 0,0-2 0,43-12 0,-63 16 0,-10 7 0,0-3 0,-1-1 0,1 1 0,0-1 0,0 1 0,-1-1 0,1 1 0,0-1 0,1 1 0,-1-1 0,0 1 0,0-1 0,1 2 0,1 0 0,-1 1 0,1-1 0,1 0 0,-1 0 0,0-1 0,1 1 0,-1 0 0,1-1 0,0 1 0,0-1 0,0 0 0,0 0 0,0 0 0,0 0 0,0-1 0,1 1 0,5 1 0,2 0 0,0 1 0,1-2 0,-1 1 0,16 0 0,-15-3 0,1 0 0,-1-1 0,1 0 0,-1-1 0,1-1 0,-1 0 0,0 0 0,0-1 0,0-1 0,-1 0 0,1-1 0,-1 0 0,-1 0 0,11-9 0,-19 14 0,-1 0 0,0 0 0,0 0 0,0 0 0,0 0 0,0 0 0,-1 0 0,1 0 0,0 0 0,0 0 0,-1 0 0,1-1 0,-1 1 0,1-3 0,0 4 0,-1-1 0,0 1 0,0-1 0,-1 1 0,1 0 0,0-1 0,0 1 0,0-1 0,0 1 0,0-1 0,0 1 0,-1-1 0,1 1 0,0 0 0,0-1 0,0 1 0,-1-1 0,1 1 0,0 0 0,-1-1 0,1 1 0,0 0 0,-1-1 0,1 1 0,-1 0 0,1 0 0,-1-1 0,-1 1 0,1-1 0,-1 1 0,1 0 0,-1-1 0,0 1 0,1 0 0,-1 0 0,1 0 0,-1 0 0,0 1 0,1-1 0,-1 0 0,1 1 0,-1-1 0,1 1 0,-1-1 0,1 1 0,-1 0 0,1 0 0,0-1 0,-1 1 0,1 0 0,0 0 0,-2 2 0,-2 3 0,-1 1 0,1 0 0,0 0 0,0 1 0,1-1 0,0 1 0,0 0 0,1 0 0,0 1 0,0-1 0,-2 14 0,0 13 0,-3 52 0,8-86 0,-2 247 0,3-31 0,-1-212 0,-1-1 0,1 1 0,-1 0 0,0 0 0,0-1 0,0 1 0,0-1 0,-1 1 0,-2 4 0,3-8 0,0 0 0,0 0 0,1 0 0,-1 0 0,0 0 0,0-1 0,0 1 0,0 0 0,0 0 0,0-1 0,0 1 0,0-1 0,0 1 0,0-1 0,0 0 0,0 1 0,0-1 0,-1 0 0,1 0 0,0 1 0,0-1 0,0 0 0,-1 0 0,1 0 0,0-1 0,0 1 0,0 0 0,0 0 0,0-1 0,-1 1 0,1-1 0,0 1 0,0-1 0,0 1 0,0-1 0,0 1 0,0-1 0,0 0 0,-1-1 0,-7-5 0,0-1 0,0 0 0,1-1 0,0 0 0,0 0 0,1 0 0,0-1 0,1 0 0,0 0 0,-8-20 0,-1-10 0,-18-66 0,23 69 30,2 1 0,2-1 0,-3-58 0,8 78-165,1 1 0,1 0 0,1 0 0,0-1 0,2 1 0,-1 0 0,2 1 0,0-1 0,1 1 0,12-24 0,8 0-6691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17.020"/>
    </inkml:context>
    <inkml:brush xml:id="br0">
      <inkml:brushProperty name="width" value="0.05" units="cm"/>
      <inkml:brushProperty name="height" value="0.05" units="cm"/>
    </inkml:brush>
  </inkml:definitions>
  <inkml:trace contextRef="#ctx0" brushRef="#br0">106 80 24575,'-1'-4'0,"0"1"0,0-1 0,-1 1 0,0-1 0,1 1 0,-1-1 0,0 1 0,-1 0 0,1 0 0,-6-5 0,-3-8 0,-8-5 0,18 21 0,1 0 0,-1 0 0,1-1 0,-1 1 0,0 0 0,1 0 0,-1 0 0,1 0 0,-1 0 0,1 0 0,-1 0 0,0 0 0,1 0 0,-1 0 0,1 1 0,-1-1 0,1 0 0,-1 0 0,1 0 0,-1 1 0,1-1 0,-1 0 0,1 1 0,-1-1 0,1 0 0,-1 1 0,1-1 0,-1 1 0,1-1 0,0 1 0,-1-1 0,1 1 0,0-1 0,0 1 0,-1-1 0,1 1 0,0-1 0,0 1 0,0-1 0,-1 1 0,1-1 0,0 1 0,0 0 0,0-1 0,0 2 0,-8 28 0,1 0 0,1 0 0,1 1 0,0 44 0,5-22 0,12 95 0,-3-85-682,22 75-1,-21-104-6143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17.521"/>
    </inkml:context>
    <inkml:brush xml:id="br0">
      <inkml:brushProperty name="width" value="0.05" units="cm"/>
      <inkml:brushProperty name="height" value="0.05" units="cm"/>
    </inkml:brush>
  </inkml:definitions>
  <inkml:trace contextRef="#ctx0" brushRef="#br0">10 159 24575,'-5'-19'0,"4"18"0,1 0 0,-1 0 0,1 0 0,-1 0 0,1 0 0,0 0 0,-1 0 0,1 0 0,0 0 0,0 0 0,0-1 0,-1 1 0,1 0 0,0 0 0,1 0 0,-1 0 0,0 0 0,0 0 0,0 0 0,1 0 0,-1 0 0,0 0 0,1-1 0,-1 1 0,1 1 0,-1-1 0,2-2 0,0 1 0,0-1 0,1 1 0,-1 0 0,0 0 0,1 0 0,-1 0 0,1 1 0,0-1 0,0 1 0,0-1 0,-1 1 0,1 0 0,0 0 0,6-1 0,49-5 0,-25 4 0,-8 0 0,-1-1 0,1-1 0,-2-1 0,1-1 0,-1-1 0,0-1 0,33-19 0,-56 28 0,1 0 0,-1 0 0,0-1 0,1 1 0,-1 0 0,1 0 0,-1-1 0,0 1 0,1 0 0,-1 0 0,1 0 0,-1-1 0,0 1 0,1 0 0,-1 0 0,1 0 0,-1 0 0,1 0 0,-1 0 0,1 0 0,-1 0 0,0 0 0,1 0 0,-1 0 0,1 1 0,-1-1 0,1 0 0,-1 0 0,0 0 0,1 0 0,-1 1 0,1-1 0,-1 0 0,0 0 0,1 1 0,-1-1 0,0 0 0,1 1 0,-1-1 0,0 0 0,0 1 0,1-1 0,-1 1 0,0-1 0,0 0 0,0 1 0,0-1 0,1 1 0,-1-1 0,0 0 0,0 1 0,0-1 0,0 1 0,0-1 0,0 1 0,1 37 0,-1-13 0,1-21 0,1 1 0,0-1 0,0 1 0,0-1 0,0 0 0,1 0 0,0 0 0,-1-1 0,2 1 0,-1 0 0,0-1 0,1 0 0,-1 0 0,1 0 0,0 0 0,0-1 0,0 1 0,0-1 0,0 0 0,1 0 0,-1-1 0,1 1 0,-1-1 0,1 0 0,-1 0 0,1-1 0,0 1 0,5-1 0,-4 1 0,0-1 0,1 0 0,-1 0 0,0-1 0,0 0 0,0 0 0,0 0 0,0-1 0,0 1 0,0-1 0,0-1 0,-1 1 0,1-1 0,-1 0 0,0-1 0,0 1 0,0-1 0,0 0 0,0 0 0,-1 0 0,5-6 0,-2-4 0,-9 9 0,1 6 0,-1 0 0,1 0 0,0 0 0,0 0 0,0 0 0,0 0 0,0 0 0,0 0 0,0 0 0,1 0 0,-1 1 0,0-1 0,1 0 0,-1 1 0,1-1 0,-1 3 0,-5 14 0,1 0 0,2 0 0,-1 1 0,2-1 0,1 1 0,0 26 0,17 117 0,-9-99 0,11 58 0,-9-60 0,5 105 0,-18-138 0,4-28 0,0 0 0,0 0 0,0 0 0,0 1 0,0-1 0,0 0 0,0 0 0,-1 0 0,1 0 0,0 1 0,0-1 0,0 0 0,0 0 0,0 0 0,-1 0 0,1 1 0,0-1 0,0 0 0,0 0 0,0 0 0,-1 0 0,1 0 0,0 0 0,0 0 0,0 0 0,-1 1 0,1-1 0,0 0 0,0 0 0,-1 0 0,1 0 0,0 0 0,0 0 0,0 0 0,-1 0 0,1 0 0,0-1 0,0 1 0,0 0 0,-1 0 0,1 0 0,0 0 0,0 0 0,0 0 0,-1 0 0,1 0 0,0-1 0,0 1 0,-3-3 0,0-1 0,1 1 0,0-1 0,0 0 0,0 0 0,0 0 0,1 0 0,-3-8 0,-4-20 0,2 0 0,1 0 0,1-1 0,2 1 0,1-1 0,5-47 0,1 37 0,1 0 0,3 1 0,1 0 0,23-58 0,-24 78 0,1 0 0,1 1 0,15-22 0,-21 34 0,1 1 0,0 1 0,0-1 0,1 1 0,0 0 0,1 1 0,-1 0 0,1 0 0,0 0 0,10-4 0,-14 9-52,-1-1-1,0 1 1,0 0-1,1 0 1,-1 0-1,1 0 1,-1 1-1,0 0 1,1-1-1,-1 1 1,1 0-1,-1 1 1,1-1-1,-1 1 1,1-1-1,-1 1 1,0 0-1,1 0 1,-1 1-1,0-1 1,0 1-1,0-1 0,0 1 1,0 0-1,3 3 1,12 13-6774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24.714"/>
    </inkml:context>
    <inkml:brush xml:id="br0">
      <inkml:brushProperty name="width" value="0.05" units="cm"/>
      <inkml:brushProperty name="height" value="0.05" units="cm"/>
    </inkml:brush>
  </inkml:definitions>
  <inkml:trace contextRef="#ctx0" brushRef="#br0">22 106 24575,'-1'0'0,"0"-1"0,0 1 0,0-1 0,0 1 0,0-1 0,-1 0 0,1 0 0,0 1 0,0-1 0,1 0 0,-1 0 0,0 0 0,0 0 0,0 0 0,1 0 0,-1 0 0,0 0 0,1 0 0,-1 0 0,1 0 0,-1-1 0,1 1 0,0 0 0,-1 0 0,1-1 0,0 1 0,0 0 0,0-3 0,-1 0 0,1-1 0,-1 1 0,1-1 0,0 1 0,1-1 0,1-8 0,-1 11 0,0-1 0,1 1 0,-1 0 0,1 0 0,0 0 0,-1 0 0,1 0 0,0 0 0,0 0 0,0 1 0,1-1 0,-1 1 0,0-1 0,1 1 0,-1 0 0,1 0 0,-1 0 0,1 0 0,-1 0 0,1 1 0,0-1 0,-1 1 0,6 0 0,7-1 0,-1 0 0,0 1 0,16 3 0,5 1 0,0 2 0,1 2 0,-2 1 0,0 1 0,0 3 0,-1 0 0,0 2 0,54 34 0,-80-44 0,0 0 0,0 0 0,0 1 0,0 0 0,-1 0 0,0 1 0,0 0 0,-1 0 0,0 0 0,0 1 0,-1-1 0,0 1 0,6 15 0,-8-15 0,-1 0 0,1 0 0,-1 0 0,-1 0 0,1 0 0,-1 0 0,-1 0 0,0 0 0,0 0 0,0 0 0,-1 0 0,0 0 0,-1-1 0,0 1 0,-4 9 0,-8 11 0,-1 0 0,-1-1 0,-27 33 0,-71 70 0,-27 36 0,113-126 0,2 1 0,2 1 0,1 2 0,3 0 0,1 1 0,-15 58 0,29-82 0,1 0 0,0 1 0,2 0 0,1 0 0,1 0 0,0 0 0,2 0 0,1 0 0,0 0 0,2-1 0,0 1 0,2-1 0,0 0 0,1 0 0,1 0 0,15 25 0,-11-26 0,2-1 0,0 0 0,2-1 0,0-1 0,0 0 0,2-2 0,0 0 0,1 0 0,0-2 0,1 0 0,1-1 0,0-2 0,0 0 0,44 14 0,-19-11 0,1-2 0,0-1 0,0-3 0,1-2 0,-1-2 0,66-4 0,-113 1 0,0 0 0,0 0 0,-1 0 0,1 0 0,0 0 0,0 0 0,0 0 0,0 0 0,0 1 0,0-1 0,0 0 0,0 0 0,0 0 0,0 0 0,0 0 0,1 0 0,-1 0 0,0 0 0,0 0 0,0 0 0,0 0 0,0 1 0,0-1 0,0 0 0,0 0 0,0 0 0,0 0 0,0 0 0,0 0 0,0 0 0,0 0 0,0 0 0,0 0 0,0 0 0,0 0 0,1 0 0,-1 0 0,0 0 0,0 0 0,0 0 0,0 0 0,0 0 0,0 0 0,0 0 0,0 0 0,0 0 0,0 0 0,0 0 0,1 0 0,-1 0 0,0 0 0,0 0 0,0 0 0,-13 8 0,-35 13 0,11-5 0,11-3 0,1 0 0,1 2 0,0 1 0,1 1 0,0 0 0,-28 31 0,39-35 0,1 0 0,1 0 0,0 1 0,1 0 0,1 1 0,0 0 0,1 0 0,0 1 0,1 0 0,1 0 0,1 0 0,-4 22 0,4 3 0,2 0 0,1 0 0,8 61 0,27 123 0,-16-123 0,-12-67 0,-1 1 0,-2 0 0,-1 0 0,-6 65 0,2-89 0,1-1 0,-2 0 0,1 0 0,-1 0 0,-1-1 0,0 1 0,-1-1 0,0 0 0,0 0 0,-1 0 0,0-1 0,-1 0 0,0 0 0,0-1 0,-1 1 0,0-2 0,-1 1 0,0-1 0,-15 10 0,8-9-195,0-1 0,-1 0 0,0-1 0,0 0 0,-1-2 0,-25 4 0,-8-1-6631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25.852"/>
    </inkml:context>
    <inkml:brush xml:id="br0">
      <inkml:brushProperty name="width" value="0.05" units="cm"/>
      <inkml:brushProperty name="height" value="0.05" units="cm"/>
    </inkml:brush>
  </inkml:definitions>
  <inkml:trace contextRef="#ctx0" brushRef="#br0">367 453 24575,'1'0'0,"0"0"0,0 0 0,-1-1 0,1 1 0,0 0 0,0-1 0,0 1 0,-1-1 0,1 1 0,0-1 0,-1 1 0,1-1 0,0 0 0,-1 1 0,1-1 0,-1 0 0,1 1 0,-1-1 0,1 0 0,-1 0 0,1 1 0,-1-1 0,1-1 0,8-25 0,-6 16 0,-1 5 0,1-1 0,-2 0 0,1 0 0,0 0 0,-1 0 0,-1 0 0,1-14 0,-2 18 0,1 1 0,-1-1 0,1 1 0,-1-1 0,0 1 0,0-1 0,0 1 0,0 0 0,-1-1 0,1 1 0,0 0 0,-1 0 0,0 0 0,1 0 0,-1 0 0,0 0 0,0 1 0,0-1 0,0 1 0,-1-1 0,1 1 0,0 0 0,0 0 0,-1 0 0,-2-1 0,-4 0 0,0 0 0,0 0 0,1 1 0,-1 0 0,0 1 0,0 0 0,0 0 0,0 1 0,0 1 0,0-1 0,0 1 0,1 0 0,-1 1 0,1 0 0,-1 1 0,-14 8 0,7-3 0,-1 1 0,2 1 0,0 0 0,0 1 0,1 0 0,0 1 0,-13 17 0,19-19 0,0 1 0,1 0 0,0 0 0,1 1 0,0 0 0,1 0 0,0 0 0,1 1 0,1-1 0,0 1 0,1 0 0,1 0 0,-1 26 0,3-32 0,-1-1 0,1 0 0,0 1 0,0-1 0,1 0 0,0 0 0,0 0 0,0 0 0,1 0 0,0-1 0,1 1 0,0-1 0,0 0 0,0 0 0,0 0 0,1-1 0,0 1 0,0-1 0,1 0 0,-1-1 0,1 1 0,0-1 0,0 0 0,1-1 0,-1 1 0,1-1 0,0-1 0,7 3 0,-4-2 0,1-1 0,-1 0 0,0-1 0,1 0 0,-1-1 0,0 0 0,1 0 0,-1-1 0,1-1 0,-1 0 0,0 0 0,0-1 0,0 0 0,0-1 0,-1 0 0,1 0 0,-1-1 0,0 0 0,0-1 0,-1 0 0,0 0 0,13-13 0,-14 12 0,-1 0 0,0-1 0,0 1 0,-1-1 0,0 0 0,0-1 0,-1 1 0,0-1 0,0 0 0,-1 0 0,0 0 0,-1 0 0,0 0 0,0-1 0,-1 1 0,0-1 0,-1 1 0,0-1 0,-1 1 0,0-1 0,0 1 0,-1-1 0,0 1 0,-6-17 0,-18-28 0,25 51 0,0 1 0,-1-1 0,0 0 0,0 1 0,1 0 0,-2-1 0,1 1 0,0 0 0,0 0 0,-1 0 0,1 0 0,-1 0 0,1 1 0,-1-1 0,0 1 0,-3-2 0,5 3 0,0 0 0,1 0 0,-1 0 0,0 0 0,0 0 0,1 0 0,-1 0 0,0 0 0,1 0 0,-1 0 0,0 0 0,0 1 0,1-1 0,-1 0 0,1 0 0,-1 1 0,0-1 0,1 0 0,-1 1 0,0-1 0,1 1 0,-1-1 0,1 1 0,-1-1 0,1 1 0,-1 0 0,-6 22 0,10 24 0,1-27 0,1 0 0,0 0 0,2 0 0,0-1 0,1 0 0,1-1 0,0 0 0,25 33 0,-31-46 0,1 0 0,0 0 0,1 0 0,-1-1 0,1 1 0,0-1 0,0 0 0,1-1 0,-1 1 0,1-1 0,-1 0 0,1-1 0,0 1 0,0-1 0,0 0 0,1-1 0,-1 0 0,0 0 0,1 0 0,-1 0 0,0-1 0,1 0 0,-1-1 0,1 1 0,-1-1 0,0 0 0,0-1 0,1 0 0,-1 0 0,0 0 0,0 0 0,6-5 0,4-2 0,-1-1 0,0 0 0,-1-1 0,0-1 0,-1 0 0,0-1 0,-1 0 0,0-1 0,-1-1 0,-1 1 0,0-2 0,-2 1 0,1-1 0,-2-1 0,0 0 0,8-30 0,-7 18 0,-2 0 0,0 0 0,-2-1 0,-2 1 0,-1-1 0,-1 0 0,-1 1 0,-1-1 0,-10-42 0,9 59 0,-1-1 0,-1 0 0,-9-20 0,12 32 0,1-1 0,0 1 0,-1-1 0,0 1 0,0 0 0,1 0 0,-1 0 0,0 0 0,-1 0 0,1 0 0,-3-2 0,4 4 0,0-1 0,0 1 0,0 0 0,-1-1 0,1 1 0,0 0 0,0 0 0,0 0 0,-1 0 0,1 0 0,0 0 0,0 0 0,0 0 0,0 0 0,-1 1 0,1-1 0,0 0 0,0 1 0,0-1 0,0 1 0,0-1 0,0 1 0,0 0 0,0-1 0,0 1 0,0 0 0,-1 1 0,-2 2 0,0 1 0,1-1 0,-1 1 0,1 0 0,0 0 0,0 0 0,1 1 0,0-1 0,0 1 0,-3 10 0,-8 62 0,11-68 0,0 17 0,0-1 0,1 1 0,2 0 0,1 0 0,1-1 0,1 1 0,1-1 0,2 0 0,0 0 0,2-1 0,1 0 0,1-1 0,1 0 0,1 0 0,0-1 0,2-1 0,33 37 0,-42-52 0,1-1 0,0 0 0,0 0 0,0-1 0,1 0 0,0 0 0,0-1 0,0 0 0,0 0 0,1-1 0,0 0 0,-1-1 0,1 0 0,0 0 0,0-1 0,0 0 0,0 0 0,16-2 0,-13 0 0,-1-1 0,1-1 0,-1 0 0,0 0 0,0-1 0,0-1 0,-1 0 0,1 0 0,-1-1 0,0 0 0,-1-1 0,0 0 0,0 0 0,10-12 0,-5 4 0,-2 0 0,1-1 0,-2-1 0,-1 0 0,0 0 0,-1-1 0,0 0 0,-2-1 0,0 0 0,-1 0 0,-1 0 0,-1-1 0,-1 0 0,2-35 0,-5 35 0,0-1 0,-1 0 0,-1 1 0,-1 0 0,-1-1 0,-1 1 0,-1 0 0,0 1 0,-1-1 0,-1 1 0,-1 1 0,-1 0 0,-1 0 0,-16-21 0,24 36 0,1-1 0,-1 1 0,0 0 0,0 1 0,0-1 0,-1 0 0,1 1 0,-1 0 0,1 0 0,-8-3 0,9 4 0,1 1 0,0 0 0,0 0 0,-1 0 0,1 0 0,0 0 0,0 0 0,-1 0 0,1 0 0,0 0 0,0 1 0,-1-1 0,1 1 0,0-1 0,0 1 0,0-1 0,0 1 0,0-1 0,0 1 0,0 0 0,0 0 0,0 0 0,0-1 0,0 1 0,0 0 0,0 0 0,1 0 0,-1 0 0,0 0 0,1 1 0,-1-1 0,1 0 0,-1 0 0,1 0 0,0 0 0,-1 1 0,1-1 0,0 0 0,0 2 0,-4 14 0,1 0 0,1 1 0,0-1 0,2 0 0,1 30 0,17 89 0,-15-120 0,6 36-341,3-1 0,2-1-1,32 81 1,-30-97-6485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28.813"/>
    </inkml:context>
    <inkml:brush xml:id="br0">
      <inkml:brushProperty name="width" value="0.05" units="cm"/>
      <inkml:brushProperty name="height" value="0.05" units="cm"/>
    </inkml:brush>
  </inkml:definitions>
  <inkml:trace contextRef="#ctx0" brushRef="#br0">497 339 24575,'1'-3'0,"0"0"0,0 0 0,1-1 0,-1 1 0,1 0 0,0 0 0,0 1 0,0-1 0,0 0 0,1 1 0,-1-1 0,1 1 0,0 0 0,-1-1 0,6-1 0,6-8 0,-3-1 0,0 1 0,-1-1 0,0-1 0,14-27 0,-20 36 0,-1-1 0,0 0 0,-1 0 0,1-1 0,-1 1 0,-1 0 0,1-1 0,-1 1 0,0-1 0,-1 0 0,1 1 0,-1-1 0,0 1 0,-3-13 0,1 15 0,0-1 0,-1 1 0,1-1 0,-1 1 0,0 0 0,0 0 0,-1 1 0,1-1 0,-1 0 0,0 1 0,0 0 0,0 0 0,0 0 0,0 1 0,-1-1 0,1 1 0,-1 0 0,0 1 0,1-1 0,-1 1 0,-9-2 0,-8-1 0,-1 0 0,1 2 0,-33 0 0,15 3 0,-1 2 0,-58 10 0,76-8 0,0 1 0,0 1 0,1 0 0,0 2 0,-34 19 0,50-25 0,0 1 0,0 0 0,1 0 0,-1 1 0,1 0 0,0 0 0,1 0 0,-1 1 0,1-1 0,-6 12 0,8-14 0,1 0 0,-1 0 0,1 1 0,0-1 0,0 0 0,1 1 0,-1-1 0,1 1 0,-1-1 0,1 1 0,0-1 0,1 1 0,-1-1 0,0 1 0,1-1 0,0 1 0,0-1 0,0 1 0,0-1 0,1 0 0,-1 0 0,1 0 0,3 5 0,3 2 0,1 1 0,1-1 0,-1-1 0,2 0 0,-1 0 0,1-1 0,1 0 0,-1-1 0,24 11 0,15 4 0,57 16 0,-90-32 0,170 48 0,-90-27 0,94 39 0,-184-63 0,0 0 0,-1 0 0,1 1 0,-1 0 0,11 9 0,-16-13 0,0 1 0,-1-1 0,1 1 0,-1 0 0,1-1 0,0 1 0,-1 0 0,0 0 0,1-1 0,-1 1 0,1 0 0,-1 0 0,0 0 0,0 0 0,1-1 0,-1 1 0,0 0 0,0 0 0,0 0 0,0 0 0,0 0 0,0 0 0,-1 1 0,0-1 0,1 0 0,-1 0 0,0 1 0,0-1 0,0 0 0,0 0 0,0 0 0,0 0 0,0 0 0,0 0 0,-1 0 0,1-1 0,0 1 0,0 0 0,-1-1 0,1 1 0,-2 0 0,-18 6 0,0 0 0,0-2 0,-41 6 0,-69 0 0,113-10 0,8 0 0,-80 1 0,81-3 0,1 1 0,-1-1 0,0-1 0,1 0 0,0 0 0,-1 0 0,-14-8 0,22 10 3,0-1 0,0 1 0,-1-1 0,1 0 1,0 0-1,0 1 0,0-1 0,1 0 0,-1 0 0,0 0 0,0 0 0,0 0 0,1 0 0,-1 0 0,0-1 0,1 1 0,-1 0 0,1 0 0,0 0 0,-1-1 0,1 1 0,0 0 0,0 0 0,-1-1 1,1 1-1,0 0 0,0-1 0,1 0 0,0-2-165,0 0 1,0 1-1,0-1 1,0 1-1,1-1 1,0 1-1,0-1 0,2-2 1,16-21-6665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29.176"/>
    </inkml:context>
    <inkml:brush xml:id="br0">
      <inkml:brushProperty name="width" value="0.05" units="cm"/>
      <inkml:brushProperty name="height" value="0.05" units="cm"/>
    </inkml:brush>
  </inkml:definitions>
  <inkml:trace contextRef="#ctx0" brushRef="#br0">0 271 24575,'5'-4'0,"5"-2"0,2 4 0,-2 8 0,2 7 0,4 5 0,-2 5 0,2 2 0,2 6 0,3 2 0,2 4 0,-3 0 0,0-1 0,1-3 0,-4-2 0,-4-7-8191</inkml:trace>
  <inkml:trace contextRef="#ctx0" brushRef="#br0" timeOffset="1">130 12 24575,'0'-5'0,"-4"-1"0,-2 5 0,5 3 0,2 4 0,6 7 0,6 5 0,5 4 0,-1-2-8191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29.957"/>
    </inkml:context>
    <inkml:brush xml:id="br0">
      <inkml:brushProperty name="width" value="0.05" units="cm"/>
      <inkml:brushProperty name="height" value="0.05" units="cm"/>
    </inkml:brush>
  </inkml:definitions>
  <inkml:trace contextRef="#ctx0" brushRef="#br0">1 103 24575,'1'4'0,"0"0"0,1 0 0,-1-1 0,1 1 0,0 0 0,0-1 0,0 0 0,0 1 0,3 2 0,6 9 0,11 29 0,-14-27 0,1 0 0,18 25 0,-27-41 0,1 1 0,0-1 0,-1 0 0,1 0 0,0 0 0,0 0 0,0 0 0,0-1 0,0 1 0,0 0 0,0 0 0,0-1 0,0 1 0,0 0 0,1-1 0,-1 1 0,0-1 0,0 0 0,1 1 0,-1-1 0,0 0 0,0 0 0,1 0 0,-1 1 0,0-2 0,1 1 0,-1 0 0,0 0 0,0 0 0,1 0 0,-1-1 0,0 1 0,0-1 0,1 1 0,-1-1 0,0 1 0,0-1 0,0 0 0,0 0 0,0 1 0,0-1 0,0 0 0,2-2 0,3-4 0,0-1 0,0 0 0,0 0 0,7-17 0,-5 11 0,1-1 0,-2 2 0,1 0 0,0 1 0,11-13 0,-17 23 0,0-1 0,0 1 0,0 0 0,1 0 0,-1 0 0,0 0 0,1 1 0,0-1 0,-1 1 0,1-1 0,0 1 0,-1 0 0,1 0 0,0 0 0,0 0 0,0 1 0,0-1 0,0 1 0,0 0 0,0-1 0,4 2 0,-4-1 0,-1 1 0,0 0 0,0 0 0,1 0 0,-1 0 0,0 0 0,0 1 0,0-1 0,0 1 0,0-1 0,-1 1 0,1 0 0,0-1 0,-1 1 0,3 4 0,20 37 0,-11-18 0,-7-16 0,-1-1 0,1 0 0,1 0 0,0 0 0,0-1 0,0 0 0,1-1 0,-1 0 0,2 0 0,-1 0 0,1-1 0,0 0 0,14 5 0,-16-8 0,0 0 0,0-1 0,0 1 0,0-1 0,0-1 0,1 1 0,-1-1 0,0-1 0,1 1 0,-1-1 0,0-1 0,0 1 0,0-1 0,0 0 0,0-1 0,0 1 0,-1-2 0,1 1 0,7-6 0,-9 5 0,0 0 0,0-1 0,0 0 0,-1 0 0,0 0 0,0 0 0,0 0 0,-1-1 0,1 0 0,-1 0 0,-1 0 0,1 0 0,-1 0 0,0-1 0,-1 1 0,1 0 0,-1-1 0,0 0 0,-1 1 0,0-1 0,0 1 0,0-1 0,-3-11 0,3 12 0,-1 0 0,0 0 0,-1 0 0,1 0 0,-1 0 0,0 0 0,-1 1 0,0-1 0,1 1 0,-2-1 0,1 1 0,0 0 0,-1 0 0,0 1 0,0-1 0,-1 1 0,1 0 0,-1 0 0,0 0 0,0 1 0,0-1 0,-1 1 0,1 0 0,-1 1 0,-9-3 0,12 4 0,0 0 0,-1 1 0,1 0 0,-1 0 0,1 0 0,-1 0 0,1 1 0,0-1 0,-1 1 0,1 0 0,0 0 0,-1 0 0,1 0 0,0 1 0,0-1 0,0 1 0,0 0 0,0 0 0,1 0 0,-1 0 0,0 0 0,1 1 0,0-1 0,-1 1 0,1 0 0,0-1 0,0 1 0,1 0 0,-1 0 0,0 0 0,1 1 0,0-1 0,0 0 0,0 0 0,-1 5 0,2-6 0,0-1 0,0 0 0,1 0 0,-1 1 0,0-1 0,0 0 0,1 0 0,-1 0 0,0 1 0,1-1 0,-1 0 0,1 0 0,0 0 0,-1 0 0,1 0 0,0 0 0,0 0 0,0 0 0,-1 0 0,1 0 0,2 1 0,0 0 0,0-1 0,0 0 0,0 1 0,0-1 0,0 0 0,0 0 0,0 0 0,5 0 0,2 0 0,-1-1 0,1 0 0,-1 0 0,20-4 0,-12 0 0,-9 2 0,0 0 0,0 1 0,0 0 0,1 0 0,12 1 0,-18 0 0,-1 0 0,0 1 0,1 0 0,-1-1 0,0 1 0,1 0 0,-1 0 0,0 0 0,0 0 0,0 0 0,0 1 0,0-1 0,0 1 0,-1-1 0,1 1 0,0 0 0,-1 0 0,1-1 0,-1 1 0,1 0 0,-1 0 0,0 1 0,0-1 0,1 3 0,5 16 0,0-1 0,-2 1 0,-1 0 0,3 36 0,-2 89 0,-4-107 0,-1 14 0,-2 138 0,2-187 0,0 0 0,-1 0 0,0 0 0,0 0 0,0 0 0,0 0 0,-2 4 0,2-8 0,1 1 0,0-1 0,-1 1 0,1-1 0,-1 1 0,1-1 0,0 1 0,-1-1 0,1 1 0,-1-1 0,1 1 0,-1-1 0,1 0 0,-1 0 0,0 1 0,1-1 0,-1 0 0,1 0 0,-1 1 0,0-1 0,1 0 0,-1 0 0,1 0 0,-1 0 0,0 0 0,1 0 0,-1 0 0,0 0 0,1 0 0,-1 0 0,0-1 0,1 1 0,-1 0 0,1 0 0,-1 0 0,1-1 0,-1 1 0,0 0 0,1-1 0,-1 1 0,1-1 0,-1 1 0,1 0 0,0-1 0,-1 1 0,1-1 0,-1 1 0,1-1 0,0 1 0,-1-2 0,-6-6 0,0 0 0,1-1 0,0 0 0,1 0 0,-1 0 0,2-1 0,-1 0 0,-3-14 0,-1-7 0,-8-45 0,13 50 15,0 0 0,2-1 0,0 1 0,2 0 0,1-1 0,1 1 0,8-38 0,-7 54-80,-1 0 1,1 1-1,1-1 1,0 1-1,0 0 1,0 0-1,1 0 0,1 1 1,0 0-1,0 0 1,0 0-1,1 1 1,0-1-1,0 2 0,1-1 1,0 1-1,0 0 1,1 1-1,-1 0 1,1 0-1,0 1 1,15-5-1,3 2-6761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2.387"/>
    </inkml:context>
    <inkml:brush xml:id="br0">
      <inkml:brushProperty name="width" value="0.05" units="cm"/>
      <inkml:brushProperty name="height" value="0.05" units="cm"/>
    </inkml:brush>
  </inkml:definitions>
  <inkml:trace contextRef="#ctx0" brushRef="#br0">41 5 24575,'0'0'0,"0"0"0,1 0 0,-1 0 0,0-1 0,0 1 0,0 0 0,0 0 0,0 0 0,0 0 0,0 0 0,0 0 0,0 0 0,0 0 0,0-1 0,0 1 0,0 0 0,0 0 0,0 0 0,0 0 0,0 0 0,0 0 0,0 0 0,0 0 0,0-1 0,0 1 0,0 0 0,0 0 0,0 0 0,0 0 0,-1 0 0,1 0 0,0 0 0,0 0 0,0 0 0,0-1 0,0 1 0,0 0 0,0 0 0,0 0 0,0 0 0,0 0 0,-1 0 0,1 0 0,0 0 0,0 0 0,0 0 0,0 0 0,0 0 0,0 0 0,0 0 0,0 0 0,-1 0 0,1 0 0,0 0 0,0 0 0,0 0 0,0 0 0,0 0 0,0 0 0,0 0 0,-1 0 0,1 0 0,0 0 0,0 0 0,0 0 0,-8 10 0,-5 13 0,10-16 0,0-1 0,1 1 0,0-1 0,0 1 0,1 0 0,-1 0 0,2 0 0,-1 0 0,1 0 0,0 0 0,0 0 0,1 0 0,0 0 0,0 0 0,1-1 0,0 1 0,0 0 0,0-1 0,1 1 0,0-1 0,0 0 0,1 0 0,7 10 0,7 6 0,1 0 0,1-1 0,1-1 0,32 23 0,-51-42 0,1 2 0,1 0 0,-1-1 0,0 1 0,0 1 0,0-1 0,0 0 0,-1 1 0,1-1 0,-1 1 0,0 0 0,0 0 0,0 0 0,-1 0 0,1 0 0,-1 0 0,1 7 0,-2-7 0,0-1 0,0 0 0,-1 1 0,1-1 0,-1 0 0,0 0 0,0 0 0,0 0 0,-1 1 0,1-1 0,-1-1 0,1 1 0,-1 0 0,0 0 0,0-1 0,0 1 0,-1-1 0,1 1 0,-1-1 0,1 0 0,-1 0 0,-4 2 0,-6 4-195,1-1 0,-2 0 0,1-1 0,-1-1 0,1 0 0,-20 4 0,-6-1-6631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0.348"/>
    </inkml:context>
    <inkml:brush xml:id="br0">
      <inkml:brushProperty name="width" value="0.05" units="cm"/>
      <inkml:brushProperty name="height" value="0.05" units="cm"/>
    </inkml:brush>
  </inkml:definitions>
  <inkml:trace contextRef="#ctx0" brushRef="#br0">13 68 24575,'-1'-13'0,"-1"1"0,0-1 0,-6-16 0,71 259 0,14 71 0,-69-259-1365,0-8-5461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0.693"/>
    </inkml:context>
    <inkml:brush xml:id="br0">
      <inkml:brushProperty name="width" value="0.05" units="cm"/>
      <inkml:brushProperty name="height" value="0.05" units="cm"/>
    </inkml:brush>
  </inkml:definitions>
  <inkml:trace contextRef="#ctx0" brushRef="#br0">0 233 24575,'40'-3'0,"-1"-1"0,0-3 0,65-19 0,-62 15 0,-27 8 0,4-2 0,-1 0 0,26-11 0,-41 15 0,1-1 0,-1 1 0,1-1 0,-1 0 0,0 0 0,0 0 0,0-1 0,0 1 0,0-1 0,0 0 0,-1 0 0,1 1 0,-1-2 0,0 1 0,0 0 0,0 0 0,0-1 0,1-4 0,-2 5 0,-1 1 0,0-1 0,0 1 0,0 0 0,0-1 0,0 1 0,-1-1 0,1 1 0,-1 0 0,0-1 0,1 1 0,-1 0 0,0-1 0,0 1 0,-1 0 0,1 0 0,0 0 0,-1 0 0,1 0 0,-1 0 0,0 1 0,1-1 0,-1 0 0,0 1 0,0-1 0,0 1 0,-4-2 0,-3-2 0,0 0 0,0 0 0,-1 1 0,1 1 0,-14-4 0,10 4 0,0 0 0,-1 1 0,1 1 0,0 0 0,-1 0 0,1 2 0,-1 0 0,1 0 0,0 1 0,-15 4 0,23-4 0,0-1 0,0 1 0,0 0 0,0 1 0,0-1 0,0 1 0,1 0 0,-1 0 0,1 1 0,0-1 0,0 1 0,0 0 0,0 0 0,1 0 0,-1 0 0,1 1 0,0-1 0,0 1 0,1 0 0,0 0 0,0 0 0,0 0 0,0 0 0,1 1 0,-1-1 0,2 0 0,-2 7 0,2-2 7,0-1 0,1 1 0,-1-1 0,2 1 0,0-1 1,0 0-1,0 0 0,1 1 0,0-2 0,1 1 0,0 0 0,1-1 0,0 0 0,0 0 0,0 0 0,9 9 0,-2-4-193,0-1 1,1 0-1,1-1 0,-1 0 1,2-1-1,0-1 1,30 15-1,0-6-6640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3.475"/>
    </inkml:context>
    <inkml:brush xml:id="br0">
      <inkml:brushProperty name="width" value="0.05" units="cm"/>
      <inkml:brushProperty name="height" value="0.05" units="cm"/>
    </inkml:brush>
  </inkml:definitions>
  <inkml:trace contextRef="#ctx0" brushRef="#br0">750 187 24575,'-1'-7'0,"0"0"0,0 1 0,-1-1 0,0 0 0,0 1 0,0 0 0,-1-1 0,0 1 0,-6-9 0,-37-49 0,41 59 0,0 0 0,-1 1 0,1-1 0,-1 1 0,0 1 0,0-1 0,-1 1 0,1 0 0,-1 1 0,1-1 0,-1 1 0,0 1 0,0-1 0,0 1 0,0 0 0,0 1 0,-9 0 0,-6 0 0,0 1 0,-1 2 0,1 0 0,-26 7 0,17-1 0,1 2 0,0 0 0,1 3 0,0 0 0,1 2 0,0 0 0,2 2 0,0 1 0,-43 42 0,60-51 0,0 0 0,0 0 0,1 1 0,1 0 0,0 1 0,0 0 0,1 0 0,1 0 0,0 1 0,0-1 0,1 1 0,1 0 0,0 1 0,1-1 0,1 1 0,-1 23 0,4-21 0,-1 0 0,2-1 0,0 1 0,1 0 0,1-1 0,0 0 0,1 0 0,0 0 0,1-1 0,1 0 0,1-1 0,-1 1 0,21 21 0,-11-17 0,0-1 0,1 0 0,0-2 0,2 0 0,0-1 0,0-2 0,1 0 0,1-1 0,0-1 0,33 10 0,-26-12 0,1 0 0,-1-2 0,1-1 0,0-2 0,1-1 0,-1-1 0,59-7 0,-72 3 24,-1 0 0,0-1 0,-1-1 0,32-13 0,-40 15-148,0-2 0,0 1 1,-1-1-1,0 0 0,0 0 0,0-1 1,-1 0-1,1 0 0,-1-1 0,-1 1 1,7-12-1,6-16-6702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3.897"/>
    </inkml:context>
    <inkml:brush xml:id="br0">
      <inkml:brushProperty name="width" value="0.05" units="cm"/>
      <inkml:brushProperty name="height" value="0.05" units="cm"/>
    </inkml:brush>
  </inkml:definitions>
  <inkml:trace contextRef="#ctx0" brushRef="#br0">59 143 24575,'-3'-18'0,"3"18"0,0 0 0,0-1 0,-1 1 0,1 0 0,0 0 0,0 0 0,0 0 0,0-1 0,-1 1 0,1 0 0,0 0 0,0 0 0,-1 0 0,1 0 0,0 0 0,0-1 0,-1 1 0,1 0 0,0 0 0,0 0 0,-1 0 0,1 0 0,0 0 0,0 0 0,-1 0 0,1 0 0,0 0 0,0 0 0,-1 0 0,1 0 0,0 1 0,0-1 0,-1 0 0,1 0 0,-23 23 0,20-20 0,1 0 0,-1 0 0,1 0 0,0 0 0,0 1 0,0-1 0,1 0 0,-1 1 0,1 0 0,0-1 0,0 1 0,0 0 0,1 0 0,-1-1 0,1 1 0,0 0 0,0 0 0,0 0 0,0-1 0,1 1 0,-1 0 0,1 0 0,0-1 0,1 1 0,-1 0 0,0-1 0,1 1 0,0-1 0,0 0 0,0 0 0,0 1 0,0-1 0,1 0 0,-1-1 0,1 1 0,0 0 0,0-1 0,0 0 0,0 0 0,0 1 0,1-2 0,-1 1 0,7 2 0,3 0 0,-1-1 0,0-1 0,1 0 0,0-1 0,-1 0 0,1-1 0,0 0 0,-1-1 0,23-5 0,-29 5 0,-1 0 0,0-1 0,0 0 0,0 0 0,0 0 0,0-1 0,0 0 0,0 0 0,-1 0 0,0 0 0,5-5 0,-6 5 0,-1 1 0,0-1 0,0 0 0,0 0 0,-1 0 0,1-1 0,-1 1 0,1 0 0,-1-1 0,0 1 0,0-1 0,-1 1 0,1-1 0,-1 1 0,1-1 0,-1 1 0,-1-1 0,1-5 0,-3-3 0,0 0 0,0 1 0,-1-1 0,-1 1 0,0 0 0,0 0 0,-1 0 0,-1 1 0,1 0 0,-2 0 0,1 0 0,-1 1 0,-1 1 0,0-1 0,0 1 0,-1 1 0,-11-8 0,19 14-72,1 0 1,-1 0-1,0 0 0,0 1 0,1-1 0,-1 1 0,0-1 0,0 1 1,1-1-1,-1 1 0,0 0 0,0 0 0,0 0 0,0 0 0,1 0 1,-1 1-1,0-1 0,-3 2 0,-7 5-6754</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4.506"/>
    </inkml:context>
    <inkml:brush xml:id="br0">
      <inkml:brushProperty name="width" value="0.05" units="cm"/>
      <inkml:brushProperty name="height" value="0.05" units="cm"/>
    </inkml:brush>
  </inkml:definitions>
  <inkml:trace contextRef="#ctx0" brushRef="#br0">1 80 24575,'8'-1'0,"1"1"0,-1 0 0,0 1 0,0-1 0,1 2 0,-1-1 0,0 1 0,0 0 0,0 1 0,0 0 0,-1 0 0,1 1 0,-1 0 0,0 0 0,0 0 0,0 1 0,-1 0 0,1 1 0,-1 0 0,-1 0 0,8 8 0,-7-6 0,-1 1 0,0-1 0,0 1 0,-1 0 0,0 0 0,4 13 0,-7-16 0,1-1 0,-1 0 0,0 1 0,-1-1 0,1 1 0,-1-1 0,0 1 0,0-1 0,-1 1 0,1-1 0,-1 1 0,-3 8 0,3-12 0,1-1 0,-1 1 0,1-1 0,-1 0 0,0 1 0,0-1 0,1 0 0,-1 0 0,0 0 0,0 0 0,0 0 0,0 0 0,-1 0 0,0 1 0,1-1 0,0-1 0,1 0 0,-1 0 0,1 0 0,-1 0 0,1 1 0,-1-1 0,0 0 0,1 0 0,-1 0 0,1 0 0,-1-1 0,0 1 0,1 0 0,-1 0 0,1 0 0,-1 0 0,1-1 0,-1 1 0,1 0 0,-1 0 0,1-1 0,-1 1 0,0-1 0,-1-1 0,0 0 0,0 0 0,1 0 0,-1-1 0,1 1 0,-1 0 0,1-1 0,0 1 0,0-1 0,0 1 0,0-1 0,0 0 0,0-3 0,0-6 0,0-1 0,0 0 0,2 1 0,-1-1 0,2 1 0,0-1 0,0 1 0,1 0 0,0 0 0,9-19 0,-8 21 0,1 1 0,-1 0 0,1 0 0,1 0 0,0 1 0,0-1 0,1 2 0,0-1 0,0 1 0,0 0 0,1 0 0,0 1 0,14-8 0,-20 12 0,1 1 0,0-1 0,0 1 0,-1-1 0,1 1 0,0 0 0,0 0 0,0 1 0,0-1 0,1 1 0,-1-1 0,0 1 0,0 0 0,0 0 0,0 0 0,0 1 0,0-1 0,0 1 0,0-1 0,0 1 0,0 0 0,0 0 0,0 1 0,0-1 0,0 0 0,-1 1 0,1 0 0,0 0 0,-1 0 0,0 0 0,1 0 0,-1 0 0,0 0 0,0 1 0,0-1 0,-1 1 0,1 0 0,2 4 0,1 5 0,0 0 0,-1 0 0,0 0 0,-1 0 0,0 0 0,-1 1 0,0-1 0,-1 18 0,-2-13 0,1-13 0,-1 0 0,1 1 0,0-1 0,0 0 0,0 0 0,1 0 0,-1 0 0,1 0 0,2 6 0,-3-10 0,0 1 0,1-1 0,-1 0 0,0 0 0,0 0 0,0 0 0,1 0 0,-1 0 0,0 0 0,0 0 0,0 1 0,1-1 0,-1 0 0,0 0 0,0 0 0,0 0 0,1 0 0,-1 0 0,0 0 0,0 0 0,0 0 0,1 0 0,-1 0 0,0 0 0,0-1 0,0 1 0,1 0 0,-1 0 0,0 0 0,0 0 0,0 0 0,0 0 0,1 0 0,-1 0 0,0-1 0,0 1 0,0 0 0,0 0 0,1 0 0,-1 0 0,0-1 0,0 1 0,0 0 0,0 0 0,0 0 0,0-1 0,0 1 0,0 0 0,0 0 0,0 0 0,0-1 0,0 1 0,0 0 0,0 0 0,0 0 0,0-1 0,0 1 0,0 0 0,0 0 0,6-17 0,-6 16 0,6-20 0,0 1 0,1 0 0,1 0 0,22-36 0,-28 52 0,1 0 0,0 0 0,0 1 0,0-1 0,0 1 0,1 0 0,0 0 0,-1 0 0,1 0 0,0 1 0,0-1 0,7-2 0,-7 4 0,-1 0 0,1 1 0,0-1 0,-1 1 0,1 0 0,0 0 0,0 0 0,-1 0 0,1 1 0,0-1 0,-1 1 0,1 0 0,-1 0 0,1 0 0,-1 1 0,1-1 0,-1 1 0,4 3 0,-3-3 3,0 1-1,0 0 0,-1 0 1,1 0-1,-1 0 1,0 1-1,0 0 0,0-1 1,0 1-1,-1 0 0,1 0 1,-1 0-1,0 0 1,0 1-1,1 4 0,1 7-63,-1 1-1,4 31 1,-2-2-1158,0-21-5607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4.988"/>
    </inkml:context>
    <inkml:brush xml:id="br0">
      <inkml:brushProperty name="width" value="0.05" units="cm"/>
      <inkml:brushProperty name="height" value="0.05" units="cm"/>
    </inkml:brush>
  </inkml:definitions>
  <inkml:trace contextRef="#ctx0" brushRef="#br0">4 1 24575,'0'0'0,"0"0"0,0 0 0,0 0 0,0 0 0,0 0 0,0 0 0,-1 0 0,1 0 0,0 0 0,0-1 0,0 1 0,0 0 0,0 0 0,0 0 0,0 0 0,0 0 0,-1 0 0,1 0 0,0 1 0,0-1 0,0 0 0,0 0 0,0 0 0,0 0 0,0 0 0,0 0 0,0 0 0,0 0 0,-1 0 0,1 0 0,0 0 0,0 0 0,0 0 0,0 0 0,0 0 0,0 0 0,0 1 0,0-1 0,0 0 0,0 0 0,0 0 0,0 0 0,0 0 0,0 0 0,0 0 0,0 0 0,0 0 0,0 1 0,0-1 0,0 0 0,0 0 0,0 0 0,0 0 0,0 0 0,0 0 0,0 0 0,0 0 0,0 1 0,0-1 0,0 0 0,0 0 0,0 0 0,0 0 0,0 0 0,0 0 0,0 0 0,0 0 0,0 0 0,2 17 0,6 26 0,-7-35 0,56 467 0,-45-335 0,-8-100 0,13 58 0,-17-98 0,0 0 0,0 0 0,0 0 0,0 0 0,1 0 0,-1-1 0,0 1 0,0 0 0,0 0 0,0 0 0,0 0 0,0 0 0,0 0 0,0 0 0,0 0 0,0 0 0,0 0 0,0 0 0,0 0 0,0 0 0,0 0 0,0 0 0,0 0 0,0 0 0,0 0 0,0 0 0,0 0 0,1 0 0,-1-1 0,0 1 0,0 0 0,0 0 0,0 0 0,0 0 0,0 0 0,0 0 0,0 0 0,0 0 0,0 0 0,0 0 0,1 1 0,0-16 0,1-20 0,-14-162 0,0 43 0,10 117 0,1-96 0,2 119 0,0 0 0,1 0 0,1 0 0,0 1 0,1 0 0,0-1 0,9-15 0,-12 25 0,1 1 0,0 0 0,0-1 0,0 1 0,0 0 0,0 0 0,1 0 0,-1 1 0,1-1 0,0 1 0,0-1 0,0 1 0,0 0 0,0 0 0,1 0 0,-1 0 0,0 1 0,1-1 0,-1 1 0,1 0 0,0 0 0,5 0 0,-5 1 0,1 0 0,-1 1 0,1-1 0,-1 1 0,1 0 0,-1 1 0,0-1 0,1 1 0,-1-1 0,0 1 0,0 1 0,0-1 0,-1 0 0,1 1 0,0 0 0,-1 0 0,0 0 0,3 4 0,1 0 0,-1 1 0,0 0 0,-1 0 0,0 0 0,0 1 0,-1 0 0,0 0 0,-1 0 0,0 0 0,0 1 0,-1-1 0,0 1 0,-1-1 0,0 1 0,0 16 0,-1-19 0,-1-1 0,1 0 0,-1 0 0,0 0 0,-1 0 0,1 0 0,-1 0 0,0 0 0,-1 0 0,1 0 0,-1-1 0,-1 0 0,1 1 0,-1-1 0,1 0 0,-1-1 0,-1 1 0,1-1 0,-1 0 0,0 0 0,1 0 0,-2 0 0,1-1 0,0 0 0,-8 3 0,-18 4-1365,3-4-5461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5.381"/>
    </inkml:context>
    <inkml:brush xml:id="br0">
      <inkml:brushProperty name="width" value="0.05" units="cm"/>
      <inkml:brushProperty name="height" value="0.05" units="cm"/>
    </inkml:brush>
  </inkml:definitions>
  <inkml:trace contextRef="#ctx0" brushRef="#br0">106 156 24575,'-1'-3'0,"0"-1"0,0 1 0,0 0 0,0 0 0,-1 0 0,1 1 0,-1-1 0,0 0 0,0 1 0,0-1 0,0 1 0,-5-5 0,6 6 0,0 0 0,0-1 0,0 1 0,0 0 0,-1 0 0,1 0 0,0 0 0,-1 0 0,1 0 0,-1 0 0,1 0 0,-1 1 0,0-1 0,1 0 0,-1 1 0,0 0 0,1-1 0,-1 1 0,0 0 0,1 0 0,-1 0 0,0 0 0,0 0 0,-3 1 0,2 1 0,1 0 0,-1 1 0,0 0 0,1 0 0,-1-1 0,1 2 0,0-1 0,0 0 0,0 0 0,1 0 0,-1 1 0,1-1 0,0 1 0,-1 0 0,2-1 0,-2 7 0,-1 8 0,1 0 0,1 19 0,0-29 0,1 0 0,0-1 0,0 0 0,1 1 0,0-1 0,0 0 0,1 0 0,0 0 0,0 0 0,0 0 0,1 0 0,0 0 0,1-1 0,6 11 0,-7-14 0,0 1 0,1-1 0,-1 1 0,1-1 0,0 0 0,0-1 0,0 1 0,0-1 0,0 1 0,1-1 0,-1-1 0,1 1 0,-1 0 0,1-1 0,0 0 0,-1 0 0,1-1 0,0 1 0,0-1 0,0 0 0,8-1 0,-5 0 0,0 0 0,0 0 0,0 0 0,-1-1 0,1 0 0,0-1 0,-1 1 0,0-2 0,0 1 0,0-1 0,0 0 0,0 0 0,-1-1 0,0 0 0,0 0 0,0 0 0,0-1 0,-1 0 0,0 0 0,0 0 0,-1-1 0,0 0 0,0 1 0,0-2 0,-1 1 0,0 0 0,0-1 0,-1 1 0,0-1 0,-1 0 0,1 1 0,-1-1 0,-1 0 0,0 0 0,0 0 0,-2-16 0,0 12 0,-1-1 0,0 1 0,-1 0 0,0 0 0,-1 0 0,-11-19 0,13 25 0,0 1 0,-1 0 0,0 0 0,0 0 0,0 0 0,-1 0 0,0 1 0,1 0 0,-1 0 0,-1 0 0,1 0 0,-1 1 0,1 0 0,-1 0 0,-7-2 0,12 5-41,-1-1 0,1 1-1,-1-1 1,0 1-1,0 0 1,1 0 0,-1-1-1,0 1 1,1 1 0,-1-1-1,0 0 1,0 0-1,1 1 1,-1-1 0,0 1-1,1-1 1,-1 1 0,1 0-1,-1-1 1,1 1-1,-1 0 1,1 0 0,-1 0-1,1 0 1,0 1 0,0-1-1,-1 0 1,1 0-1,0 1 1,0-1 0,0 1-1,-1 2 1,-5 13-6785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5.758"/>
    </inkml:context>
    <inkml:brush xml:id="br0">
      <inkml:brushProperty name="width" value="0.05" units="cm"/>
      <inkml:brushProperty name="height" value="0.05" units="cm"/>
    </inkml:brush>
  </inkml:definitions>
  <inkml:trace contextRef="#ctx0" brushRef="#br0">1 28 24575,'0'-1'0,"0"0"0,0 0 0,-1 0 0,1-1 0,0 1 0,0 0 0,1 0 0,-1 0 0,0-1 0,0 1 0,0 0 0,1 0 0,-1 0 0,1 0 0,-1 0 0,1 0 0,-1 0 0,1 0 0,-1 0 0,1 0 0,0 0 0,0 0 0,0 0 0,1-1 0,-1 2 0,0 0 0,0 0 0,0 0 0,0 0 0,1 1 0,-1-1 0,0 0 0,0 0 0,0 1 0,0-1 0,0 1 0,0-1 0,0 1 0,0-1 0,0 1 0,0 0 0,0-1 0,-1 1 0,3 2 0,4 4 0,-1 0 0,1 1 0,-1 0 0,7 12 0,-1 3 0,0 1 0,8 27 0,-17-42 0,0 0 0,-1 0 0,0 0 0,0 0 0,-1 0 0,0 1 0,-1-1 0,0 0 0,-2 14 0,2-22 0,-1 0 0,1 0 0,0 0 0,0 0 0,-1 1 0,1-1 0,0 0 0,-1 0 0,1 0 0,-1 0 0,0 0 0,1 0 0,-1 0 0,0 0 0,1 0 0,-1-1 0,-2 2 0,-1-5 0,4-12 0,2-4 0,1 0 0,2 0 0,0 0 0,0 0 0,10-19 0,-11 29 0,0 0 0,1 0 0,0 0 0,0 1 0,1-1 0,0 1 0,0 1 0,1-1 0,0 1 0,1 0 0,13-10 0,-18 16 0,-1-1 0,1 1 0,0 0 0,-1 0 0,1 0 0,0 0 0,0 0 0,0 0 0,0 1 0,-1 0 0,1-1 0,0 1 0,0 0 0,0 0 0,0 1 0,0-1 0,0 1 0,0-1 0,5 3 0,-4-1 0,0 0 0,1 1 0,-1-1 0,0 1 0,0 0 0,-1 1 0,1-1 0,-1 0 0,0 1 0,0 0 0,3 4 0,1 4 0,0-1 0,-1 1 0,0 0 0,-1 1 0,-1-1 0,0 1 0,5 25 0,-7-11-1365,0-3-5461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6.149"/>
    </inkml:context>
    <inkml:brush xml:id="br0">
      <inkml:brushProperty name="width" value="0.05" units="cm"/>
      <inkml:brushProperty name="height" value="0.05" units="cm"/>
    </inkml:brush>
  </inkml:definitions>
  <inkml:trace contextRef="#ctx0" brushRef="#br0">54 172 24575,'0'-1'0,"0"1"0,1-1 0,-1 1 0,0-1 0,1 1 0,-1-1 0,0 1 0,1-1 0,-1 1 0,0-1 0,0 0 0,0 1 0,0-1 0,0 1 0,0-1 0,1 0 0,-1 1 0,-1-1 0,1 1 0,0-1 0,0 0 0,0 1 0,0-1 0,-1 0 0,1 0 0,0 1 0,0 0 0,0-1 0,0 1 0,0 0 0,0-1 0,0 1 0,0 0 0,0-1 0,0 1 0,0 0 0,0-1 0,0 1 0,0-1 0,0 1 0,0 0 0,0-1 0,0 1 0,0 0 0,0-1 0,0 1 0,1 0 0,-1 0 0,0-1 0,0 1 0,0 0 0,1-1 0,-1 1 0,0 0 0,1 0 0,-1-1 0,0 1 0,0 0 0,1 0 0,-1 0 0,0 0 0,1-1 0,-1 1 0,0 0 0,1 0 0,-1 0 0,0 0 0,1 0 0,-1 0 0,0 0 0,1 0 0,-1 0 0,1 0 0,-1 0 0,0 0 0,1 0 0,-1 0 0,1 0 0,27-2 0,-18 2 0,-1 0 0,1-1 0,-1 0 0,0-1 0,18-6 0,-25 7 0,0 0 0,0 0 0,0 0 0,0 0 0,0 0 0,0-1 0,-1 1 0,1-1 0,-1 1 0,1-1 0,-1 0 0,1 1 0,-1-1 0,0 0 0,0 0 0,0 0 0,0 0 0,0 0 0,-1 0 0,1 0 0,0 0 0,-1 0 0,0-1 0,1 1 0,-1 0 0,0 0 0,0 0 0,0-1 0,-1 1 0,1 0 0,-1-3 0,1 2 0,-1 0 0,0-1 0,1 1 0,-1 0 0,-1 0 0,1-1 0,0 1 0,-1 0 0,1 0 0,-1 0 0,0 1 0,0-1 0,0 0 0,-1 1 0,1-1 0,0 1 0,-1 0 0,0 0 0,1 0 0,-1 0 0,0 0 0,0 1 0,0-1 0,0 1 0,-1 0 0,1 0 0,0 0 0,-6-1 0,5 1 0,0 1 0,0 0 0,-1 0 0,1 0 0,0 0 0,-1 1 0,1 0 0,0 0 0,0 0 0,0 0 0,-1 1 0,1-1 0,1 1 0,-1 0 0,0 0 0,0 1 0,1-1 0,-1 1 0,1 0 0,0-1 0,0 2 0,-3 2 0,1 1 5,0 1 1,1-1-1,0 1 0,0 0 0,1 0 0,0 0 1,0 0-1,1 1 0,0-1 0,0 1 1,1-1-1,0 1 0,1 0 0,0-1 0,0 1 1,1 0-1,0-1 0,0 1 0,1 0 0,0-1 1,1 0-1,6 14 0,-7-15-60,2 0 0,-1-1 0,1 1 0,0-1 0,0 0 0,1 0 0,0 0 0,0 0 0,0-1 0,1 0 0,-1 0 0,1 0 0,0-1 0,1 0 0,-1 0 0,1-1 0,0 0 0,0 0 0,0 0 0,0-1 0,0 0 0,1 0 0,-1-1 0,1 0 0,-1 0 0,9-1 0,17-3-6771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6.539"/>
    </inkml:context>
    <inkml:brush xml:id="br0">
      <inkml:brushProperty name="width" value="0.05" units="cm"/>
      <inkml:brushProperty name="height" value="0.05" units="cm"/>
    </inkml:brush>
  </inkml:definitions>
  <inkml:trace contextRef="#ctx0" brushRef="#br0">63 148 24575,'-4'-5'0,"0"0"0,0 0 0,0-1 0,1 1 0,0-1 0,0 0 0,-4-11 0,6 11 0,-2 1 0,1-1 0,-1 1 0,1 0 0,-1-1 0,-1 1 0,-6-7 0,7 12 0,4 8 0,4 8 0,15 23 0,-4-10 0,19 51 0,-32-71 0,0 0 0,-1 0 0,0 1 0,0-1 0,-1 1 0,0-1 0,-1 1 0,0-1 0,-1 0 0,-2 14 0,3-22 0,0 0 0,0 0 0,0 1 0,-1-1 0,1 0 0,0 0 0,-1 0 0,1 0 0,-1 0 0,1 0 0,-1 0 0,0 0 0,0 0 0,1 0 0,-1 0 0,0 0 0,-1 1 0,-3-5 0,5-12 0,4-6 0,1 0 0,1 1 0,1 0 0,1 0 0,1 0 0,13-21 0,-2 3 0,-12 22 0,0 1 0,1 0 0,18-22 0,-23 33 0,-1 0 0,1 0 0,0 0 0,0 0 0,0 1 0,0-1 0,1 1 0,-1 0 0,1 1 0,0-1 0,0 1 0,0 0 0,0 0 0,0 0 0,10-1 0,-12 3 0,1 0 0,-1 1 0,0-1 0,1 1 0,-1 0 0,1 0 0,-1 0 0,0 0 0,0 1 0,0-1 0,0 1 0,0 0 0,0 0 0,0 0 0,0 0 0,-1 0 0,1 1 0,-1-1 0,1 1 0,-1-1 0,0 1 0,3 5 0,4 7 0,-1 0 0,0 1 0,6 19 0,-12-31 0,20 71 0,-17-55 0,1-1 0,0 1 0,11 20 0,-16-39-62,-1 0 0,1 0 0,-1 0 0,1 0 0,-1 0 0,1 0 0,0 0 0,0 0 0,0-1 0,-1 1 0,1 0 0,0 0-1,0-1 1,0 1 0,0-1 0,0 1 0,0-1 0,0 1 0,0-1 0,0 1 0,2-1 0,8 0-6764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2.731"/>
    </inkml:context>
    <inkml:brush xml:id="br0">
      <inkml:brushProperty name="width" value="0.05" units="cm"/>
      <inkml:brushProperty name="height" value="0.05" units="cm"/>
    </inkml:brush>
  </inkml:definitions>
  <inkml:trace contextRef="#ctx0" brushRef="#br0">0 28 24575,'4'-5'0,"7"-1"0,4 1 0,6 0 0,2 2 0,3 1 0,5 1 0,6 1 0,11 4 0,5 2 0,2 0 0,2-1 0,-6-2 0,-10-1-8191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6.901"/>
    </inkml:context>
    <inkml:brush xml:id="br0">
      <inkml:brushProperty name="width" value="0.05" units="cm"/>
      <inkml:brushProperty name="height" value="0.05" units="cm"/>
    </inkml:brush>
  </inkml:definitions>
  <inkml:trace contextRef="#ctx0" brushRef="#br0">110 164 24575,'-8'-19'0,"1"0"0,1-1 0,-7-32 0,2 4 0,9 42 0,0 7 0,-1 14 0,3 27 0,39 284 0,-18-179 0,14 58-1365,-30-176-5461</inkml:trace>
  <inkml:trace contextRef="#ctx0" brushRef="#br0" timeOffset="1">6 424 24575,'-4'-4'0,"2"-2"0,7 0 0,6 2 0,7 1 0,3 1 0,8 1 0,8 0 0,1-3 0,4-2 0,-6 0-8191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7.245"/>
    </inkml:context>
    <inkml:brush xml:id="br0">
      <inkml:brushProperty name="width" value="0.05" units="cm"/>
      <inkml:brushProperty name="height" value="0.05" units="cm"/>
    </inkml:brush>
  </inkml:definitions>
  <inkml:trace contextRef="#ctx0" brushRef="#br0">0 0 24575,'0'4'0,"5"2"0,5 0 0,6-2 0,4 4 0,3 0 0,3-2 0,0-1 0,2-2 0,-1-1 0,-1-1 0,-3-5 0,-7-2-8191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7.616"/>
    </inkml:context>
    <inkml:brush xml:id="br0">
      <inkml:brushProperty name="width" value="0.05" units="cm"/>
      <inkml:brushProperty name="height" value="0.05" units="cm"/>
    </inkml:brush>
  </inkml:definitions>
  <inkml:trace contextRef="#ctx0" brushRef="#br0">52 3 24575,'-13'-1'0,"12"1"0,0-1 0,0 1 0,0 0 0,0 0 0,0 0 0,0 0 0,0 0 0,0 0 0,0 0 0,0 0 0,0 0 0,0 0 0,0 1 0,0-1 0,0 0 0,1 1 0,-1-1 0,0 1 0,0-1 0,0 1 0,0-1 0,0 1 0,1-1 0,-1 1 0,0 0 0,1-1 0,-1 1 0,0 0 0,1 0 0,-1 0 0,1-1 0,-1 1 0,1 0 0,0 0 0,-1 0 0,1 0 0,0 0 0,0 0 0,-1 0 0,1 0 0,0 0 0,0 2 0,-3 17 0,0 0 0,2 1 0,0-1 0,1 1 0,1-1 0,1 1 0,5 22 0,-3-13 0,32 181 127,-10-69-1619,-24-130-5334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7.960"/>
    </inkml:context>
    <inkml:brush xml:id="br0">
      <inkml:brushProperty name="width" value="0.05" units="cm"/>
      <inkml:brushProperty name="height" value="0.05" units="cm"/>
    </inkml:brush>
  </inkml:definitions>
  <inkml:trace contextRef="#ctx0" brushRef="#br0">4 357 24575,'-1'-82'0,"-2"39"0,3 1 0,10-77 0,-10 115 0,1 0 0,0 0 0,0 1 0,0-1 0,0 0 0,1 0 0,0 1 0,-1-1 0,1 1 0,0 0 0,1-1 0,-1 1 0,1 0 0,-1 0 0,1 0 0,5-3 0,-5 4 0,-1 1 0,1 0 0,0 0 0,0 0 0,-1 0 0,1 1 0,0-1 0,0 1 0,0-1 0,0 1 0,0 0 0,0 0 0,0 1 0,0-1 0,0 0 0,0 1 0,-1 0 0,1 0 0,0 0 0,0 0 0,-1 0 0,6 3 0,5 5 0,0 0 0,-1 0 0,0 1 0,0 1 0,-1 0 0,0 1 0,-1 0 0,0 0 0,-1 1 0,-1 1 0,0-1 0,-1 1 0,0 1 0,-1-1 0,6 20 0,-11-27 5,0 0-1,0 0 1,0 0 0,-1 0-1,0 0 1,-1 0-1,1 0 1,-1 0 0,0 0-1,-1 0 1,0 0 0,0-1-1,-1 1 1,1-1-1,-1 1 1,-1-1 0,1 0-1,-1 0 1,0-1-1,0 1 1,-1-1 0,0 1-1,0-2 1,0 1-1,-6 4 1,-1 0-140,0 0 0,-1-1 0,0-1 0,0 0 0,0-1 0,-1 0 0,0-1 0,0 0 0,-1-1 0,-27 3 0,13-5-6691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8.318"/>
    </inkml:context>
    <inkml:brush xml:id="br0">
      <inkml:brushProperty name="width" value="0.05" units="cm"/>
      <inkml:brushProperty name="height" value="0.05" units="cm"/>
    </inkml:brush>
  </inkml:definitions>
  <inkml:trace contextRef="#ctx0" brushRef="#br0">9 102 24575,'-8'-1'0,"8"2"0,11 11 0,15 23 0,-1 1 0,-2 2 0,-1 1 0,-2 0 0,23 68 0,-42-105 0,0 0 0,-1 1 0,1-1 0,-1 0 0,0 0 0,1 0 0,-1 1 0,0-1 0,0 0 0,-1 0 0,1 1 0,0-1 0,-1 0 0,0 3 0,1-5 0,0 0 0,-1 0 0,1 1 0,0-1 0,0 0 0,0 0 0,-1 1 0,1-1 0,0 0 0,0 0 0,-1 1 0,1-1 0,0 0 0,0 0 0,-1 0 0,1 0 0,0 0 0,-1 1 0,1-1 0,0 0 0,-1 0 0,1 0 0,0 0 0,-1 0 0,1 0 0,0 0 0,-1 0 0,1 0 0,0 0 0,-1 0 0,1-1 0,-16-12 0,10 7 0,2-1 0,-1 0 0,1-1 0,0 1 0,0-1 0,1 1 0,0-1 0,1 0 0,-1 0 0,2 0 0,-1-1 0,0-10 0,2 6 0,0 0 0,1 1 0,0-1 0,1 0 0,0 1 0,1 0 0,8-22 0,-6 20 0,2 0 0,-1 0 0,2 0 0,0 1 0,0 1 0,1-1 0,1 1 0,0 1 0,0 0 0,1 0 0,1 1 0,0 1 0,0-1 0,17-8 0,-24 16-105,1-1 0,0 1 0,0 0 0,0 0 0,0 1 0,1 0 0,-1 0 0,0 0 0,0 1 0,1 0 0,-1 0 0,12 2 0,6 3-6721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8.663"/>
    </inkml:context>
    <inkml:brush xml:id="br0">
      <inkml:brushProperty name="width" value="0.05" units="cm"/>
      <inkml:brushProperty name="height" value="0.05" units="cm"/>
    </inkml:brush>
  </inkml:definitions>
  <inkml:trace contextRef="#ctx0" brushRef="#br0">20 523 24575,'0'2'0,"0"0"0,-1 0 0,1 1 0,-1-1 0,1 0 0,-1 0 0,0 0 0,0-1 0,0 1 0,-1 2 0,1-3 0,1 0 0,-1 0 0,0 1 0,1-1 0,-1 0 0,0 0 0,1 1 0,0-1 0,-1 0 0,1 1 0,0-1 0,0 0 0,-1 1 0,1-1 0,0 0 0,0 1 0,1-1 0,-1 0 0,0 1 0,0-1 0,1 0 0,-1 1 0,1-1 0,-1 0 0,1 0 0,-1 1 0,1-1 0,1 2 0,0 0 0,1 0 0,0 1 0,0-1 0,0 0 0,1 0 0,-1-1 0,1 1 0,-1-1 0,1 1 0,0-1 0,0 0 0,0-1 0,0 1 0,0-1 0,0 0 0,6 1 0,-2 0 0,-1-2 0,1 1 0,0-1 0,-1 0 0,1 0 0,0-1 0,-1 0 0,1-1 0,9-2 0,-11 2 0,0-1 0,0 1 0,0-1 0,0 0 0,-1 0 0,1-1 0,-1 1 0,0-1 0,0 0 0,0-1 0,4-5 0,-6 7 0,-1 0 0,0 0 0,0 0 0,0-1 0,0 1 0,0-1 0,-1 0 0,0 1 0,0-1 0,0 0 0,0 0 0,0 0 0,-1 1 0,0-1 0,0 0 0,0 0 0,0 0 0,0 0 0,-2-4 0,-1-3 0,-1 0 0,0 1 0,0-1 0,-1 1 0,-1 0 0,0 0 0,0 1 0,-1-1 0,0 1 0,-1 1 0,1-1 0,-2 2 0,1-1 0,-1 1 0,0 0 0,-13-7 0,19 13 0,0 0 0,1 0 0,-1 0 0,0 0 0,1 0 0,-1 1 0,0 0 0,0-1 0,1 1 0,-1 0 0,0 0 0,0 0 0,0 1 0,1-1 0,-1 1 0,0-1 0,0 1 0,1 0 0,-1 0 0,1 0 0,-1 0 0,1 1 0,-1-1 0,1 1 0,0 0 0,0-1 0,-1 1 0,1 0 0,1 0 0,-1 0 0,0 1 0,0-1 0,-2 5 0,-2 2 0,1 0 0,0 0 0,1 1 0,0-1 0,0 1 0,1 0 0,-4 20 0,5-17 0,1-1 0,0 1 0,1-1 0,1 1 0,0-1 0,0 1 0,1-1 0,1 0 0,0 1 0,1-1 0,5 11 0,-6-16 0,1 1 0,0-2 0,0 1 0,0 0 0,1-1 0,0 0 0,0 0 0,1 0 0,0 0 0,0-1 0,0 0 0,0-1 0,1 1 0,0-1 0,0 0 0,0-1 0,0 0 0,11 3 0,-5-2-170,0-2-1,0 0 0,0 0 1,0-2-1,0 1 0,0-1 1,17-3-1,9-4-6655</inkml:trace>
  <inkml:trace contextRef="#ctx0" brushRef="#br0" timeOffset="1">487 57 24575,'-1'-8'0,"-1"1"0,1 0 0,-1 0 0,0 0 0,-6-13 0,8 20 0,0 0 0,0 0 0,0 0 0,0 0 0,0 0 0,0 0 0,0 0 0,0 0 0,0 1 0,0-1 0,0 0 0,0 0 0,0 0 0,0 0 0,0 0 0,-1 0 0,1 0 0,0 0 0,0 0 0,0 0 0,0 0 0,0 0 0,0 1 0,0-1 0,0 0 0,0 0 0,0 0 0,0 0 0,-1 0 0,1 0 0,0 0 0,0 0 0,0 0 0,0 0 0,0 0 0,0 0 0,0 0 0,0 0 0,0 0 0,-1 0 0,1 0 0,0 0 0,0 0 0,0 0 0,0 0 0,0 0 0,0 0 0,0 0 0,0-1 0,0 1 0,0 0 0,-1 0 0,1 0 0,0 0 0,0 0 0,0 0 0,0 0 0,0 0 0,0 0 0,0 0 0,-3 16 0,-1 25 0,29 488 0,-12-458-1365,-7-46-5461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39.757"/>
    </inkml:context>
    <inkml:brush xml:id="br0">
      <inkml:brushProperty name="width" value="0.05" units="cm"/>
      <inkml:brushProperty name="height" value="0.05" units="cm"/>
    </inkml:brush>
  </inkml:definitions>
  <inkml:trace contextRef="#ctx0" brushRef="#br0">56 781 24575,'0'0'0,"0"-1"0,0 0 0,0 0 0,0 0 0,0 1 0,0-1 0,0 0 0,0 0 0,0 0 0,0 1 0,-1-1 0,1 0 0,0 0 0,0 0 0,-1 1 0,1-1 0,0 0 0,-1 1 0,1-1 0,-1 0 0,1 1 0,-1-1 0,1 0 0,-1 1 0,0-1 0,1 1 0,-1-1 0,0 1 0,1 0 0,-1-1 0,0 1 0,1 0 0,-1-1 0,0 1 0,0 0 0,0 0 0,1-1 0,-1 1 0,0 0 0,0 0 0,0 0 0,1 0 0,-1 0 0,0 0 0,0 1 0,0-1 0,1 0 0,-1 0 0,0 0 0,0 1 0,1-1 0,-1 0 0,0 1 0,1-1 0,-1 1 0,0-1 0,1 1 0,-1-1 0,0 1 0,1-1 0,-1 1 0,0 0 0,-2 6 0,0 0 0,0 0 0,0 0 0,1 0 0,0 0 0,0 1 0,1-1 0,0 1 0,0-1 0,1 1 0,0 10 0,0-11 0,1-1 0,0 1 0,0-1 0,0 0 0,0 1 0,1-1 0,0 0 0,1 0 0,-1 0 0,1 0 0,0 0 0,1-1 0,5 8 0,-5-9 0,0 0 0,0-1 0,0 0 0,0 0 0,1 0 0,-1 0 0,1-1 0,0 0 0,0 0 0,0 0 0,0 0 0,0-1 0,0 0 0,0 0 0,0 0 0,0 0 0,1-1 0,-1 0 0,0 0 0,1-1 0,-1 0 0,0 1 0,0-2 0,0 1 0,0 0 0,0-1 0,0 0 0,0 0 0,0-1 0,-1 1 0,1-1 0,5-5 0,-5 4 0,0 0 0,1 0 0,-1 0 0,-1-1 0,1 0 0,-1 0 0,0 0 0,0 0 0,0-1 0,-1 0 0,0 0 0,0 0 0,-1 0 0,1 0 0,-1 0 0,0-1 0,-1 1 0,0-1 0,0 1 0,0-1 0,-1 1 0,0-1 0,0 0 0,-1 1 0,-1-12 0,-1 11 0,0-1 0,0 0 0,-1 1 0,0 0 0,0 0 0,0 0 0,-1 1 0,0-1 0,0 1 0,-12-10 0,8 8 0,-1 0 0,-1 1 0,1 0 0,-1 0 0,0 1 0,-15-5 0,37 14 0,-1-1 0,1 0 0,0-1 0,-1-1 0,18 0 0,-2 0 0,164 0 0,-160-3 0,-1 0 0,1-2 0,-1-1 0,39-14 0,-66 19 0,1 1 0,-1-1 0,0 0 0,0 0 0,0 0 0,1 0 0,-1 0 0,0-1 0,-1 1 0,1-1 0,0 1 0,0-1 0,-1 1 0,1-1 0,0 0 0,-1 0 0,0 0 0,1 0 0,-1 0 0,0 0 0,0 0 0,1-5 0,-2 5 0,0 0 0,-1 1 0,1-1 0,-1 0 0,1 0 0,-1 0 0,0 0 0,1 1 0,-1-1 0,0 0 0,0 1 0,0-1 0,0 1 0,-1-1 0,1 1 0,0-1 0,-1 1 0,1 0 0,-1 0 0,1 0 0,-1 0 0,1 0 0,-1 0 0,0 0 0,0 0 0,1 1 0,-1-1 0,-3 0 0,0-1 0,-1 0 0,0 1 0,0 0 0,1 0 0,-1 0 0,0 0 0,0 1 0,0 0 0,0 1 0,1-1 0,-1 1 0,0 0 0,-7 2 0,4 1 0,0-1 0,0 1 0,0 1 0,0-1 0,1 1 0,0 1 0,-13 10 0,12-8 0,0 0 0,0 1 0,1 1 0,0-1 0,1 1 0,0 1 0,1-1 0,0 1 0,0 0 0,1 1 0,1-1 0,0 1 0,-3 13 0,6-19 0,0 0 0,1 0 0,0 0 0,0 0 0,0 0 0,1 1 0,0-1 0,0 0 0,0 0 0,1 0 0,0-1 0,0 1 0,1 0 0,0-1 0,0 1 0,5 6 0,-5-8 0,0 0 0,0-1 0,0 0 0,1 0 0,0 0 0,-1 0 0,1 0 0,0-1 0,0 1 0,1-1 0,-1 0 0,0-1 0,1 1 0,-1-1 0,1 0 0,0 0 0,-1 0 0,1 0 0,0-1 0,-1 0 0,1 0 0,5-1 0,0 0 0,-1-1 0,0 1 0,0-2 0,-1 1 0,1-1 0,0-1 0,-1 1 0,0-1 0,0-1 0,0 0 0,0 0 0,-1 0 0,0-1 0,0 0 0,0 0 0,-1-1 0,0 0 0,0 0 0,-1-1 0,0 1 0,0-1 0,-1 0 0,0 0 0,0-1 0,-1 1 0,0-1 0,3-13 0,-8 30 0,2 0 0,-1-1 0,1 1 0,0 0 0,1 0 0,-1 0 0,2-1 0,2 14 0,-3-18 0,1 1 0,-1-1 0,1 1 0,-1-1 0,1 0 0,0 1 0,0-1 0,0 0 0,1 0 0,-1-1 0,1 1 0,0 0 0,-1-1 0,1 1 0,0-1 0,1 0 0,-1 0 0,0 0 0,0-1 0,1 1 0,-1-1 0,1 0 0,7 2 0,-1-2 0,1-1 0,0 1 0,0-2 0,0 0 0,0 0 0,0-1 0,-1 0 0,1-1 0,-1 0 0,1 0 0,-1-1 0,0-1 0,-1 0 0,1 0 0,-1-1 0,15-12 0,-17 13 0,0-1 0,-1 0 0,0-1 0,0 0 0,0 1 0,-1-2 0,0 1 0,-1-1 0,6-11 0,-8 13 0,0 1 0,0-1 0,-1 0 0,0 0 0,0 1 0,0-1 0,-1 0 0,1 0 0,-1 0 0,-1 0 0,1 0 0,-1 0 0,0 0 0,-4-10 0,4 13 0,-1 0 0,0-1 0,1 1 0,-1 0 0,0 0 0,-1 0 0,1 0 0,-1 1 0,1-1 0,-1 1 0,0-1 0,0 1 0,0 0 0,0 0 0,0 0 0,0 1 0,0-1 0,-1 1 0,1-1 0,-1 1 0,1 0 0,-1 1 0,1-1 0,-8 0 0,8 1 0,0 0 0,0 0 0,1 0 0,-1 0 0,0 0 0,0 1 0,1 0 0,-1-1 0,0 1 0,1 0 0,-1 0 0,1 0 0,-1 1 0,1-1 0,-1 0 0,1 1 0,0 0 0,0 0 0,0-1 0,0 1 0,0 0 0,0 1 0,0-1 0,1 0 0,-1 0 0,1 1 0,0-1 0,-1 1 0,1-1 0,0 1 0,1 0 0,-1-1 0,0 4 0,0-4 0,1 0 0,0 1 0,0-1 0,-1 0 0,1 0 0,1 1 0,-1-1 0,0 0 0,1 0 0,-1 0 0,1 1 0,-1-1 0,1 0 0,0 0 0,0 0 0,0 0 0,0 0 0,1 0 0,-1 0 0,0-1 0,1 1 0,-1 0 0,1-1 0,0 1 0,-1-1 0,1 1 0,0-1 0,0 0 0,0 0 0,0 0 0,0 0 0,0 0 0,0 0 0,0-1 0,0 1 0,1-1 0,-1 1 0,0-1 0,0 0 0,1 0 0,-1 0 0,0 0 0,0 0 0,1 0 0,-1-1 0,0 1 0,0-1 0,0 0 0,1 1 0,-1-1 0,0 0 0,0 0 0,0-1 0,-1 1 0,1 0 0,0-1 0,0 1 0,-1-1 0,3-2 0,5-5 0,-2-1 0,1 0 0,-1 0 0,-1-1 0,0 0 0,0 0 0,-1 0 0,7-24 0,0-9 0,7-48 0,-14 62 0,0-1 0,-3 0 0,0-1 0,-2 1 0,-1 0 0,-1 0 0,-2 0 0,-2 0 0,-17-59 0,20 83 0,0-1 0,-1 0 0,0 1 0,0-1 0,-9-10 0,12 17 0,0-1 0,0 1 0,0 0 0,0 0 0,0 0 0,0 0 0,0 0 0,0 0 0,0 0 0,0 0 0,-1 1 0,1-1 0,0 0 0,-1 1 0,1-1 0,0 1 0,-1-1 0,1 1 0,-1 0 0,1-1 0,-1 1 0,1 0 0,-1 0 0,1 0 0,-1 0 0,1 1 0,-1-1 0,1 0 0,-1 1 0,1-1 0,0 0 0,-1 1 0,1 0 0,0-1 0,-1 1 0,1 0 0,0 0 0,0 0 0,-2 1 0,-2 3 0,1 0 0,-1 1 0,1 0 0,1-1 0,-1 1 0,1 1 0,0-1 0,1 0 0,-1 1 0,1-1 0,0 1 0,-1 9 0,-2 17 0,-2 42 0,6-56 0,8 340-408,-4-296-549,3 38-5869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0.445"/>
    </inkml:context>
    <inkml:brush xml:id="br0">
      <inkml:brushProperty name="width" value="0.05" units="cm"/>
      <inkml:brushProperty name="height" value="0.05" units="cm"/>
    </inkml:brush>
  </inkml:definitions>
  <inkml:trace contextRef="#ctx0" brushRef="#br0">0 78 24575,'5'0'0,"5"0"0,6 0 0,4 0 0,4 0 0,-3-4 0,0-7 0,0 0 0,-3-4 0,0 2 0,1 2 0,2 3 0,2 4 0,-4 5 0,-4 4-8191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0.819"/>
    </inkml:context>
    <inkml:brush xml:id="br0">
      <inkml:brushProperty name="width" value="0.05" units="cm"/>
      <inkml:brushProperty name="height" value="0.05" units="cm"/>
    </inkml:brush>
  </inkml:definitions>
  <inkml:trace contextRef="#ctx0" brushRef="#br0">34 0 24575,'2'0'0,"1"1"0,-1-1 0,0 1 0,0-1 0,0 1 0,0 0 0,0 0 0,0 0 0,0 0 0,-1 0 0,1 0 0,0 0 0,0 0 0,-1 1 0,1-1 0,-1 1 0,2 1 0,22 33 0,-21-29 0,15 27 0,-2 0 0,-1 2 0,-2-1 0,-2 2 0,-1 0 0,-1 0 0,-3 1 0,-1 0 0,-2 0 0,-1 76 0,-3-102 0,-1-1 0,0 0 0,-1 0 0,0 1 0,-1-1 0,-1-1 0,1 1 0,-10 17 0,12-25 0,-1 0 0,0 0 0,0 1 0,0-1 0,-1-1 0,1 1 0,-1 0 0,1-1 0,-1 1 0,0-1 0,0 0 0,0 0 0,0 0 0,0 0 0,-1 0 0,1-1 0,0 1 0,-1-1 0,1 0 0,-1 0 0,0 0 0,1-1 0,-1 1 0,0-1 0,1 0 0,-1 0 0,0 0 0,1-1 0,-1 1 0,-4-2 0,3 0-80,0 0 0,0 0-1,1-1 1,-1 1 0,1-1-1,0 0 1,-1 0 0,1 0-1,1-1 1,-1 0 0,0 0 0,1 0-1,0 0 1,0 0 0,0 0-1,-4-9 1,-10-20-6746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1.161"/>
    </inkml:context>
    <inkml:brush xml:id="br0">
      <inkml:brushProperty name="width" value="0.05" units="cm"/>
      <inkml:brushProperty name="height" value="0.05" units="cm"/>
    </inkml:brush>
  </inkml:definitions>
  <inkml:trace contextRef="#ctx0" brushRef="#br0">1 6 24575,'0'-4'0,"0"2"0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4.336"/>
    </inkml:context>
    <inkml:brush xml:id="br0">
      <inkml:brushProperty name="width" value="0.05" units="cm"/>
      <inkml:brushProperty name="height" value="0.05" units="cm"/>
    </inkml:brush>
  </inkml:definitions>
  <inkml:trace contextRef="#ctx0" brushRef="#br0">0 0 24575,'2'6'0,"-1"0"0,1 0 0,1 0 0,-1-1 0,1 1 0,0-1 0,0 0 0,7 9 0,3 7 0,48 84 0,135 180 0,-144-220 0,4-2 0,2-3 0,105 83 0,-135-123 0,0-1 0,2-1 0,0-1 0,1-2 0,1-1 0,0-2 0,1-1 0,0-1 0,44 6 0,-30-9 0,1-3 0,0-2 0,-1-1 0,1-3 0,0-2 0,54-12 0,-75 11 0,108-24 0,-115 24 0,0-1 0,0-2 0,0 0 0,24-14 0,-43 22-39,1-1 0,0 0 0,-1 0 0,1 0 0,0 0 0,-1 0 0,1 0 0,-1 0 0,0 0 0,1-1 0,-1 1 0,0-1 0,0 1 0,0-1 0,0 1 0,0-1 0,0 1 0,0-1 0,-1 0 0,1 0 0,-1 1 0,1-1 0,-1 0 0,1 0 0,-1 0 0,0 1 0,0-1 0,0 0 0,0 0 0,0 0 0,0 0 0,-1 0 0,1 1 0,-2-4 0,-8-10-6787</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1.519"/>
    </inkml:context>
    <inkml:brush xml:id="br0">
      <inkml:brushProperty name="width" value="0.05" units="cm"/>
      <inkml:brushProperty name="height" value="0.05" units="cm"/>
    </inkml:brush>
  </inkml:definitions>
  <inkml:trace contextRef="#ctx0" brushRef="#br0">277 82 24575,'1'0'0,"0"0"0,1-1 0,-1 1 0,1 0 0,-1-1 0,0 1 0,1-1 0,-1 0 0,0 1 0,1-1 0,-1 0 0,0 0 0,0 0 0,0 0 0,0 0 0,0 0 0,0 0 0,0 0 0,0 0 0,0-1 0,-1 1 0,1 0 0,0 0 0,-1-1 0,1 1 0,-1 0 0,0-1 0,1 1 0,-1-1 0,0 1 0,0-1 0,0 1 0,0 0 0,0-1 0,0 1 0,0-1 0,0 1 0,0-1 0,-1 1 0,1 0 0,-1-1 0,1 1 0,-1 0 0,1-1 0,-1 1 0,0 0 0,0 0 0,0-1 0,0 1 0,0 0 0,0 0 0,-2-2 0,-3 0 0,1 0 0,-2 0 0,1 1 0,0 0 0,0 0 0,-1 0 0,1 0 0,-1 1 0,-12 0 0,-63 1 0,71 1 0,-1 1 0,1 0 0,-1 0 0,1 1 0,-12 5 0,20-7 0,-1 0 0,1 0 0,0 1 0,0-1 0,0 1 0,0 0 0,0 0 0,0 0 0,1 0 0,-1 1 0,0-1 0,1 1 0,0-1 0,0 1 0,0 0 0,0 0 0,0 0 0,0 0 0,1 0 0,-1 0 0,0 5 0,2-6 0,0 1 0,0-1 0,0 1 0,0-1 0,1 1 0,-1-1 0,1 1 0,0-1 0,0 1 0,-1-1 0,2 0 0,-1 1 0,0-1 0,0 0 0,1 0 0,-1 0 0,1 0 0,0 0 0,-1 0 0,4 2 0,5 4 0,0 0 0,19 11 0,-26-17 0,71 41 0,-44-28 0,-1 2 0,46 36 0,-73-52 0,0 1 0,0 0 0,0-1 0,-1 1 0,1 0 0,-1 0 0,1 0 0,-1 0 0,0 0 0,1 0 0,-1 0 0,1 4 0,-2-5 0,0 0 0,0-1 0,-1 1 0,1 0 0,0 0 0,0 0 0,-1 0 0,1 0 0,-1 0 0,1-1 0,-1 1 0,1 0 0,-1 0 0,1-1 0,-1 1 0,0 0 0,1-1 0,-1 1 0,0 0 0,0-1 0,1 1 0,-1-1 0,0 0 0,0 1 0,0-1 0,0 1 0,1-1 0,-1 0 0,0 0 0,0 0 0,0 1 0,0-1 0,0 0 0,-1 0 0,-19 3-306,1 0 0,-35-1-1,47-2-139,-56 1-6380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3.038"/>
    </inkml:context>
    <inkml:brush xml:id="br0">
      <inkml:brushProperty name="width" value="0.05" units="cm"/>
      <inkml:brushProperty name="height" value="0.05" units="cm"/>
    </inkml:brush>
  </inkml:definitions>
  <inkml:trace contextRef="#ctx0" brushRef="#br0">44 18 24575,'0'0'0,"-1"0"0,1 0 0,-1 0 0,1 0 0,-1 0 0,1 0 0,-1-1 0,1 1 0,-1 0 0,1 0 0,-1 0 0,1-1 0,0 1 0,-1 0 0,1-1 0,-1 1 0,1 0 0,0-1 0,-1 1 0,1 0 0,0-1 0,0 1 0,-1-1 0,1 1 0,0-1 0,0 1 0,0-1 0,-1 1 0,1-1 0,0 1 0,0-1 0,0 1 0,0-1 0,0 1 0,0-1 0,0 1 0,0-1 0,0 1 0,0-1 0,2-3 0,-3 16 0,-7 40 0,-15 130 0,21-146 0,1 0 0,2 0 0,7 42 0,-3-48 0,1-1 0,1 0 0,2 0 0,1 0 0,1-1 0,1-1 0,2 0 0,0-1 0,33 43 0,-38-57 0,0-1 0,1 0 0,1-1 0,-1 0 0,2 0 0,0-1 0,0-1 0,0 0 0,1-1 0,0 0 0,1-1 0,-1 0 0,1-1 0,0 0 0,0-2 0,1 1 0,-1-2 0,1 0 0,0-1 0,0 0 0,25-3 0,-25 1 0,-1-2 0,0 0 0,0 0 0,0-2 0,0 1 0,0-2 0,-1 0 0,0 0 0,0-1 0,-1-1 0,0 0 0,0-1 0,-1 0 0,0-1 0,-1 0 0,0 0 0,8-13 0,-7 8 0,-1 0 0,0-1 0,-2-1 0,0 0 0,-1 0 0,0 0 0,-1-1 0,-2 1 0,1-1 0,-2-1 0,-1 1 0,1-37 0,-5 16 0,-2-1 0,-1 1 0,-2 1 0,-2-1 0,-2 2 0,-1-1 0,-1 1 0,-3 1 0,-23-40 0,36 70 0,0 1 0,0-1 0,-1 1 0,0 0 0,0 1 0,-6-6 0,10 10 0,-1-1 0,1 1 0,-1-1 0,1 1 0,-1-1 0,0 1 0,1 0 0,-1-1 0,0 1 0,1 0 0,-1 0 0,0 0 0,1-1 0,-1 1 0,0 0 0,1 0 0,-1 0 0,0 0 0,0 0 0,1 0 0,-1 0 0,0 0 0,0 1 0,0 0 0,0 0 0,0-1 0,0 1 0,0 0 0,0 0 0,0 0 0,1 0 0,-1 0 0,0 1 0,1-1 0,-1 0 0,0 0 0,1 0 0,0 1 0,-1-1 0,1 0 0,-1 3 0,0 5-227,0 0-1,0 0 1,1 0-1,0 0 1,2 13-1,4 15-6598</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3.381"/>
    </inkml:context>
    <inkml:brush xml:id="br0">
      <inkml:brushProperty name="width" value="0.05" units="cm"/>
      <inkml:brushProperty name="height" value="0.05" units="cm"/>
    </inkml:brush>
  </inkml:definitions>
  <inkml:trace contextRef="#ctx0" brushRef="#br0">0 12 24575,'5'-4'0,"5"-2"0,1 5 0,-1 11 0,-2 13 0,-3 11 0,3 9 0,-1 10 0,-1 9 0,-2 8 0,-1 0 0,-2 2 0,0-2 0,-1-10 0,0-10 0,4-9 0,2-11-8191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3.759"/>
    </inkml:context>
    <inkml:brush xml:id="br0">
      <inkml:brushProperty name="width" value="0.05" units="cm"/>
      <inkml:brushProperty name="height" value="0.05" units="cm"/>
    </inkml:brush>
  </inkml:definitions>
  <inkml:trace contextRef="#ctx0" brushRef="#br0">336 65 24575,'1'-18'0,"0"15"0,-1 0 0,1-1 0,-1 1 0,0 0 0,0 0 0,-1 0 0,1-1 0,-2-4 0,2 7 0,-1 0 0,0 0 0,0 0 0,1 1 0,-1-1 0,0 0 0,0 0 0,0 1 0,0-1 0,1 0 0,-1 1 0,0-1 0,0 1 0,0-1 0,0 1 0,-1 0 0,1-1 0,0 1 0,0 0 0,0 0 0,0 0 0,0 0 0,0 0 0,0 0 0,0 0 0,0 0 0,-1 0 0,1 0 0,0 1 0,0-1 0,-1 1 0,-11 3 0,0 1 0,0 0 0,1 1 0,0 1 0,0-1 0,0 2 0,1 0 0,0 0 0,1 1 0,0 0 0,0 1 0,-12 17 0,17-21 0,0 1 0,1-1 0,0 1 0,0 0 0,1 0 0,0 1 0,0-1 0,1 1 0,0 0 0,0-1 0,1 1 0,0 0 0,0 0 0,1 0 0,1 15 0,1-11 0,1 0 0,0-1 0,0 0 0,1 0 0,1 0 0,0 0 0,0-1 0,1 1 0,0-1 0,9 10 0,54 58 0,11 14 0,-73-82 0,0 0 0,-1 0 0,0 0 0,-1 1 0,0 0 0,-1 0 0,6 21 0,-10-27 0,1-1 0,0 1 0,-1-1 0,0 1 0,0-1 0,0 1 0,-1-1 0,1 1 0,-1-1 0,0 0 0,-1 1 0,1-1 0,-1 0 0,1 0 0,-1 0 0,-4 5 0,3-3 0,-2-1 0,1 0 0,-1 0 0,0 0 0,0-1 0,0 0 0,0 0 0,-1 0 0,0 0 0,-7 3 0,4-3 0,-1 0 0,0 0 0,0-1 0,0 0 0,-1-1 0,1 0 0,-1 0 0,1-1 0,-1-1 0,1 0 0,-1 0 0,0-1 0,-17-4 0,21 4 0,1-1 0,0 0 0,-1-1 0,1 1 0,0-1 0,0-1 0,1 1 0,-1-1 0,1 0 0,-1 0 0,1 0 0,0-1 0,1 0 0,-1 0 0,1 0 0,0-1 0,1 1 0,-1-1 0,1 0 0,0 0 0,0 0 0,1 0 0,0 0 0,0-1 0,0 1 0,1-1 0,0 0 0,0 1 0,1-1 0,-1 0 0,2 1 0,-1-1 0,1 0 0,0 1 0,0-1 0,3-9 0,12-23-1365,1 4-5461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4.412"/>
    </inkml:context>
    <inkml:brush xml:id="br0">
      <inkml:brushProperty name="width" value="0.05" units="cm"/>
      <inkml:brushProperty name="height" value="0.05" units="cm"/>
    </inkml:brush>
  </inkml:definitions>
  <inkml:trace contextRef="#ctx0" brushRef="#br0">3597 846 24575,'4'-9'0,"0"0"0,-1-1 0,0 0 0,0 1 0,-1-1 0,1-14 0,1-63 0,-4 55 0,1 3 0,-1 1 0,-2-1 0,-1 1 0,-1 0 0,-2 0 0,0 1 0,-2-1 0,-12-28 0,11 37 0,-1 1 0,0 0 0,-1 0 0,-1 1 0,0 1 0,-1 0 0,-1 1 0,-1 0 0,0 1 0,-1 0 0,-34-21 0,13 14 2,0 2-1,-2 2 1,0 1-1,-1 2 1,0 2-1,-1 1 1,-48-5-1,-13 3-444,-183 2 0,102 18-65,-322 54 1,-170 92-246,157 3 498,397-111 169,3 5 1,-133 77 0,219-109 337,0 2 0,1 1 0,1 1-1,-38 38 1,60-51-138,0 0-1,0 1 0,1 0 1,0 0-1,1 1 0,0 0 1,-6 15-1,9-17-71,1-1-1,0 1 1,0-1-1,1 1 1,0 0-1,0-1 1,1 1-1,0 0 1,1 0 0,0 0-1,3 12 1,0-5 6,1 1 0,1-1 1,0-1-1,1 1 0,1-1 1,1-1-1,0 1 0,0-2 0,2 1 1,13 14-1,-16-20-50,0 0-1,0-1 1,1 0-1,0-1 0,0 1 1,0-2-1,1 1 1,0-1-1,0-1 1,0 0-1,1 0 1,0-1-1,-1-1 1,1 0-1,0 0 1,17 0-1,7-4 3,60-11 0,-64 8 0,0 0 0,52 1 0,-79 4 0,-1 0 0,1 1 0,-1-1 0,1 1 0,-1 0 0,1 0 0,-1 0 0,1 1 0,-1-1 0,0 1 0,0 0 0,0 0 0,0 0 0,0 0 0,0 0 0,-1 1 0,1-1 0,-1 1 0,1 0 0,-1 0 0,0 0 0,0 0 0,0 0 0,-1 0 0,1 0 0,1 7 0,3 7 0,-2 1 0,0-1 0,-1 1 0,1 23 0,0-4 0,2-6 0,1 0 0,1 0 0,2-1 0,1-1 0,2 1 0,0-2 0,2 0 0,2 0 0,0-2 0,1 0 0,29 30 0,-11-17 0,1-3 0,2-1 0,2-1 0,1-3 0,1-1 0,52 26 0,-52-35 0,0-2 0,2-2 0,-1-2 0,2-2 0,0-1 0,78 7 0,-30-11 0,0-5 0,130-11 0,-96-5-108,-1-6-1,-1-5 1,-1-6-1,-2-5 1,-1-6-1,132-64 1,-184 71 108,-2-2 0,-2-4 0,-1-3 0,-2-3 0,-3-2 1,71-72-1,-95 81-1,-2 0 1,-2-2 0,-2-2 0,28-52-1,-40 60 0,-1-1 0,-2-1 0,-1-1 0,-2 0 0,14-78-1,-23 89-2,0 0-1,-2-1 0,-1 1 0,-1-1 1,-2 1-1,0 0 0,-2 0 1,-1 0-1,-1 0 0,-15-35 0,13 39 17,-2 2 0,-1-1-1,0 2 1,-2-1 0,0 2 0,-1 0-1,-1 1 1,-1 0 0,0 1-1,-1 1 1,-41-27 0,27 24 101,-2 1 1,0 2-1,-1 1 1,-1 2-1,0 2 1,-51-10-1,2 6-873,-143-5-1,110 17-6025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6.175"/>
    </inkml:context>
    <inkml:brush xml:id="br0">
      <inkml:brushProperty name="width" value="0.05" units="cm"/>
      <inkml:brushProperty name="height" value="0.05" units="cm"/>
    </inkml:brush>
  </inkml:definitions>
  <inkml:trace contextRef="#ctx0" brushRef="#br0">9 22 24575,'-1'0'0,"1"0"0,0 0 0,0 0 0,0 0 0,-1 0 0,1 0 0,0 0 0,0 0 0,0 0 0,-1 0 0,1 0 0,0 1 0,0-1 0,0 0 0,-1 0 0,1-1 0,0 1 0,0 0 0,-1 0 0,1 0 0,0 0 0,0 0 0,0 0 0,-1 0 0,1 0 0,0 0 0,0 0 0,0 0 0,0-1 0,-1 1 0,1 0 0,0 0 0,0 0 0,0 0 0,0 0 0,-1-1 0,1 1 0,0 0 0,0 0 0,0 0 0,0-1 0,0 1 0,0 0 0,0 0 0,0 0 0,0-1 0,0 1 0,0 0 0,0 0 0,0-1 0,0 1 0,0 0 0,0 0 0,0 0 0,0-1 0,0 1 0,0 0 0,0 0 0,0 0 0,0-1 0,14-8 0,-6 7 0,0 1 0,1-1 0,-1 2 0,1-1 0,-1 1 0,0 1 0,11 1 0,62 14 0,-48-9 0,125 29 0,-1 7 0,-2 7 0,161 75 0,-275-105 0,0 1 0,-1 2 0,-1 1 0,68 57 0,-94-69 0,-1 0 0,0 1 0,0 0 0,-1 0 0,-1 2 0,0-1 0,-1 1 0,-1 0 0,0 1 0,-1 0 0,-1 0 0,0 1 0,-1 0 0,-1 0 0,4 34 0,-8-25 0,-1-1 0,-1 1 0,-1-1 0,-2 0 0,0 0 0,-1 0 0,-2-1 0,0 0 0,-2 0 0,-14 26 0,-20 27 0,-84 113 0,83-127 0,-70 110 0,89-128 0,1 1 0,-20 53 0,35-74 0,2 0 0,1 1 0,1 0 0,1 0 0,-3 47 0,8-54 0,0 0 0,2-1 0,0 1 0,1-1 0,1 1 0,0-1 0,2 0 0,0-1 0,10 22 0,-2-14 2,1-1-1,2-1 1,0 0 0,1-1-1,1 0 1,1-2 0,1 0-1,0-2 1,2 0-1,0-1 1,33 17 0,17 5-256,2-3 0,128 43 0,231 42 68,8-39 223,-381-74-37,-30-4 0,1 0 0,-1 2 0,0 2 0,-1 0 0,38 17 0,-67-25 0,1 1 0,-1 0 0,1-1 0,-1 1 0,1 0 0,-1 0 0,1 0 0,-1 0 0,0 1 0,0-1 0,0 0 0,1 0 0,-1 1 0,0-1 0,0 1 0,1 2 0,-2-3 0,0 0 0,0 0 0,0 0 0,0 0 0,0 0 0,0 0 0,0 0 0,0 0 0,-1-1 0,1 1 0,0 0 0,0 0 0,-1 0 0,1 0 0,-1 0 0,1 0 0,-1-1 0,1 1 0,-1 0 0,1 0 0,-2 1 0,-4 3 0,0 0 0,-1-1 0,1 0 0,-1 1 0,-13 4 0,-251 96 666,136-57-441,86-30-225,-169 72 0,198-80 0,1 1 0,0 1 0,0 0 0,1 2 0,1 0 0,0 1 0,1 0 0,-17 23 0,29-33 0,0 0 0,1 0 0,-1 1 0,1-1 0,1 1 0,-1 0 0,1 0 0,0 0 0,0 0 0,1 0 0,0 0 0,0 1 0,0-1 0,1 0 0,0 1 0,1 10 0,1-9 0,0 1 0,1 0 0,0 0 0,0-1 0,1 0 0,0 0 0,0 0 0,1 0 0,0-1 0,9 11 0,12 8 0,0-1 0,2-1 0,0-1 0,50 29 0,227 125 0,66 44 0,-360-213 0,1 1 0,-1 0 0,0 1 0,-1 0 0,-1 0 0,1 1 0,14 23 0,-20-27 0,-1 0 0,0 0 0,0 0 0,0 1 0,-1-1 0,0 0 0,-1 1 0,0 0 0,0-1 0,0 1 0,-1 0 0,0 0 0,-1-1 0,1 1 0,-1 0 0,-3 8 0,-4 9 0,-2 0 0,-1 0 0,0-1 0,-2 0 0,-18 24 0,10-14 0,-21 46 0,37-67 0,0 0 0,0-1 0,2 1 0,0 1 0,0-1 0,1 0 0,0 24 0,3-17 0,1 0 0,1 0 0,1 0 0,1-1 0,1 1 0,0-1 0,1-1 0,1 1 0,1-1 0,1-1 0,0 0 0,17 21 0,11 9 0,1-2 0,82 73 0,-85-88 0,32 31 0,-62-55 0,-1 0 0,1 0 0,-2 1 0,1-1 0,-1 1 0,0 0 0,0 0 0,4 13 0,5-7 0,0 0 0,-8-1 0,0 2 0,-1-1 0,-1 0 0,0 1 0,1 27 0,3 8 0,5 10 0,2 0 0,3-1 0,3 0 0,28 59 0,-40-101-341,-1 0 0,0 0-1,5 22 1,-11-28-6485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6.675"/>
    </inkml:context>
    <inkml:brush xml:id="br0">
      <inkml:brushProperty name="width" value="0.05" units="cm"/>
      <inkml:brushProperty name="height" value="0.05" units="cm"/>
    </inkml:brush>
  </inkml:definitions>
  <inkml:trace contextRef="#ctx0" brushRef="#br0">4 73 24575,'-1'0'0,"1"0"0,0 0 0,0 0 0,0 0 0,0 0 0,0 0 0,0 0 0,0 0 0,-1 0 0,1 0 0,0 0 0,0 0 0,0 0 0,0 0 0,0 0 0,0 0 0,0 0 0,-1 0 0,1 0 0,0 0 0,0 0 0,0 0 0,0 0 0,0 0 0,0 0 0,0 1 0,0-1 0,0 0 0,0 0 0,0 0 0,-1 0 0,1 0 0,0 0 0,0 0 0,0 0 0,0 1 0,0-1 0,0 0 0,0 0 0,0 0 0,0 0 0,0 0 0,0 0 0,0 1 0,0-1 0,0 0 0,0 0 0,0 0 0,0 0 0,0 0 0,0 0 0,0 0 0,1 0 0,-1 1 0,0-1 0,0 0 0,0 0 0,0 0 0,0 0 0,0 0 0,0 0 0,9 11 0,14 9 0,40 29 0,2-2 0,94 50 0,-149-92 0,-1-1 0,1 0 0,0 0 0,0-1 0,0 0 0,1 0 0,19 1 0,-26-4 0,0 0 0,0 0 0,0-1 0,0 1 0,0-1 0,0 0 0,-1 0 0,1 0 0,0-1 0,0 1 0,-1-1 0,1 0 0,-1 0 0,0 0 0,1 0 0,-1-1 0,0 1 0,0-1 0,-1 0 0,1 0 0,0 0 0,-1 0 0,4-7 0,10-24 0,-1 0 0,-1-1 0,-2-1 0,11-58 0,-16 66 0,-4 8 0,-3 19 0,0 1 0,0 0 0,0 0 0,0 0 0,0 0 0,0 0 0,0 0 0,0 0 0,-1 0 0,1 0 0,0 0 0,0 0 0,0-1 0,0 1 0,0 0 0,0 0 0,0 0 0,0 0 0,0 0 0,-1 0 0,1 0 0,0 0 0,0 0 0,0 0 0,0 0 0,0 0 0,0 0 0,0 0 0,0 0 0,-1 0 0,1 0 0,0 0 0,0 0 0,0 0 0,0 0 0,0 0 0,0 0 0,0 0 0,0 0 0,0 0 0,-1 1 0,1-1 0,0 0 0,0 0 0,0 0 0,0 0 0,0 0 0,0 0 0,0 0 0,0 0 0,0 0 0,0 0 0,0 1 0,0-1 0,0 0 0,0 0 0,0 0 0,0 0 0,-1 0 0,1 0 0,0 0 0,0 0 0,0 1 0,0-1 0,0 0 0,1 0 0,-1 0 0,0 0 0,-19 33 0,13-21 0,-86 162-1365,69-129-5461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7.457"/>
    </inkml:context>
    <inkml:brush xml:id="br0">
      <inkml:brushProperty name="width" value="0.05" units="cm"/>
      <inkml:brushProperty name="height" value="0.05" units="cm"/>
    </inkml:brush>
  </inkml:definitions>
  <inkml:trace contextRef="#ctx0" brushRef="#br0">17 0 24575,'-1'0'0,"0"0"0,1 0 0,-1 0 0,1 0 0,-1 0 0,0 0 0,1 0 0,-1 1 0,0-1 0,1 0 0,-1 0 0,1 0 0,-1 1 0,1-1 0,-1 0 0,0 1 0,1-1 0,-1 0 0,1 1 0,-1-1 0,1 1 0,0-1 0,-1 1 0,1-1 0,-1 1 0,1-1 0,0 1 0,0-1 0,-1 2 0,2 21 0,1-17 0,1 0 0,0 0 0,-1 0 0,2 0 0,3 5 0,3 1 0,1-1 0,0 0 0,1-1 0,0-1 0,0 0 0,1 0 0,0-1 0,1-1 0,24 10 0,4-1 0,1-2 0,46 8 0,59 6 0,234 15 0,154-29 0,-334-16 0,121 2 0,-320 0 0,0 0 0,0 0 0,0 0 0,1 1 0,-1-1 0,0 1 0,0 0 0,0 0 0,0 0 0,0 0 0,-1 0 0,1 1 0,5 3 0,-7-4 0,0 1 0,0-1 0,0 1 0,-1-1 0,1 1 0,0 0 0,-1-1 0,1 1 0,-1 0 0,0 0 0,0-1 0,0 1 0,0 0 0,0 0 0,0-1 0,0 1 0,0 0 0,0 0 0,-1-1 0,1 1 0,-1 0 0,0-1 0,1 1 0,-2 2 0,-2 5 0,2 1 0,-1 0 0,1 0 0,0 0 0,1 0 0,0 1 0,1-1 0,0 0 0,1 0 0,2 11 0,0-7 0,1 1 0,0-1 0,1-1 0,1 1 0,0-1 0,12 19 0,118 207 0,-102-171 0,41 118 0,-59-138 0,31 89 0,-38-117 0,1 1 0,0-1 0,1 0 0,17 21 0,-28-40 0,1 0 0,0 1 0,0-1 0,0 1 0,0-1 0,0 0 0,1 0 0,-1 0 0,0 0 0,1 0 0,-1 0 0,0 0 0,1 0 0,-1 0 0,1 0 0,-1-1 0,1 1 0,0-1 0,-1 1 0,1-1 0,2 1 0,-2-2 0,-1 1 0,0-1 0,0 0 0,0 1 0,0-1 0,0 0 0,0 1 0,0-1 0,0 0 0,0 0 0,0 0 0,0 0 0,0 0 0,-1 0 0,1 0 0,0 0 0,-1-1 0,1 1 0,-1 0 0,1 0 0,0-2 0,1-5 0,1-1 0,-2 0 0,1 0 0,-1 0 0,0 0 0,-1-14 0,-4-5-1365,-2 4-5461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47.815"/>
    </inkml:context>
    <inkml:brush xml:id="br0">
      <inkml:brushProperty name="width" value="0.05" units="cm"/>
      <inkml:brushProperty name="height" value="0.05" units="cm"/>
    </inkml:brush>
  </inkml:definitions>
  <inkml:trace contextRef="#ctx0" brushRef="#br0">23 1 24575,'-1'0'0,"0"0"0,0 0 0,1 0 0,-1 0 0,0 0 0,0 0 0,0 0 0,0 0 0,1 0 0,-1 0 0,0 0 0,0 1 0,0-1 0,1 0 0,-1 1 0,0-1 0,0 1 0,1-1 0,-1 1 0,0-1 0,1 1 0,-1-1 0,1 1 0,-1-1 0,1 1 0,-1 0 0,1 0 0,-1-1 0,1 1 0,0 0 0,-1 1 0,1-1 0,0 0 0,0 0 0,0 0 0,0 0 0,0 1 0,1-1 0,-1 0 0,0 0 0,1 0 0,-1 0 0,1 0 0,-1 0 0,1 0 0,0 0 0,-1 0 0,1 0 0,0-1 0,0 1 0,-1 0 0,1 0 0,0-1 0,2 2 0,5 4 0,18 13 0,0 0 0,1-2 0,1-1 0,35 14 0,-54-27 0,-1 0 0,1 0 0,-1-1 0,1 0 0,0-1 0,-1 0 0,1 0 0,0-1 0,0 0 0,0-1 0,-1 0 0,1 0 0,0-1 0,0 0 0,-1 0 0,0-1 0,1 0 0,-1-1 0,0 0 0,9-6 0,-3 0 0,0 0 0,15-15 0,-25 22 0,0-1 0,-1 1 0,1-1 0,-1 0 0,0 0 0,0 0 0,-1-1 0,1 1 0,-1 0 0,0-1 0,3-9 0,-5 14 0,0 0 0,0 0 0,0-1 0,0 1 0,0 0 0,0 0 0,0-1 0,0 1 0,0 0 0,0-1 0,0 1 0,0 0 0,0 0 0,0 0 0,0-1 0,0 1 0,0 0 0,-1 0 0,1-1 0,0 1 0,0 0 0,0 0 0,0 0 0,-1-1 0,1 1 0,0 0 0,0 0 0,0 0 0,-1 0 0,1 0 0,0-1 0,0 1 0,-1 0 0,1 0 0,0 0 0,0 0 0,-1 0 0,1 0 0,0 0 0,-16 2 0,-14 10 0,-11 9-1365,-3 4-5461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51.520"/>
    </inkml:context>
    <inkml:brush xml:id="br0">
      <inkml:brushProperty name="width" value="0.05" units="cm"/>
      <inkml:brushProperty name="height" value="0.05" units="cm"/>
    </inkml:brush>
  </inkml:definitions>
  <inkml:trace contextRef="#ctx0" brushRef="#br0">212 154 24575,'0'-6'0,"0"0"0,1 0 0,-1 0 0,1 0 0,0 0 0,1 0 0,-1 0 0,1 1 0,1-1 0,-1 0 0,1 1 0,0-1 0,0 1 0,0 0 0,1 0 0,5-6 0,-3 6 0,0 0 0,0 1 0,0-1 0,1 1 0,-1 0 0,1 1 0,0 0 0,0 0 0,1 0 0,-1 1 0,12-3 0,-2 3 0,0 0 0,0 1 0,0 1 0,0 0 0,0 1 0,0 1 0,0 1 0,0 0 0,0 1 0,30 12 0,-28-7 0,0 0 0,-1 2 0,0 0 0,0 1 0,-2 0 0,1 2 0,-2 0 0,0 1 0,0 0 0,-2 1 0,0 1 0,-1 0 0,19 34 0,-21-29 0,0-1 0,-2 2 0,-1-1 0,0 1 0,-2 0 0,0 0 0,-2 1 0,0-1 0,-2 1 0,-1 0 0,0-1 0,-5 28 0,-5-1 0,-1 0 0,-2-1 0,-30 70 0,-76 136 0,-242 341 0,284-479 0,41-62 0,2 2 0,3 1 0,-43 114 0,64-141 0,1-1 0,2 2 0,1-1 0,1 1 0,2 0 0,1 0 0,2 0 0,1 0 0,1 0 0,7 31 0,2-15 0,3-2 0,1 1 0,3-2 0,1 0 0,41 69 0,4-13 0,86 104 0,-73-109 0,3-4 0,4-3 0,5-5 0,2-3 0,4-4 0,120 73 0,-161-121 0,-40-22 0,0 0 0,-1 0 0,0 1 0,0 1 0,0 0 0,10 12 0,-20-18 0,-1 1 0,1 0 0,-1-1 0,0 1 0,0 0 0,-1 0 0,1 0 0,-1 0 0,0 0 0,0 0 0,0 1 0,-1-1 0,0 0 0,1 0 0,-1 1 0,-1-1 0,1 0 0,-1 1 0,1-1 0,-1 0 0,0 0 0,-1 0 0,-1 5 0,-6 12 0,0 0 0,-2 0 0,-14 21 0,15-25 0,-300 577 0,279-526 0,4 2 0,2 1 0,-14 75 0,29-95 0,2 1 0,2 0 0,3 1 0,1-1 0,8 61 0,39 152 0,4 27 0,-47-260 0,0 0 0,-3 0 0,0 0 0,-2 0 0,-2-1 0,-1 1 0,-10 33 0,9-45 14,-1-1-1,-1 0 0,-1 0 0,0-1 1,-1 0-1,-1-1 0,-1 0 1,-23 23-1,25-28-137,-1-2 0,-1 1 1,1-1-1,-2-1 0,1 0 0,-1-1 1,-1-1-1,1 0 0,-1-1 0,0 0 1,-25 5-1,10-6-6702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4.678"/>
    </inkml:context>
    <inkml:brush xml:id="br0">
      <inkml:brushProperty name="width" value="0.05" units="cm"/>
      <inkml:brushProperty name="height" value="0.05" units="cm"/>
    </inkml:brush>
  </inkml:definitions>
  <inkml:trace contextRef="#ctx0" brushRef="#br0">2 12 24575,'-2'-9'0,"2"7"0,7 9 0,-6-6 0,29 32 0,-1 2 0,31 50 0,-48-67 0,-1 1 0,-1 1 0,-1 0 0,-1 1 0,0-1 0,8 40 0,-16-55 5,1 0 1,-1-1-1,0 1 0,0 0 0,0 0 0,-1-1 1,0 1-1,0 0 0,0-1 0,0 1 1,-1-1-1,1 1 0,-1-1 0,0 1 0,-1-1 1,1 0-1,-1 0 0,0 0 0,0-1 0,0 1 1,0-1-1,-6 5 0,0-1-170,0 0 0,-1-1 0,0 1 0,0-2 0,-1 0 0,0 0 0,0-1 0,-12 3 0,-1-1-6661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52.520"/>
    </inkml:context>
    <inkml:brush xml:id="br0">
      <inkml:brushProperty name="width" value="0.05" units="cm"/>
      <inkml:brushProperty name="height" value="0.05" units="cm"/>
    </inkml:brush>
  </inkml:definitions>
  <inkml:trace contextRef="#ctx0" brushRef="#br0">139 310 24575,'0'-1'0,"-1"0"0,0 0 0,1-1 0,-1 1 0,0 0 0,0 0 0,0 0 0,0 0 0,0 0 0,0 0 0,0 0 0,0 1 0,0-1 0,-1 0 0,1 0 0,0 1 0,-2-1 0,-4-3 0,-12-8 0,7 5 0,1 0 0,0-1 0,0 0 0,1-1 0,-17-17 0,26 25 0,0-1 0,-1 0 0,1 1 0,0-1 0,0 0 0,0 0 0,1 0 0,-1 0 0,0 0 0,1 0 0,-1 0 0,1 0 0,0 0 0,0 0 0,0 0 0,0 0 0,0 0 0,0-2 0,1 1 0,0 0 0,1 0 0,-1 1 0,1-1 0,-1 1 0,1-1 0,0 1 0,0-1 0,0 1 0,0 0 0,0 0 0,1 0 0,-1 0 0,0 0 0,1 1 0,3-2 0,15-9 0,1 1 0,1 1 0,0 0 0,1 2 0,32-7 0,127-16 0,-160 28 0,168-18-241,0 9-1,217 13 1,-280 7 202,-1 6-1,-1 5 1,229 65 0,-263-54 41,0 5 0,-3 3 0,-1 4 0,-3 4 0,135 96 0,-134-75-15,-3 4 0,-4 3 0,-2 4 0,-5 3 0,69 99 0,-62-64-6,-5 3-1,-5 3 1,80 200-1,-112-222 148,-5 0 0,-4 2 0,24 177 1,-33-105 127,-6 251 0,-17-52-1621,4-352-5461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53.004"/>
    </inkml:context>
    <inkml:brush xml:id="br0">
      <inkml:brushProperty name="width" value="0.05" units="cm"/>
      <inkml:brushProperty name="height" value="0.05" units="cm"/>
    </inkml:brush>
  </inkml:definitions>
  <inkml:trace contextRef="#ctx0" brushRef="#br0">24 187 24575,'-20'7'0,"17"-4"0,12-6 0,-5 1 0,1-1 0,-1 1 0,0-1 0,0 0 0,0 0 0,-1 0 0,1-1 0,-1 1 0,0-1 0,0 0 0,0 0 0,0 0 0,0 0 0,-1 0 0,0-1 0,0 1 0,0-1 0,-1 0 0,1 1 0,0-6 0,19-41 0,-19 47 0,0-1 0,1 1 0,0 1 0,0-1 0,0 0 0,1 1 0,-1-1 0,1 1 0,0 0 0,-1 0 0,1 1 0,1-1 0,-1 1 0,0 0 0,1 0 0,-1 0 0,6-1 0,-3 2 0,0-1 0,0 2 0,1-1 0,-1 1 0,0 1 0,0-1 0,1 1 0,-1 0 0,0 1 0,10 3 0,1 2 0,1 0 0,-1 2 0,0 0 0,-1 2 0,0-1 0,-1 2 0,20 18 0,-19-13 0,-1 1 0,0 1 0,-2 0 0,13 23 0,-15-23 0,-10-17 0,-1 1 0,1-1 0,0 0 0,-1 1 0,1-1 0,0 0 0,0 0 0,1 0 0,-1 0 0,0-1 0,0 1 0,1-1 0,-1 1 0,1-1 0,0 0 0,3 2 0,-4-3 0,0 0 0,0-1 0,0 1 0,-1 0 0,1-1 0,0 1 0,0-1 0,0 1 0,0-1 0,-1 0 0,1 0 0,0 0 0,-1 0 0,1 0 0,-1 0 0,1 0 0,-1 0 0,1-1 0,-1 1 0,0-1 0,0 1 0,0-1 0,1 1 0,-2-1 0,2-2 0,25-49-30,-19 33-1305,-1 4-5491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53.959"/>
    </inkml:context>
    <inkml:brush xml:id="br0">
      <inkml:brushProperty name="width" value="0.05" units="cm"/>
      <inkml:brushProperty name="height" value="0.05" units="cm"/>
    </inkml:brush>
  </inkml:definitions>
  <inkml:trace contextRef="#ctx0" brushRef="#br0">44 1724 24575,'-11'-10'0,"9"8"0,-1 0 0,1-1 0,-1 1 0,1 0 0,0-1 0,0 1 0,0-1 0,0 1 0,0-1 0,0 0 0,1 0 0,0 0 0,-1 0 0,1 0 0,0 0 0,1 0 0,-1-1 0,0 1 0,1 0 0,0 0 0,0-5 0,2-4 0,1 0 0,0 0 0,0 0 0,2 0 0,0 1 0,0-1 0,1 1 0,0 1 0,10-14 0,-5 5 0,85-126-181,5 4-1,7 4 1,140-136-1,-173 197 164,4 2 0,2 5 0,4 3 0,3 3 0,2 5-1,3 3 1,150-64 0,-118 73-271,2 5 1,2 5-1,1 6 0,147-14 0,-83 26 281,1 8 1,229 19-1,-258 4-38,1 8 0,308 80 0,-339-60-58,-2 6-1,-2 6 1,220 124 0,-161-59 321,-5 9 0,225 198 0,-402-317-189,114 107 1396,-108-99-1292,0 1 0,-1 0-1,-1 2 1,0-1 0,13 30-1,-25-46-131,0-1 0,0 1 0,0 0 0,0 0 0,0 0 0,-1 0 0,1 0 0,-1 0 0,1 1 0,-1-1 0,0 0 0,0 0 0,0 0 0,0 0 0,0 0 0,0 1 0,-1-1 0,1 0 0,-1 2 0,-1-3 0,1 1 0,-1-1 0,1 0 0,-1 0 0,1 0 0,-1 0 0,1 0 0,-1 0 0,0 0 0,0-1 0,1 1 0,-1-1 0,0 1 0,0-1 0,0 0 0,0 1 0,0-1 0,0 0 0,1 0 0,-1 0 0,-4-1 0,-7 0 0,-22 0 0,-46 3 0,69-1 0,0 1 0,0 0 0,0 1 0,1 0 0,-1 1 0,1 1 0,-17 8 0,26-12 0,1-1 0,-1 1 0,0 0 0,1 0 0,-1 0 0,1 0 0,0 0 0,-1 0 0,1 0 0,0 0 0,0 1 0,-1-1 0,1 0 0,0 1 0,1-1 0,-1 1 0,0-1 0,0 1 0,0 0 0,1-1 0,-1 4 0,1-3 0,0-1 0,1 1 0,-1-1 0,1 1 0,-1-1 0,1 1 0,-1-1 0,1 1 0,0-1 0,0 0 0,0 1 0,0-1 0,0 0 0,0 0 0,0 0 0,0 0 0,1 0 0,-1 0 0,2 1 0,9 5 0,0 0 0,1-1 0,0 0 0,14 4 0,-23-9 0,3 2 0,1 0 0,1-1 0,-1 0 0,0-1 0,0 0 0,1 0 0,-1 0 0,1-1 0,-1 0 0,0-1 0,1 0 0,13-4 0,-15 3 0,0-1 0,0 0 0,0-1 0,-1 1 0,0-1 0,1-1 0,-1 1 0,-1-1 0,1 0 0,-1 0 0,0-1 0,0 1 0,0-1 0,6-11 0,21-47 0,-26 48 0,1 1 0,19-29 0,-25 42-5,0 1 0,0-1-1,0 1 1,1-1-1,-1 1 1,1-1 0,-1 1-1,1 0 1,-1 0 0,1 0-1,0 0 1,-1 0 0,1 0-1,3-1 1,-4 2 15,0 0 0,0 0 0,0 0 0,0 0 0,0 0 0,0 0 0,0 0 0,0 0 0,0 1 0,0-1 0,0 0 0,0 1 0,0-1 0,0 0 0,0 1 0,0-1 0,0 1 0,-1 0 0,3 1 0,0 1-145,0 1 0,0 0 0,0 0 0,-1 0 0,1 0 0,-1 1 0,0-1 0,0 0 0,-1 1 0,2 4 0,3 14-6691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55.657"/>
    </inkml:context>
    <inkml:brush xml:id="br0">
      <inkml:brushProperty name="width" value="0.05" units="cm"/>
      <inkml:brushProperty name="height" value="0.05" units="cm"/>
    </inkml:brush>
  </inkml:definitions>
  <inkml:trace contextRef="#ctx0" brushRef="#br0">2265 8225 24575,'1'-10'0,"1"1"0,-1-1 0,2 1 0,-1-1 0,1 1 0,1 0 0,0 0 0,0 0 0,7-11 0,-7 13 0,1 0 0,-1 0 0,-1 0 0,0-1 0,0 1 0,0-1 0,-1 0 0,0 0 0,0 0 0,-1 0 0,0 0 0,-1-1 0,0 1 0,-1-13 0,-6-2 0,-2 0 0,0 1 0,-2 0 0,0 0 0,-16-21 0,22 35 0,-445-641 54,194 297-916,122 156 774,-130-251 0,218 356 90,4-3 0,5-1 1,4-1-1,4-2 0,-23-142 1,40 158-3,5-1 0,3 0 0,4 0 0,3 0 0,17-97 0,-7 110 0,3 0 0,3 1 0,3 1 0,4 0 0,2 2 0,47-81 0,143-180 0,23 19 0,116-163 0,-317 411-29,-2-2 0,-3-2 0,39-99 0,-64 134 19,0 0 0,-2-1-1,-1 0 1,-1-1-1,-2 0 1,-1 1-1,-2-1 1,0 0-1,-3 0 1,-8-53-1,1 47 12,-1 1 0,-3 1-1,0 0 1,-3 0-1,-1 2 1,-1 0 0,-43-58-1,10 26-8,-2 3-1,-96-85 1,-239-159-34,-25 33 3,-111-81 16,453 302 56,-100-97 1,152 130-27,1-1-1,1 0 1,1-1 0,0-1 0,2-1-1,0 0 1,2-1 0,1 0-1,-14-42 1,21 52 23,2 0 0,0 0-1,0 0 1,1 0 0,1 0 0,1 0 0,0 0-1,0 0 1,2 0 0,0 0 0,0 0-1,1 1 1,1 0 0,0-1 0,1 2 0,0-1-1,1 1 1,0 0 0,15-18 0,-7 11 24,2 1 0,1 0 0,0 2 0,1 0 0,0 0 1,1 2-1,1 1 0,0 0 0,1 2 0,31-13 0,-50 23-46,-1 0 0,0 0 0,1 1 0,-1-1 0,0 0 0,1 1 0,-1-1 0,1 1 0,-1 0 0,1 0 0,-1 0 0,1 0 0,-1 0 0,5 2 0,-6-2-54,0 1-1,0 0 1,0 0-1,0 0 1,-1 0 0,1 0-1,0 0 1,-1 0-1,1 0 1,0 0 0,-1 0-1,0 0 1,1 0-1,-1 0 1,0 0-1,1 0 1,-1 0 0,0 1-1,0-1 1,0 0-1,0 0 1,0 0 0,0 0-1,0 1 1,-1-1-1,1 0 1,0 0 0,-1 0-1,1 0 1,0 0-1,-2 2 1,-2 14-6780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56.128"/>
    </inkml:context>
    <inkml:brush xml:id="br0">
      <inkml:brushProperty name="width" value="0.05" units="cm"/>
      <inkml:brushProperty name="height" value="0.05" units="cm"/>
    </inkml:brush>
  </inkml:definitions>
  <inkml:trace contextRef="#ctx0" brushRef="#br0">22 821 24575,'-2'-28'0,"-8"-50"0,6 55 0,1 0 0,1-1 0,1-38 0,7 8 0,3 0 0,2 1 0,2 0 0,2 1 0,3 1 0,34-69 0,-47 108 0,2 0 0,0 0 0,1 0 0,0 1 0,0 0 0,1 1 0,0 0 0,13-10 0,-17 16 0,1 0 0,0 0 0,0 0 0,0 1 0,0 0 0,0 1 0,1-1 0,-1 1 0,1 0 0,0 1 0,0-1 0,-1 1 0,1 1 0,0-1 0,0 1 0,0 1 0,0-1 0,6 2 0,9 3 0,-1 1 0,0 1 0,0 1 0,-1 1 0,0 1 0,0 0 0,-1 2 0,22 17 0,10 11 0,70 72 0,-69-60 60,88 115 0,-126-148-195,-1 1 0,-1 0 0,0 1 0,-2 0 0,0 1 0,-2 0 0,0 0 0,-2 1 0,0 0 0,2 28 0,-7-36-6691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56.950"/>
    </inkml:context>
    <inkml:brush xml:id="br0">
      <inkml:brushProperty name="width" value="0.05" units="cm"/>
      <inkml:brushProperty name="height" value="0.05" units="cm"/>
    </inkml:brush>
  </inkml:definitions>
  <inkml:trace contextRef="#ctx0" brushRef="#br0">472 295 24575,'3'-4'0,"0"0"0,-1 0 0,1 0 0,-1 0 0,0 0 0,0 0 0,-1-1 0,1 1 0,-1-1 0,0 1 0,0-1 0,0-5 0,1-56 0,-3 58 0,0 1 0,0-1 0,-1 1 0,0 0 0,0 0 0,-1 0 0,0 0 0,0 0 0,0 0 0,-1 1 0,0-1 0,0 1 0,-1 0 0,0 1 0,0-1 0,0 1 0,-1 0 0,1 0 0,-1 0 0,-1 1 0,-9-5 0,8 4 0,0 1 0,0 1 0,0 0 0,-1 0 0,1 1 0,-1 0 0,0 0 0,1 1 0,-1 0 0,0 0 0,0 1 0,0 0 0,0 1 0,0 0 0,1 0 0,-1 1 0,-14 5 0,8 0 0,0 0 0,0 1 0,1 1 0,0 1 0,0 0 0,1 0 0,1 1 0,0 1 0,0 0 0,1 1 0,1 0 0,0 0 0,1 1 0,0 1 0,1-1 0,1 2 0,0-1 0,1 1 0,1-1 0,0 2 0,1-1 0,1 0 0,-2 29 0,5-41 0,0 0 0,0 1 0,0-1 0,0 0 0,1 1 0,0-1 0,0 0 0,0 0 0,0 0 0,1 0 0,0 0 0,0 0 0,0 0 0,0 0 0,0-1 0,1 1 0,0-1 0,-1 1 0,1-1 0,0 0 0,1 0 0,-1-1 0,1 1 0,-1 0 0,1-1 0,0 0 0,0 0 0,-1 0 0,2-1 0,-1 1 0,0-1 0,0 0 0,0 0 0,1 0 0,7-1 0,4 2 0,0-2 0,-1 0 0,1-1 0,-1 0 0,0-1 0,1-1 0,-1-1 0,0 0 0,0-1 0,-1 0 0,1-1 0,-1-1 0,-1 0 0,1-1 0,16-13 0,-17 11 0,-1 0 0,0-1 0,-1 0 0,0 0 0,0-2 0,-2 1 0,1-1 0,-2-1 0,0 1 0,0-2 0,-1 1 0,-1-1 0,-1 0 0,8-30 0,-10 21 0,-2 17 0,0 1 0,-1 0 0,2 0 0,-1-1 0,1 1 0,5-11 0,-3 17 0,0 9 0,2 11 0,-6-20 0,12 50 0,22 77 0,-29-112 0,1 1 0,1-1 0,0-1 0,1 1 0,17 23 0,-22-34-80,0 0 0,0-1-1,0 0 1,0 1 0,1-1-1,-1 0 1,1-1 0,0 1-1,0-1 1,0 1 0,0-1 0,0-1-1,0 1 1,1 0 0,-1-1-1,9 2 1,9-3-6746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57.386"/>
    </inkml:context>
    <inkml:brush xml:id="br0">
      <inkml:brushProperty name="width" value="0.05" units="cm"/>
      <inkml:brushProperty name="height" value="0.05" units="cm"/>
    </inkml:brush>
  </inkml:definitions>
  <inkml:trace contextRef="#ctx0" brushRef="#br0">49 256 24575,'-5'-23'0,"5"23"0,0-1 0,-1 1 0,1 0 0,0-1 0,0 1 0,-1 0 0,1 0 0,0-1 0,-1 1 0,1 0 0,0 0 0,-1-1 0,1 1 0,0 0 0,-1 0 0,1 0 0,-1 0 0,1 0 0,0 0 0,-1 0 0,1 0 0,-1 0 0,1 0 0,0 0 0,-1 0 0,1 0 0,-1 0 0,1 0 0,0 0 0,-1 0 0,-1 1 0,0 0 0,1 0 0,-1 1 0,1-1 0,-1 0 0,1 1 0,-1-1 0,1 1 0,0 0 0,0-1 0,0 1 0,0 0 0,0 0 0,0-1 0,0 1 0,0 0 0,0 3 0,-2 7 0,1 0 0,0 1 0,0-1 0,2 1 0,-1-1 0,2 0 0,-1 1 0,2-1 0,2 14 0,7 19 0,19 49 0,-13-42 0,30 127 0,-61-219 0,-45-151 0,47 136 0,-8-108 0,19 138 0,1-1 0,2 1 0,0-1 0,2 1 0,0-1 0,14-38 0,-16 57 0,1 1 0,-1-1 0,2 0 0,-1 1 0,1 0 0,0 0 0,0 0 0,1 0 0,0 1 0,0-1 0,0 1 0,0 0 0,8-4 0,-10 7 0,0 0 0,1 1 0,-1-1 0,0 1 0,1 0 0,-1 0 0,1 0 0,-1 0 0,1 1 0,-1-1 0,1 1 0,-1 0 0,1 0 0,0 0 0,-1 1 0,1-1 0,-1 1 0,1 0 0,-1 0 0,1 0 0,-1 0 0,0 1 0,1-1 0,-1 1 0,0 0 0,0 0 0,0 0 0,3 3 0,0 0 0,-1 0 0,1 0 0,-1 1 0,0-1 0,0 1 0,0 0 0,-1 1 0,0-1 0,0 1 0,-1 0 0,1 0 0,-2 0 0,1 0 0,-1 0 0,0 1 0,0-1 0,-1 1 0,0-1 0,-1 1 0,1 0 0,-2-1 0,1 1 0,-1 0 0,0-1 0,0 1 0,-5 11 0,3-9 0,-1 0 0,0 0 0,-1-1 0,0 0 0,0 1 0,-1-2 0,0 1 0,-1-1 0,0 0 0,0 0 0,-1-1 0,0 0 0,0 0 0,0-1 0,-1 0 0,0-1 0,-1 0 0,-17 8 0,4-8-1365,7-5-5461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57.856"/>
    </inkml:context>
    <inkml:brush xml:id="br0">
      <inkml:brushProperty name="width" value="0.05" units="cm"/>
      <inkml:brushProperty name="height" value="0.05" units="cm"/>
    </inkml:brush>
  </inkml:definitions>
  <inkml:trace contextRef="#ctx0" brushRef="#br0">110 310 24575,'1'0'0,"0"0"0,0 1 0,0-1 0,0 0 0,0 1 0,-1-1 0,1 1 0,0-1 0,0 1 0,0 0 0,-1-1 0,1 1 0,0 0 0,-1 0 0,1-1 0,0 1 0,-1 0 0,1 0 0,-1 0 0,0 0 0,1-1 0,-1 1 0,0 0 0,1 2 0,8 29 0,-7-20 0,11 42 0,9 104 0,-15-96 0,-4-40 0,4 49 0,-6-67 0,-1-1 0,0 1 0,0 0 0,-1-1 0,1 1 0,-1 0 0,0-1 0,0 1 0,0-1 0,0 1 0,-1-1 0,1 1 0,-1-1 0,-3 5 0,4-7 0,1-1 0,-1 1 0,1-1 0,-1 0 0,0 1 0,1-1 0,-1 1 0,0-1 0,1 0 0,-1 0 0,0 1 0,0-1 0,1 0 0,-1 0 0,0 0 0,0 0 0,1 0 0,-1 0 0,0 0 0,0 0 0,1 0 0,-1 0 0,0-1 0,0 1 0,1 0 0,-1 0 0,0-1 0,1 1 0,-1 0 0,0-1 0,1 1 0,-1-1 0,1 1 0,-1-1 0,1 1 0,-1-1 0,1 1 0,-1-1 0,1 1 0,-1-1 0,1 0 0,-1 1 0,1-1 0,0 0 0,-1 0 0,-16-35 0,3-4 0,1 0 0,3-1 0,-8-62 0,4-130 0,14 206 0,1-1 0,1 1 0,2 0 0,7-29 0,-9 49 0,-1 0 0,2-1 0,-1 1 0,1 0 0,0 0 0,1 1 0,-1-1 0,1 1 0,1-1 0,-1 1 0,1 0 0,0 1 0,0-1 0,1 1 0,0 0 0,0 1 0,0-1 0,0 1 0,10-5 0,-9 7 0,0 0 0,1 1 0,-1 0 0,1 0 0,-1 0 0,1 1 0,-1 0 0,1 1 0,-1 0 0,1 0 0,-1 0 0,0 1 0,0 0 0,1 1 0,-1-1 0,-1 1 0,1 1 0,0-1 0,-1 1 0,0 0 0,8 7 0,-4-4 0,-1 1 0,0 0 0,-1 0 0,0 1 0,0 0 0,0 1 0,-1-1 0,-1 1 0,0 1 0,0-1 0,-1 1 0,6 19 0,-10-26 0,0 1 0,0-1 0,0 1 0,-1-1 0,0 1 0,0 0 0,0-1 0,0 1 0,-1-1 0,0 1 0,0-1 0,0 1 0,0-1 0,-1 0 0,0 1 0,-4 6 0,2-4 0,-1-1 0,0 0 0,0 0 0,-1 0 0,1-1 0,-1 0 0,0 0 0,-1-1 0,-8 6 0,-5 0 0,-1-1 0,0 0 0,0-1 0,-1-2 0,-42 9 0,47-13 24,0 0 0,0 0 0,-1-2 0,-18-1 0,32 1-86,0 0 0,0-1 0,0 1 0,0-1 1,0 0-1,0 0 0,0 0 0,0-1 0,1 0 0,-1 1 0,0-1 0,1 0 1,0-1-1,-1 1 0,1-1 0,0 1 0,0-1 0,0 0 0,1 0 0,-1 0 1,1 0-1,0-1 0,-3-4 0,-1-11-6764</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9:58.415"/>
    </inkml:context>
    <inkml:brush xml:id="br0">
      <inkml:brushProperty name="width" value="0.05" units="cm"/>
      <inkml:brushProperty name="height" value="0.05" units="cm"/>
    </inkml:brush>
  </inkml:definitions>
  <inkml:trace contextRef="#ctx0" brushRef="#br0">2918 332 24575,'0'-6'0,"-1"1"0,0-1 0,0 0 0,-1 1 0,1-1 0,-1 1 0,0-1 0,-1 1 0,1 0 0,-1 0 0,0 0 0,0 0 0,-7-7 0,0 0 0,-1 2 0,0 0 0,0 0 0,-16-10 0,-4 1 0,-2 1 0,0 1 0,-1 2 0,0 1 0,-71-18 0,10 11 0,-101-8 0,51 15-368,1 6 0,-274 21 0,295 1 372,1 5-1,1 5 1,-203 69-1,255-67-28,1 2 0,2 3 0,1 3 0,1 3 0,2 3-1,2 2 1,-60 55 0,91-69 2,0 2 0,2 1 0,1 1 0,2 2 0,-39 68 0,49-72 16,1 0 0,1 0 0,1 2 0,2-1 0,1 1 0,2 1 0,1-1 0,0 39 0,4-37 7,2-1 0,2 1 0,1-1 0,2 0 0,0-1 0,3 1 0,14 36 0,-6-29 0,1 0 0,3 0 0,1-2 0,52 67 0,-26-49 0,2-1 0,3-4 0,2-1 0,2-3 0,2-2 0,86 48 0,-62-46 0,3-3 0,1-5 0,2-3 0,2-4 0,1-4 0,147 25 0,-157-41 0,0-3 0,1-5 0,-1-2 0,1-5 0,-1-3 0,0-4 0,156-38 0,-135 15-114,0-3 0,-3-6 1,125-70-1,-114 47-38,-3-4 1,146-124-1,-197 144 148,-2-2-1,-2-2 1,-3-2 0,-2-3 0,47-75-1,-76 102-5,-2-1 0,-1-1 0,-2 0-1,-1-1 1,11-45 0,-18 52 5,-2 0 0,0 0 0,-2-1 0,-1 1 0,-1-1-1,-2 1 1,-8-49 0,4 46 5,-2 1 0,-1-1 0,-2 2 0,-1-1 0,-1 2 0,-1 0 0,-18-26 0,9 19 0,-3 1 0,0 2 0,-3 1 0,-51-45 0,23 31 0,-2 3 0,-1 3 0,-2 2 0,-2 3 0,-116-43 0,-16 15 659,164 54-476,0 1 0,0 1 0,0 2 0,-42 1 0,70 2-197,1 0 1,0 0 0,-1 1 0,1-1 0,0 1-1,0-1 1,-1 1 0,1 0 0,0 0 0,0 0 0,0 1-1,0-1 1,0 1 0,1 0 0,-1-1 0,0 1-1,1 1 1,-1-1 0,1 0 0,0 0 0,0 1 0,0 0-1,0-1 1,0 1 0,0 0 0,1 0 0,-1 0-1,1 0 1,0 0 0,-1 4 0,-2 14-6813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01.185"/>
    </inkml:context>
    <inkml:brush xml:id="br0">
      <inkml:brushProperty name="width" value="0.05" units="cm"/>
      <inkml:brushProperty name="height" value="0.05" units="cm"/>
    </inkml:brush>
  </inkml:definitions>
  <inkml:trace contextRef="#ctx0" brushRef="#br0">579 77 24575,'-24'-26'0,"22"22"0,-1 1 0,0-1 0,0 0 0,0 1 0,-1 0 0,1 0 0,-1 0 0,1 0 0,-1 0 0,0 1 0,0-1 0,0 1 0,-1 0 0,1 1 0,0-1 0,-1 1 0,1 0 0,-1 0 0,0 0 0,-4 0 0,-10 1 0,0 1 0,1 1 0,-1 0 0,1 2 0,-33 10 0,16-3 0,2 2 0,-34 19 0,49-22 0,1 0 0,0 0 0,1 2 0,1 0 0,0 1 0,0 0 0,-23 30 0,33-37 0,1-1 0,0 1 0,0 0 0,1 0 0,0 1 0,0-1 0,0 1 0,1-1 0,0 1 0,0 0 0,0 0 0,1 0 0,0 0 0,1 0 0,0 0 0,0 0 0,0 0 0,1 0 0,0 0 0,0 0 0,1 0 0,0 0 0,0 0 0,1-1 0,3 8 0,-2-7 0,1-1 0,-1 0 0,1 0 0,1-1 0,-1 1 0,1-1 0,0-1 0,0 1 0,0-1 0,1 0 0,0 0 0,-1-1 0,1 0 0,0 0 0,1 0 0,-1-1 0,0 0 0,1-1 0,8 1 0,8 2 0,1-2 0,0-1 0,0-1 0,39-6 0,-47 4 0,1-1 0,-1 0 0,0-2 0,0 0 0,25-11 0,-36 13 0,0 0 0,-1 0 0,1-1 0,-1 1 0,0-1 0,0 0 0,0-1 0,0 1 0,-1-1 0,0 0 0,0 0 0,0 0 0,-1 0 0,1-1 0,-1 0 0,-1 1 0,1-1 0,2-10 0,-2 2 0,-1 0 0,0 0 0,-1 0 0,0-1 0,-1 1 0,-1 0 0,0 0 0,-1 0 0,0-1 0,-2 1 0,1 1 0,-2-1 0,0 1 0,0-1 0,-1 2 0,-9-14 0,15 25 0,0 1 0,0 0 0,0 0 0,0-1 0,0 1 0,0 0 0,0 0 0,0 0 0,0-1 0,0 1 0,0 0 0,-1 0 0,1 0 0,0 0 0,0-1 0,0 1 0,0 0 0,0 0 0,-1 0 0,1 0 0,0 0 0,0-1 0,0 1 0,-1 0 0,1 0 0,0 0 0,0 0 0,0 0 0,-1 0 0,1 0 0,0 0 0,0 0 0,-1 0 0,1 0 0,0 0 0,0 0 0,0 0 0,-1 0 0,1 0 0,0 0 0,0 0 0,0 0 0,-1 0 0,0 12 0,5 16 0,37 187 0,15 223 0,-31-228-1365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5.491"/>
    </inkml:context>
    <inkml:brush xml:id="br0">
      <inkml:brushProperty name="width" value="0.05" units="cm"/>
      <inkml:brushProperty name="height" value="0.05" units="cm"/>
    </inkml:brush>
  </inkml:definitions>
  <inkml:trace contextRef="#ctx0" brushRef="#br0">1 311 24575,'2'0'0,"1"0"0,0 1 0,-1 0 0,1-1 0,0 1 0,-1 0 0,1 0 0,-1 1 0,1-1 0,-1 1 0,0-1 0,0 1 0,0-1 0,0 1 0,0 0 0,0 0 0,0 0 0,0 0 0,-1 1 0,1-1 0,-1 0 0,0 1 0,2 3 0,4 10 0,0 0 0,7 28 0,-5-15 0,-4-13 0,-1 0 0,-1 0 0,0 1 0,1 28 0,-6 71 0,0-46 0,1-58 0,-3-10 0,-5-19 0,-8-35 0,-25-176 0,37 185 0,3-1 0,1 0 0,7-57 0,-4 87 0,0-1 0,1 0 0,1 1 0,0 0 0,1 0 0,1 0 0,0 0 0,1 1 0,15-23 0,-18 30 0,1 0 0,0 1 0,1-1 0,-1 1 0,1 0 0,0 0 0,0 1 0,1-1 0,-1 2 0,1-1 0,0 1 0,0 0 0,0 0 0,0 0 0,0 1 0,1 1 0,-1-1 0,1 1 0,-1 0 0,16 1 0,-11 1 0,0 0 0,0 1 0,0 1 0,0 0 0,0 0 0,-1 1 0,1 1 0,11 5 0,-15-5 0,0 0 0,0 0 0,0 0 0,-1 1 0,1 0 0,-1 0 0,-1 1 0,1 0 0,-1 0 0,0 1 0,4 8 0,-8-13 0,-1 0 0,1-1 0,-1 1 0,0 0 0,0 0 0,0 0 0,-1 0 0,1 0 0,-1 0 0,1 0 0,-1 0 0,0 0 0,0 0 0,-1 0 0,1 0 0,-1 0 0,-1 6 0,0-5 0,0 1 0,0-1 0,-1 1 0,1-1 0,-1 0 0,0 0 0,-1 0 0,1-1 0,-8 7 0,-5 3 0,-1-2 0,0 0 0,-1-1 0,-21 9 0,36-18 0,-47 19 0,31-13 0,-37 19 0,55-25 0,-1-1 0,1 1 0,0-1 0,0 1 0,-1 0 0,1 0 0,0-1 0,0 1 0,0 0 0,0 0 0,0 0 0,0 0 0,0 0 0,0 1 0,1-1 0,-1 0 0,0 0 0,1 1 0,-1-1 0,1 0 0,-1 0 0,1 1 0,0-1 0,-1 1 0,1-1 0,0 0 0,0 1 0,0-1 0,0 1 0,0-1 0,0 0 0,0 1 0,1-1 0,-1 1 0,0-1 0,1 0 0,-1 0 0,1 1 0,0-1 0,-1 0 0,1 0 0,0 1 0,0-1 0,0 0 0,0 0 0,0 0 0,0 0 0,0 0 0,0 0 0,2 1 0,5 5 0,1-1 0,1 1 0,-1-1 0,1-1 0,11 5 0,14 6 0,83 40 0,-106-49 0,-1 0 0,0 1 0,-1 0 0,0 0 0,0 1 0,-1 1 0,14 17 0,-21-25 0,0 1 0,0 0 0,0 0 0,-1-1 0,1 1 0,-1 0 0,1 0 0,-1 0 0,0 0 0,-1 1 0,1-1 0,0 0 0,-1 0 0,0 1 0,0-1 0,0 0 0,0 0 0,0 1 0,-1-1 0,1 0 0,-2 5 0,0-4 0,-1 0 0,1 1 0,-1-1 0,0 0 0,0-1 0,0 1 0,-1 0 0,1-1 0,-1 0 0,0 0 0,1 0 0,-9 5 0,-5 0 0,1 0 0,-1-1 0,0-1 0,-1 0 0,0-1 0,-28 4 0,35-8-151,1 0-1,0-1 0,0 0 0,-1-1 1,1 0-1,0 0 0,0-1 1,-13-4-1,-2-4-6674</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01.911"/>
    </inkml:context>
    <inkml:brush xml:id="br0">
      <inkml:brushProperty name="width" value="0.05" units="cm"/>
      <inkml:brushProperty name="height" value="0.05" units="cm"/>
    </inkml:brush>
  </inkml:definitions>
  <inkml:trace contextRef="#ctx0" brushRef="#br0">199 1 24575,'-10'-1'0,"1"2"0,-1-1 0,0 1 0,1 1 0,-1 0 0,1 0 0,-16 6 0,20-5 0,0-1 0,0 1 0,0 1 0,0-1 0,1 1 0,0 0 0,-1 0 0,1 0 0,1 0 0,-1 1 0,1-1 0,-1 1 0,1 0 0,-3 7 0,-1 3 0,1-1 0,0 1 0,1 0 0,0 0 0,1 1 0,1-1 0,1 1 0,0 0 0,1 20 0,1-25 0,1 0 0,1 1 0,0-1 0,0 0 0,1 0 0,1-1 0,0 1 0,0-1 0,1 0 0,0 0 0,1 0 0,0 0 0,13 14 0,-11-15 0,1 0 0,0 0 0,0-1 0,1-1 0,0 1 0,0-2 0,1 1 0,-1-1 0,1-1 0,1 0 0,17 5 0,-23-8 0,-1-1 0,1 0 0,0 0 0,0 0 0,0-1 0,0 0 0,1 0 0,-1 0 0,0-1 0,0 0 0,0 0 0,-1 0 0,1-1 0,0 0 0,0 0 0,-1-1 0,1 1 0,-1-1 0,0-1 0,0 1 0,0 0 0,0-1 0,-1 0 0,1 0 0,4-7 0,-4 4 0,-1 0 0,0-1 0,0 1 0,0-1 0,-1 0 0,0 0 0,-1-1 0,1 1 0,-2 0 0,1-1 0,-1 1 0,0-1 0,-1 0 0,0 1 0,-1-1 0,0 0 0,-2-9 0,0-2 0,-1 1 0,-2 1 0,0-1 0,0 1 0,-2 0 0,-15-27 0,17 36 0,1 1 0,-1 0 0,-1 0 0,1 1 0,-1-1 0,-1 1 0,1 1 0,-1 0 0,0 0 0,-1 0 0,-9-4 0,12 7 0,1 1 0,-1 0 0,0 0 0,1 0 0,-1 1 0,0 0 0,0 0 0,0 0 0,0 1 0,0 0 0,0 0 0,0 1 0,0-1 0,0 1 0,1 0 0,-1 1 0,0 0 0,0 0 0,1 0 0,-7 3 0,11-4-91,-1 0 0,0 0 0,1 0 0,-1 0 0,0 0 0,1 1 0,0-1 0,-1 1 0,1-1 0,0 0 0,-1 1 0,1 0 0,0-1 0,-1 4 0,0 5-6735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02.269"/>
    </inkml:context>
    <inkml:brush xml:id="br0">
      <inkml:brushProperty name="width" value="0.05" units="cm"/>
      <inkml:brushProperty name="height" value="0.05" units="cm"/>
    </inkml:brush>
  </inkml:definitions>
  <inkml:trace contextRef="#ctx0" brushRef="#br0">7 16 24575,'-5'0'0,"4"0"0,5 0 0,8 0 0,5 0 0,4 0 0,8 0 0,3 0 0,1 0 0,-1 0 0,-2 0 0,-1 0 0,-6-4 0,-2-2 0,-5 0-8191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02.752"/>
    </inkml:context>
    <inkml:brush xml:id="br0">
      <inkml:brushProperty name="width" value="0.05" units="cm"/>
      <inkml:brushProperty name="height" value="0.05" units="cm"/>
    </inkml:brush>
  </inkml:definitions>
  <inkml:trace contextRef="#ctx0" brushRef="#br0">366 434 24575,'8'-7'0,"-1"0"0,0 0 0,-1-1 0,0 0 0,0 0 0,-1-1 0,0 1 0,0-1 0,-1 0 0,0-1 0,-1 1 0,0-1 0,0 1 0,-1-1 0,0 0 0,-1 0 0,0 0 0,-1 0 0,0 0 0,0 0 0,-1 0 0,0 0 0,-1 0 0,0 0 0,-1 1 0,0-1 0,0 1 0,-1-1 0,-9-15 0,4 13 0,0 0 0,0 1 0,-1 0 0,-1 1 0,0 0 0,0 0 0,-1 1 0,0 1 0,0 0 0,-1 0 0,0 1 0,-26-9 0,33 14 0,0 0 0,0 0 0,-1 1 0,1-1 0,0 1 0,-1 1 0,1 0 0,0 0 0,-1 0 0,1 0 0,-1 1 0,1 0 0,0 0 0,0 1 0,0 0 0,0 0 0,0 1 0,0-1 0,0 1 0,1 0 0,-1 1 0,1-1 0,0 1 0,0 0 0,0 1 0,0-1 0,1 1 0,0 0 0,0 0 0,0 0 0,-4 9 0,-1 4 0,0 0 0,2 0 0,0 1 0,1 0 0,1 0 0,0 0 0,2 1 0,0 0 0,2 0 0,0-1 0,1 1 0,3 21 0,-2-27 0,0-1 0,2 1 0,-1-1 0,2 1 0,0-1 0,0 0 0,1 0 0,1-1 0,0 1 0,1-1 0,0-1 0,1 1 0,0-1 0,1-1 0,0 1 0,1-2 0,0 1 0,13 8 0,-16-13 0,1-2 0,0 1 0,0-1 0,0 0 0,0-1 0,1 0 0,-1 0 0,0 0 0,1-2 0,0 1 0,-1-1 0,1 0 0,-1 0 0,1-1 0,-1 0 0,1-1 0,-1 0 0,0 0 0,10-5 0,-9 4 0,-1 0 0,1-1 0,-1 0 0,0-1 0,-1 0 0,1 0 0,-1 0 0,0-1 0,0 0 0,0 0 0,-1-1 0,0 0 0,0 0 0,-1-1 0,0 1 0,0-1 0,6-16 0,-7 7 0,0-1 0,-1 0 0,0 1 0,-2-1 0,0 0 0,-1 0 0,-3-22 0,4 193 0,63 285-1365,-59-413-5461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03.141"/>
    </inkml:context>
    <inkml:brush xml:id="br0">
      <inkml:brushProperty name="width" value="0.05" units="cm"/>
      <inkml:brushProperty name="height" value="0.05" units="cm"/>
    </inkml:brush>
  </inkml:definitions>
  <inkml:trace contextRef="#ctx0" brushRef="#br0">26 129 24575,'1'-6'0,"0"0"0,0 0 0,0 0 0,1 1 0,3-9 0,4-18 0,-7 23 0,-1 6 0,0 0 0,-1 0 0,1 1 0,-1-1 0,0 0 0,1 0 0,-1 0 0,-1 0 0,1 0 0,0 0 0,-1 0 0,-1-6 0,2 9 0,-1 0 0,1 0 0,0 0 0,-1 0 0,1-1 0,-1 1 0,1 0 0,0 0 0,-1 0 0,1 0 0,-1 0 0,1 0 0,-1 0 0,1 0 0,0 0 0,-1 0 0,1 0 0,-1 1 0,1-1 0,0 0 0,-1 0 0,1 0 0,-1 0 0,1 1 0,0-1 0,-1 0 0,1 0 0,0 1 0,-1-1 0,1 0 0,0 1 0,0-1 0,-1 0 0,1 1 0,0-1 0,0 0 0,-1 1 0,1-1 0,0 1 0,-11 16 0,7-11 0,1 1 0,0 0 0,0 0 0,1 1 0,0-1 0,0 0 0,1 1 0,0-1 0,0 1 0,1-1 0,-1 1 0,2 0 0,-1-1 0,1 1 0,0-1 0,1 1 0,0-1 0,3 8 0,-1-5 0,1 0 0,1-1 0,-1 0 0,1 0 0,1 0 0,0-1 0,0 0 0,1 0 0,0 0 0,0-1 0,0-1 0,11 7 0,27 15 0,54 22 0,-62-32 0,-1 1 0,69 48 0,-103-64 0,1 0 0,-1 0 0,1 0 0,-1 0 0,0 1 0,0-1 0,-1 1 0,1 0 0,-1-1 0,0 1 0,3 7 0,-4-9 0,-1 1 0,1-1 0,-1 0 0,0 0 0,0 1 0,0-1 0,0 0 0,0 1 0,-1-1 0,1 0 0,0 1 0,-1-1 0,0 0 0,0 0 0,0 0 0,0 0 0,0 1 0,0-1 0,0-1 0,0 1 0,-1 0 0,1 0 0,-1 0 0,-1 1 0,-6 4 0,1 0 0,-1 0 0,0-1 0,-1-1 0,1 1 0,-1-1 0,0-1 0,-1 0 0,1 0 0,-1-1 0,-13 2 0,-14 2 0,-70 2 0,60-7-1365,8-2-5461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03.474"/>
    </inkml:context>
    <inkml:brush xml:id="br0">
      <inkml:brushProperty name="width" value="0.05" units="cm"/>
      <inkml:brushProperty name="height" value="0.05" units="cm"/>
    </inkml:brush>
  </inkml:definitions>
  <inkml:trace contextRef="#ctx0" brushRef="#br0">1 87 24575,'0'-9'0,"0"-7"0,0-6 0,4 2 0,6 8 0,10 6 0,6 4 0,8 3 0,2 5 0,4 2 0,3-1 0,0-1 0,-3-6 0,-9-3-8191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03.862"/>
    </inkml:context>
    <inkml:brush xml:id="br0">
      <inkml:brushProperty name="width" value="0.05" units="cm"/>
      <inkml:brushProperty name="height" value="0.05" units="cm"/>
    </inkml:brush>
  </inkml:definitions>
  <inkml:trace contextRef="#ctx0" brushRef="#br0">133 119 24575,'7'8'0,"1"-1"0,-1 0 0,1-1 0,11 8 0,-11-9 0,-1 1 0,-1 0 0,1 0 0,-1 0 0,0 1 0,-1 0 0,0 0 0,0 0 0,0 1 0,-1 0 0,0 0 0,3 9 0,-5-13 0,-1-1 0,-1 1 0,1-1 0,0 1 0,-1-1 0,1 1 0,-1 0 0,0-1 0,-1 1 0,1 0 0,0-1 0,-1 1 0,0-1 0,0 1 0,0-1 0,0 1 0,-1-1 0,1 0 0,-1 1 0,0-1 0,0 0 0,0 0 0,0 0 0,-1-1 0,1 1 0,-1 0 0,0-1 0,1 0 0,-1 1 0,0-1 0,0 0 0,-4 1 0,0 0 0,1 0 0,-1 0 0,0-1 0,0 0 0,0 0 0,0 0 0,0-1 0,0 0 0,0-1 0,-1 1 0,1-2 0,0 1 0,0-1 0,0 0 0,-1 0 0,1-1 0,0 0 0,-13-5 0,16 5 0,0 0 0,0 0 0,0-1 0,0 1 0,0-1 0,0 0 0,1 0 0,-1 0 0,1 0 0,0 0 0,0-1 0,0 0 0,0 1 0,1-1 0,0 0 0,0 0 0,0-1 0,0 1 0,0 0 0,1-1 0,0 1 0,0-1 0,0 1 0,0-1 0,1 0 0,0 1 0,0-1 0,0 1 0,0-1 0,2-5 0,1-4 0,1 1 0,1 0 0,0 1 0,0-1 0,2 1 0,-1 0 0,17-22 0,-10 17 0,1 0 0,1 2 0,0 0 0,24-19 0,-34 30 20,0 0 0,1 1 0,-1 0 0,1 0 0,9-3 0,-13 5-103,0 0 1,0 1-1,1-1 1,-1 1-1,0-1 1,1 1-1,-1 0 1,0 0-1,1 0 1,-1 0-1,0 1 1,1-1-1,-1 1 1,0-1-1,1 1 1,-1 0-1,4 2 1,6 6-6744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04.195"/>
    </inkml:context>
    <inkml:brush xml:id="br0">
      <inkml:brushProperty name="width" value="0.05" units="cm"/>
      <inkml:brushProperty name="height" value="0.05" units="cm"/>
    </inkml:brush>
  </inkml:definitions>
  <inkml:trace contextRef="#ctx0" brushRef="#br0">136 1 24575,'-12'165'0,"0"-14"0,11-133 0,-14 228 0,9-191 0,-2 0 0,-22 75 0,23-109-455,-1 1 0,-16 30 0,11-29-6371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04.564"/>
    </inkml:context>
    <inkml:brush xml:id="br0">
      <inkml:brushProperty name="width" value="0.05" units="cm"/>
      <inkml:brushProperty name="height" value="0.05" units="cm"/>
    </inkml:brush>
  </inkml:definitions>
  <inkml:trace contextRef="#ctx0" brushRef="#br0">107 10 24575,'1'-1'0,"0"0"0,0 0 0,0 1 0,0-1 0,0 0 0,0 0 0,0 1 0,0-1 0,0 1 0,1-1 0,-1 1 0,0-1 0,0 1 0,0 0 0,1 0 0,-1-1 0,0 1 0,1 0 0,-1 0 0,0 0 0,0 1 0,1-1 0,-1 0 0,2 1 0,1 0 0,-1 1 0,0-1 0,0 1 0,0 0 0,0 0 0,0 0 0,0 1 0,-1-1 0,4 3 0,2 5 0,0-1 0,-1 1 0,0 1 0,8 15 0,-11-17 0,-1 0 0,1 0 0,-2 0 0,1 0 0,-1 1 0,-1-1 0,0 1 0,0-1 0,-1 1 0,0 0 0,0-1 0,-3 14 0,2-20 0,1 1 0,-1-1 0,0 1 0,-1-1 0,1 0 0,0 1 0,-1-1 0,0 0 0,0 0 0,0 0 0,0 0 0,0 0 0,-1-1 0,1 1 0,-1-1 0,0 1 0,1-1 0,-1 0 0,0 0 0,0 0 0,-1-1 0,1 1 0,0-1 0,-1 0 0,1 1 0,0-1 0,-1-1 0,1 1 0,-1-1 0,0 1 0,1-1 0,-1 0 0,1 0 0,-1 0 0,-4-2 0,-1 2 0,1-2 0,0 1 0,-1-1 0,1 0 0,0-1 0,0 0 0,0 0 0,0-1 0,0 0 0,1-1 0,-8-5 0,12 7 0,0 1 0,1-1 0,-1 1 0,1-1 0,-1 0 0,1 0 0,0 0 0,1 0 0,-1 0 0,0-1 0,1 1 0,0-1 0,0 1 0,0-1 0,0 1 0,0-1 0,1 1 0,-1-1 0,1 0 0,0 1 0,0-1 0,1 0 0,-1 1 0,1-1 0,0 0 0,0 1 0,0-1 0,2-5 0,0 3 7,0 1-1,0-1 1,0 0-1,0 1 1,1 0 0,0 0-1,0 0 1,0 0-1,1 1 1,8-8-1,3 1-177,0 1 0,22-10 0,-14 7-753,-6 3-5902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15.964"/>
    </inkml:context>
    <inkml:brush xml:id="br0">
      <inkml:brushProperty name="width" value="0.05" units="cm"/>
      <inkml:brushProperty name="height" value="0.05" units="cm"/>
    </inkml:brush>
  </inkml:definitions>
  <inkml:trace contextRef="#ctx0" brushRef="#br0">0 314 24575,'110'-5'0,"193"-35"0,-212 25 0,1402-184-602,-1221 166 561,-48 12 41,-217 20 252,-11 2 135,-14-1-1748,-3 1-5465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16.424"/>
    </inkml:context>
    <inkml:brush xml:id="br0">
      <inkml:brushProperty name="width" value="0.05" units="cm"/>
      <inkml:brushProperty name="height" value="0.05" units="cm"/>
    </inkml:brush>
  </inkml:definitions>
  <inkml:trace contextRef="#ctx0" brushRef="#br0">1 287 24575,'7'0'0,"1"-1"0,-1 0 0,0-1 0,0 1 0,12-6 0,9-1 0,350-58 0,-229 44 0,606-75-304,3 26-849,-643 60 755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6.694"/>
    </inkml:context>
    <inkml:brush xml:id="br0">
      <inkml:brushProperty name="width" value="0.05" units="cm"/>
      <inkml:brushProperty name="height" value="0.05" units="cm"/>
    </inkml:brush>
  </inkml:definitions>
  <inkml:trace contextRef="#ctx0" brushRef="#br0">1 214 24575,'20'-11'0,"-10"6"0,0 0 0,-1 0 0,18-4 0,-23 8 0,0 0 0,0 0 0,0 1 0,1 0 0,-1 0 0,0 0 0,0 0 0,0 0 0,0 1 0,0 0 0,1 0 0,-1 0 0,4 2 0,10 5 0,-1 1 0,0 1 0,0 0 0,21 19 0,59 57 0,-47-40 0,-39-36 0,5 4 0,29 32 0,-42-43 0,0 0 0,-1 1 0,1-1 0,-1 0 0,0 1 0,0 0 0,0 0 0,0-1 0,-1 1 0,1 0 0,-1 0 0,0 0 0,0 1 0,-1-1 0,1 0 0,-1 8 0,-1-10 0,1-1 0,-1 1 0,0-1 0,1 1 0,-1-1 0,0 1 0,0-1 0,0 1 0,0-1 0,0 0 0,0 0 0,-1 1 0,1-1 0,0 0 0,-1 0 0,1 0 0,0 0 0,-1-1 0,0 1 0,1 0 0,-1-1 0,1 1 0,-1-1 0,0 1 0,1-1 0,-1 0 0,0 0 0,-1 1 0,-6-1 0,-1 1 0,1-1 0,-16-2 0,9 0 0,1 0 0,-1-1 0,1-1 0,0 0 0,1-1 0,-1-1 0,1 0 0,-24-15 0,33 17 0,0 1 0,0 0 0,0-1 0,1 0 0,0 0 0,0-1 0,0 1 0,0-1 0,1 0 0,0 0 0,0 0 0,0 0 0,0 0 0,1-1 0,0 1 0,0-1 0,0 1 0,1-1 0,0 0 0,0 0 0,1 0 0,-1 0 0,1 0 0,0 1 0,1-1 0,1-8 0,0 4 0,0 0 0,1 0 0,1 0 0,-1 1 0,2-1 0,-1 1 0,1 0 0,0 0 0,1 1 0,0 0 0,9-9 0,-5 7 0,0 0 0,2 1 0,-1 0 0,1 1 0,0 0 0,1 1 0,14-6 0,17-3 0,0 1 0,2 3 0,82-12 0,-117 22 0,-6 1 0,-1 0 0,1 1 0,0-1 0,0 1 0,-1 0 0,1 1 0,0-1 0,-1 1 0,7 1 0,-9-1 0,0 0 0,0 0 0,0 0 0,-1 0 0,1 0 0,0 0 0,-1 1 0,1-1 0,-1 1 0,1-1 0,-1 1 0,0-1 0,0 1 0,0 0 0,0 0 0,0-1 0,0 1 0,0 0 0,0 0 0,-1 0 0,1 0 0,-1 0 0,1 0 0,-1 3 0,3 25 0,0 41 0,-4-47 0,2 0 0,8 46 0,-7-61 0,0-1 0,1 1 0,0-1 0,0 0 0,1 0 0,0 0 0,1-1 0,-1 0 0,1 1 0,1-1 0,-1-1 0,8 7 0,-5-6 0,-1 0 0,1-1 0,0 0 0,1 0 0,0-1 0,0 0 0,16 6 0,-21-10 0,-1 0 0,1 0 0,0 0 0,0 0 0,0-1 0,-1 1 0,1-1 0,0 0 0,0 0 0,0-1 0,0 1 0,0-1 0,-1 0 0,1 0 0,0 0 0,-1 0 0,1-1 0,0 1 0,-1-1 0,0 0 0,1 0 0,5-5 0,-4 2 0,1 0 0,-1 0 0,0-1 0,-1 0 0,1 0 0,-1 0 0,0 0 0,-1-1 0,1 1 0,-1-1 0,0 0 0,-1 0 0,0 0 0,0-1 0,-1 1 0,0 0 0,0-1 0,0 1 0,-1-1 0,0 1 0,-1-1 0,1 1 0,-4-12 0,0 3 0,-1 0 0,-1 0 0,-1 0 0,0 1 0,-1 0 0,0 0 0,-1 1 0,-1 0 0,-15-17 0,9 11 0,-2 0 0,0 1 0,-2 2 0,0 0 0,-24-17 0,42 33 0,0 0 0,1 0 0,-1 0 0,0 0 0,0 1 0,0-1 0,1 0 0,-1 1 0,0-1 0,0 1 0,0 0 0,0 0 0,0 0 0,0 0 0,0 0 0,0 0 0,0 0 0,0 1 0,-2 0 0,3-1 0,1 0 0,0 0 0,-1 1 0,1-1 0,0 0 0,-1 0 0,1 1 0,0-1 0,-1 0 0,1 1 0,0-1 0,0 0 0,0 1 0,-1-1 0,1 0 0,0 1 0,0-1 0,0 1 0,0-1 0,0 0 0,0 1 0,0-1 0,0 1 0,0-1 0,0 0 0,0 1 0,0-1 0,0 1 0,0-1 0,0 1 0,1 1 0,0 0 0,0-1 0,-1 1 0,2 0 0,-1-1 0,0 1 0,0-1 0,0 1 0,1-1 0,2 3 0,3 2 0,1 0 0,0-1 0,0 0 0,0 0 0,1-1 0,0 0 0,0 0 0,0-1 0,0 0 0,0-1 0,1 0 0,-1 0 0,1-1 0,-1 0 0,12-1 0,14-2 0,0-2 0,63-14 0,-52 9 0,-45 8 0,1 1 0,0-1 0,-1 1 0,1 0 0,0 0 0,-1 0 0,1 0 0,0 0 0,-1 0 0,1 0 0,0 0 0,-1 1 0,1-1 0,0 1 0,-1-1 0,1 1 0,-1 0 0,1-1 0,-1 1 0,1 0 0,-1 0 0,1 0 0,-1 0 0,0 0 0,0 1 0,0-1 0,1 0 0,-1 0 0,0 1 0,-1-1 0,1 1 0,0-1 0,0 1 0,-1-1 0,1 1 0,0-1 0,-1 3 0,2 7 0,0-1 0,-1 0 0,-1 0 0,0 0 0,-1 13 0,0-6 0,0 1 0,1 1 0,1 0 0,1 0 0,0-1 0,8 30 0,-7-39 0,1 0 0,0 0 0,0 0 0,0-1 0,1 1 0,1-1 0,-1 0 0,1-1 0,1 1 0,-1-1 0,1 0 0,14 10 0,-14-12 0,0 0 0,0-1 0,1 0 0,-1 0 0,1 0 0,0-1 0,0 0 0,1-1 0,-1 0 0,0 0 0,1-1 0,0 0 0,-1 0 0,1-1 0,-1 0 0,13-2 0,-15 1 0,-1 0 0,1-1 0,-1 1 0,1-1 0,-1-1 0,0 1 0,0-1 0,0 0 0,0 0 0,-1 0 0,1-1 0,-1 0 0,1 1 0,-1-2 0,-1 1 0,1 0 0,-1-1 0,1 0 0,-1 1 0,0-1 0,-1-1 0,0 1 0,1 0 0,-1 0 0,1-9 0,3-22 0,-1 0 0,-2-1 0,-2 1 0,-5-67 0,1 41 0,5 96 0,1-1 0,11 49 0,-11-67 0,2 1 0,0 0 0,13 25 0,-15-35 0,1 0 0,-1 0 0,1-1 0,0 1 0,1-1 0,-1 0 0,1 0 0,0 0 0,1-1 0,7 6 0,-8-8 0,0 0 0,1 0 0,-1 0 0,1 0 0,0-1 0,0 0 0,-1 0 0,1-1 0,0 0 0,0 0 0,0 0 0,-1 0 0,1-1 0,0 0 0,0 0 0,-1-1 0,1 0 0,-1 0 0,1 0 0,6-4 0,-2 1 0,0 0 0,-1-1 0,0 0 0,0 0 0,0-1 0,-1 0 0,0-1 0,0 0 0,12-17 0,-15 18 0,-1 0 0,-1 0 0,1 0 0,-1 0 0,0 0 0,0-1 0,-1 1 0,0-1 0,-1 0 0,0 0 0,0 0 0,0 0 0,-1 0 0,0 1 0,-1-1 0,0 0 0,0 0 0,-1 0 0,1 0 0,-2 1 0,1-1 0,-1 1 0,0 0 0,-1 0 0,0 0 0,0 0 0,0 0 0,-1 1 0,0 0 0,0 0 0,-1 0 0,1 1 0,-1-1 0,0 2 0,-1-1 0,1 0 0,-1 1 0,0 1 0,0-1 0,-1 1 0,1 0 0,0 0 0,-11-1 0,7 1-170,-1 1-1,0 1 0,1-1 1,-1 2-1,0 0 0,0 0 1,-16 3-1,0 4-6655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28.818"/>
    </inkml:context>
    <inkml:brush xml:id="br0">
      <inkml:brushProperty name="width" value="0.05" units="cm"/>
      <inkml:brushProperty name="height" value="0.05" units="cm"/>
    </inkml:brush>
  </inkml:definitions>
  <inkml:trace contextRef="#ctx0" brushRef="#br0">61 287 24575,'-2'-6'0,"0"0"0,0 1 0,0 0 0,-1-1 0,0 1 0,-3-6 0,4 15 0,1 1 0,0-1 0,0 0 0,0 1 0,0-1 0,1 1 0,0 4 0,-15 381 0,13-368 0,-4 47 0,2 0 0,6 91 0,-1-157 0,-1 0 0,1 1 0,-1-1 0,1 0 0,0 0 0,0 0 0,1 0 0,-1 0 0,1-1 0,-1 1 0,1 0 0,0-1 0,0 1 0,0-1 0,0 1 0,0-1 0,1 0 0,-1 0 0,1 0 0,-1 0 0,1-1 0,0 1 0,0-1 0,0 1 0,0-1 0,0 0 0,0 0 0,0 0 0,6 0 0,8 1 0,0 0 0,0-2 0,0 0 0,25-4 0,-18 2 0,752-42-562,-588 38 484,916-16 44,-1095 22 42,0 1 64,1-1 0,0-1 1,-1 0-1,15-3 0,-21 4-59,-1-1 1,0 0-1,1 0 0,-1 0 1,0 0-1,0 0 0,0-1 0,0 1 1,0-1-1,0 1 0,0-1 0,0 0 1,0 0-1,-1 1 0,1-1 0,-1 0 1,1-1-1,-1 1 0,0 0 0,0 0 1,0 0-1,1-4 0,47-191-13,4-63 0,-41 194 0,-4 22 0,-1 0 0,-3-1 0,-1 0 0,-5-69 0,1 108 0,0 1 0,0 0 0,-1 0 0,1 0 0,-1-1 0,0 2 0,-1-1 0,1 0 0,-1 0 0,0 1 0,0-1 0,0 1 0,-1 0 0,1 0 0,-1 0 0,0 1 0,0-1 0,0 1 0,-1 0 0,1 0 0,-1 0 0,0 1 0,0-1 0,0 1 0,0 1 0,-7-3 0,-12-1 0,-1 0 0,1 1 0,-1 2 0,-35 0 0,44 2 0,-780 14 0,512-4 0,208-7 0,-701 41 0,750-42 0,0 2 0,0 1 0,-46 14 0,63-15 0,1 0 0,0 1 0,-1 0 0,2 0 0,-1 1 0,0 0 0,1 1 0,0 0 0,1 0 0,0 0 0,0 1 0,-11 16 0,-18 37-1365,24-46-5461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30.108"/>
    </inkml:context>
    <inkml:brush xml:id="br0">
      <inkml:brushProperty name="width" value="0.05" units="cm"/>
      <inkml:brushProperty name="height" value="0.05" units="cm"/>
    </inkml:brush>
  </inkml:definitions>
  <inkml:trace contextRef="#ctx0" brushRef="#br0">47 292 24575,'0'0'0,"0"0"0,0-1 0,0 1 0,0-1 0,0 1 0,0-1 0,0 1 0,0 0 0,0-1 0,0 1 0,1-1 0,-1 1 0,0 0 0,0-1 0,0 1 0,0-1 0,1 1 0,-1 0 0,0-1 0,0 1 0,1 0 0,-1-1 0,0 1 0,1 0 0,-1 0 0,0-1 0,1 1 0,-1 0 0,0 0 0,1 0 0,-1-1 0,1 1 0,-1 0 0,0 0 0,1 0 0,-1 0 0,1 0 0,-1 0 0,0 0 0,1 0 0,-1 0 0,1 0 0,-1 0 0,1 0 0,-1 0 0,0 0 0,1 0 0,-1 0 0,1 0 0,-1 1 0,0-1 0,1 0 0,-1 0 0,0 0 0,1 1 0,-1-1 0,3 1 0,-1 1 0,0-1 0,0 0 0,-1 0 0,1 1 0,0 0 0,0-1 0,-1 1 0,3 2 0,-1 3 0,0 0 0,0 0 0,-1 0 0,0 0 0,0 0 0,-1 0 0,0 0 0,0 1 0,-1-1 0,0 0 0,0 1 0,-2 11 0,-3 12 0,-16 51 0,8-33 0,-44 220 0,56-263 0,0 1 0,0-1 0,1 0 0,0 0 0,0 1 0,0-1 0,1 0 0,1 8 0,-1-11 0,0-1 0,0 0 0,0 0 0,0 0 0,0 0 0,0 0 0,1 0 0,-1 0 0,1 0 0,-1 0 0,1 0 0,0-1 0,-1 1 0,1-1 0,0 1 0,0-1 0,0 0 0,0 1 0,1-1 0,-1 0 0,0-1 0,0 1 0,1 0 0,3 0 0,28 3 0,0-2 0,1-1 0,-1-2 0,56-7 0,-26 1 0,1164-63 0,-894 55 0,65 4 0,-353 7 0,73-15 0,-117 19 0,1-1 0,-1 1 0,0-1 0,0 0 0,0 0 0,0 0 0,1 0 0,-1 0 0,0 0 0,-1-1 0,1 1 0,0-1 0,0 1 0,-1-1 0,1 0 0,-1 1 0,1-1 0,-1 0 0,0 0 0,1 0 0,-1 0 0,0 0 0,0 0 0,-1-1 0,1 1 0,0 0 0,-1 0 0,0-1 0,1 1 0,-1 0 0,0-1 0,0 1 0,0 0 0,-1-5 0,-1-8 0,-1 1 0,0-1 0,-1 1 0,-9-21 0,5 12 0,-4-14 0,3-1 0,1-1 0,-5-54 0,8-120 0,5 189 0,0 4 0,1-1 0,0 1 0,1 0 0,6-22 0,-7 39 0,0 1 0,-1-1 0,1 1 0,-1-1 0,0 1 0,1-1 0,-1 1 0,0-1 0,0 0 0,-1 1 0,1-1 0,0 1 0,-1-1 0,-1-2 0,1 3 0,0 1 0,0-1 0,0 1 0,0 0 0,-1-1 0,1 1 0,-1 0 0,1 0 0,-1 0 0,1 0 0,-1 0 0,1 0 0,-1 0 0,0 1 0,0-1 0,1 1 0,-1-1 0,0 1 0,0-1 0,0 1 0,-2 0 0,-59-4 0,-99 6 0,59 1 0,-355-3 0,-196 2 0,500 1 0,-277 41 0,415-41-273,0 1 0,0 0 0,0 0 0,-23 12 0,24-7-6553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31.369"/>
    </inkml:context>
    <inkml:brush xml:id="br0">
      <inkml:brushProperty name="width" value="0.05" units="cm"/>
      <inkml:brushProperty name="height" value="0.05" units="cm"/>
    </inkml:brush>
  </inkml:definitions>
  <inkml:trace contextRef="#ctx0" brushRef="#br0">211 138 24575,'0'-88'0,"0"88"0,0 0 0,0 0 0,0 0 0,0 0 0,0 0 0,0 0 0,1 0 0,-1 0 0,0 0 0,0 1 0,0-1 0,0 0 0,0 0 0,0 0 0,0 0 0,0 0 0,0 0 0,0 0 0,0 0 0,0 0 0,0 0 0,0 0 0,0 0 0,0 0 0,1 0 0,-1 0 0,0 0 0,0 0 0,0 0 0,0 0 0,0 0 0,0-1 0,0 1 0,0 0 0,0 0 0,0 0 0,0 0 0,0 0 0,0 0 0,0 0 0,5 13 0,4 19 0,-3 30 0,-2 1 0,-2-1 0,-8 66 0,-37 185 0,-9-112 0,52-199 0,-1 0 0,1 1 0,-1-1 0,1 1 0,0-1 0,0 0 0,0 1 0,0-1 0,1 1 0,-1-1 0,1 0 0,-1 1 0,1-1 0,0 0 0,0 0 0,0 0 0,0 1 0,0-1 0,0 0 0,1 0 0,-1 0 0,1-1 0,1 3 0,1-2 0,-1 0 0,0 0 0,1 0 0,0 0 0,-1-1 0,1 0 0,0 0 0,0 0 0,0 0 0,-1 0 0,1-1 0,0 0 0,0 0 0,5 0 0,51-4 0,92-18 0,-40 3 0,1095-84-755,-481 92 755,-723 11-33,3 0 74,1 0-1,-1 0 1,1 0-1,-1-1 1,1 0-1,9-3 1,-14 3-23,0 0 0,-1 0 0,1 1 0,-1-2 0,1 1 0,-1 0 0,1 0 0,-1 0 0,0-1 0,0 1 0,0-1 0,0 1 0,0-1 0,0 1 0,0-1 0,0 1 0,0-1 0,-1 0 0,1 0 0,-1 1 0,1-1 0,-1 0 0,0 0 0,1 0 0,-1 1 0,0-1 0,-1-3 0,-10-304-18,12 240 0,2 0 0,3 1 0,3 0 0,28-104 0,-37 172 0,0-1 0,1 0 0,-1 0 0,0 0 0,0 1 0,0-1 0,1 0 0,-1 0 0,0 0 0,0 0 0,-1 0 0,1 1 0,0-1 0,0 0 0,0 0 0,0 0 0,-1 0 0,1 1 0,0-1 0,-1 0 0,1 0 0,-1 1 0,1-1 0,-1 0 0,1 0 0,-1 1 0,0-1 0,-1-1 0,0 1 0,1 0 0,-1 1 0,0-1 0,0 0 0,0 0 0,0 1 0,0-1 0,0 1 0,0 0 0,-3-1 0,-10 1 0,1 1 0,-26 4 0,27-3 0,-735 50-295,0-50-141,436-4 373,158 0 63,-236 8 0,385-5 6,-5-1-119,1 0 1,0 1-1,0 0 1,0 1-1,0 0 0,0 0 1,1 1-1,-1 0 1,0 1-1,-13 8 0,5 3-6051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32.766"/>
    </inkml:context>
    <inkml:brush xml:id="br0">
      <inkml:brushProperty name="width" value="0.05" units="cm"/>
      <inkml:brushProperty name="height" value="0.05" units="cm"/>
    </inkml:brush>
  </inkml:definitions>
  <inkml:trace contextRef="#ctx0" brushRef="#br0">1 21 24575,'6'-8'0,"3"-4"0,-8 12 0,-1 0 0,0 0 0,0 0 0,1 0 0,-1 0 0,0 0 0,0 0 0,1 0 0,-1 0 0,0 0 0,0 0 0,1 0 0,-1 0 0,0 0 0,0 0 0,1 0 0,-1 0 0,0 0 0,0 1 0,1-1 0,-1 0 0,0 0 0,0 0 0,0 0 0,1 0 0,-1 1 0,0-1 0,0 0 0,0 0 0,1 0 0,-1 1 0,0-1 0,0 0 0,0 0 0,0 1 0,0-1 0,0 0 0,0 0 0,0 1 0,1-1 0,-1 0 0,0 0 0,0 1 0,0-1 0,0 0 0,0 0 0,0 1 0,0-1 0,0 0 0,-1 0 0,1 1 0,1 8 0,-1 1 0,0-1 0,0 0 0,-1 0 0,0 1 0,-1-1 0,-5 15 0,-3 26 0,7 22 0,5-83 0,4-18 0,2 0 0,0 1 0,20-42 0,-27 67 0,0 1 0,1-1 0,-1 1 0,1-1 0,-1 1 0,1-1 0,0 1 0,0 0 0,0 0 0,0 0 0,1 0 0,-1 0 0,1 1 0,-1-1 0,1 1 0,-1-1 0,1 1 0,0 0 0,-1 0 0,1 0 0,0 1 0,0-1 0,0 1 0,3-1 0,-2 1 0,-1 1 0,1 0 0,-1 0 0,1 0 0,-1 0 0,1 0 0,-1 1 0,1-1 0,-1 1 0,0 0 0,0 0 0,0 0 0,0 0 0,0 1 0,-1-1 0,1 1 0,-1 0 0,1 0 0,1 3 0,1 2 0,0 1 0,-1-1 0,0 1 0,0 0 0,2 10 0,-3-10 0,1 1 0,0-1 0,8 16 0,-11-25 0,-1 1 0,1 0 0,-1-1 0,1 1 0,0 0 0,-1-1 0,1 1 0,0-1 0,0 1 0,0-1 0,-1 0 0,1 1 0,0-1 0,0 0 0,0 0 0,0 1 0,-1-1 0,1 0 0,0 0 0,0 0 0,0 0 0,0 0 0,0 0 0,0 0 0,0 0 0,-1 0 0,1-1 0,0 1 0,0 0 0,0-1 0,0 1 0,-1 0 0,1-1 0,0 1 0,0-1 0,-1 1 0,1-1 0,0 0 0,-1 1 0,2-2 0,29-30 0,-27 27 0,4-4 0,1-1 0,-1 2 0,2 0 0,-1 0 0,1 0 0,0 1 0,12-6 0,-19 12 0,-1 0 0,1-1 0,-1 1 0,1 0 0,0 1 0,0-1 0,-1 0 0,1 1 0,0-1 0,0 1 0,0 0 0,0 0 0,-1 0 0,1 0 0,0 1 0,0-1 0,0 1 0,-1 0 0,1 0 0,0 0 0,0 0 0,-1 0 0,1 0 0,-1 1 0,1-1 0,-1 1 0,0 0 0,0 0 0,0-1 0,0 2 0,0-1 0,0 0 0,0 0 0,0 0 0,-1 1 0,2 2 0,3 6-341,0 1 0,-1 0-1,6 22 1,-1 3-6485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34.499"/>
    </inkml:context>
    <inkml:brush xml:id="br0">
      <inkml:brushProperty name="width" value="0.05" units="cm"/>
      <inkml:brushProperty name="height" value="0.05" units="cm"/>
    </inkml:brush>
  </inkml:definitions>
  <inkml:trace contextRef="#ctx0" brushRef="#br0">0 17 24575,'0'-1'0,"0"0"0,0 1 0,0-1 0,0 1 0,0-1 0,0 1 0,0-1 0,0 0 0,0 1 0,1-1 0,-1 1 0,0-1 0,0 1 0,0-1 0,1 1 0,-1-1 0,0 1 0,1-1 0,-1 1 0,0-1 0,1 1 0,-1-1 0,0 1 0,1 0 0,-1-1 0,1 1 0,-1 0 0,1-1 0,-1 1 0,1 0 0,-1-1 0,1 1 0,-1 0 0,1 0 0,0 0 0,-1 0 0,1 0 0,-1-1 0,1 1 0,-1 0 0,1 0 0,0 0 0,-1 1 0,1-1 0,-1 0 0,1 0 0,-1 0 0,1 0 0,0 0 0,-1 1 0,1-1 0,-1 0 0,1 1 0,2 0 0,0 1 0,0-1 0,-1 1 0,1-1 0,-1 1 0,1 0 0,-1 0 0,0 0 0,2 3 0,9 16 0,0 0 0,16 43 0,-1-2 0,50 82 0,-78-143-44,1 0 0,-1 0 0,1 1 0,0-1 0,-1 0 0,1 0 0,0 0 0,0 0 0,-1 0 0,1 0 0,0 0 0,0 0 0,0-1 0,0 1 0,0 0 0,0-1 0,0 1 0,1 0-1,-1-1 1,0 1 0,0-1 0,0 0 0,1 1 0,-1-1 0,0 0 0,0 0 0,1 0 0,-1 0 0,0 0 0,2 0 0,6-5-6782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35.599"/>
    </inkml:context>
    <inkml:brush xml:id="br0">
      <inkml:brushProperty name="width" value="0.05" units="cm"/>
      <inkml:brushProperty name="height" value="0.05" units="cm"/>
    </inkml:brush>
  </inkml:definitions>
  <inkml:trace contextRef="#ctx0" brushRef="#br0">17 121 24575,'22'13'0,"-22"-12"0,1 0 0,0-1 0,0 1 0,-1 0 0,1 0 0,0 0 0,0-1 0,0 1 0,0 0 0,0-1 0,0 1 0,0-1 0,0 0 0,0 1 0,0-1 0,0 0 0,1 1 0,-1-1 0,0 0 0,0 0 0,0 0 0,2 0 0,-3-1 0,0 1 0,0-1 0,0 0 0,1 1 0,-1-1 0,0 0 0,0 1 0,0-1 0,0 0 0,0 1 0,0-1 0,0 0 0,-1 1 0,1-1 0,0 0 0,0 1 0,0-1 0,-1 0 0,1 1 0,0-1 0,-1 1 0,1-1 0,0 1 0,-1-1 0,1 1 0,-1-1 0,1 1 0,-1-1 0,1 1 0,-1-1 0,1 1 0,-2-1 0,-17-13 0,18 13 0,1 1 0,-1-1 0,0 1 0,0 0 0,0-1 0,0 1 0,0 0 0,1-1 0,-1 1 0,0 0 0,0 0 0,0 0 0,0 0 0,0 0 0,0 0 0,0 0 0,0 0 0,0 0 0,0 0 0,0 1 0,1-1 0,-1 0 0,0 0 0,0 1 0,0-1 0,0 1 0,0-1 0,1 1 0,-1-1 0,0 1 0,1 0 0,-1-1 0,0 1 0,1 0 0,-1-1 0,1 1 0,-1 0 0,1 0 0,-1 0 0,1 0 0,-1-1 0,1 1 0,0 0 0,-1 0 0,1 0 0,0 1 0,-1 2 0,1-1 0,0 0 0,0 0 0,0 0 0,0 1 0,1-1 0,-1 0 0,1 0 0,0 0 0,-1 0 0,2 0 0,1 6 0,0-5 0,0 0 0,1 0 0,-1 0 0,1 0 0,0-1 0,0 1 0,0-1 0,0 0 0,0 0 0,1-1 0,-1 1 0,1-1 0,0 0 0,0 0 0,0 0 0,0-1 0,0 0 0,0 0 0,9 0 0,-11 0 0,1-1 0,0 0 0,-1 0 0,1 0 0,0 0 0,-1-1 0,1 0 0,-1 1 0,1-1 0,-1 0 0,1-1 0,-1 1 0,1-1 0,-1 0 0,0 1 0,0-1 0,0-1 0,0 1 0,0 0 0,-1-1 0,1 1 0,-1-1 0,1 0 0,-1 0 0,0 0 0,0 0 0,0 0 0,2-6 0,-1-9 0,4-9 0,25 53 0,-28-22 0,7 5 0,1 0 0,0-1 0,0 0 0,19 8 0,-29-15 0,1 0 0,-1 0 0,1 0 0,-1 0 0,1 0 0,-1-1 0,1 1 0,0-1 0,-1 0 0,1 1 0,0-1 0,-1-1 0,1 1 0,0 0 0,-1 0 0,1-1 0,-1 0 0,1 1 0,-1-1 0,1 0 0,-1 0 0,1-1 0,-1 1 0,0 0 0,0-1 0,0 1 0,0-1 0,0 0 0,0 0 0,0 0 0,2-3 0,0-2 0,0 1 0,-1-1 0,0 0 0,0 0 0,0-1 0,1-11 0,-2 10 0,0 1 0,1 0 0,7-15 0,-10 23 0,0-1 0,0 1 0,0 0 0,0 0 0,0-1 0,0 1 0,1 0 0,-1 0 0,0 0 0,0 0 0,0-1 0,0 1 0,0 0 0,1 0 0,-1 0 0,0 0 0,0-1 0,0 1 0,1 0 0,-1 0 0,0 0 0,0 0 0,1 0 0,-1 0 0,0 0 0,0 0 0,0 0 0,1 0 0,-1 0 0,0 0 0,0 0 0,1 0 0,-1 0 0,0 0 0,0 0 0,1 0 0,6 8 0,6 23 0,-9-21 0,-2-5 0,1-1 0,-1 1 0,1-1 0,0 0 0,0 0 0,0 0 0,0 0 0,0-1 0,1 1 0,0-1 0,0 0 0,0 0 0,0 0 0,0-1 0,1 1 0,-1-1 0,7 2 0,-7-3 0,0 0 0,1-1 0,-1 0 0,0 1 0,0-1 0,1-1 0,-1 1 0,0-1 0,0 0 0,1 0 0,-1 0 0,0 0 0,0-1 0,0 1 0,-1-1 0,1 0 0,0 0 0,-1-1 0,1 1 0,5-6 0,-2 2 0,-1-1 0,0 0 0,0 0 0,-1 0 0,0 0 0,0-1 0,-1 0 0,0 0 0,0 0 0,-1 0 0,0-1 0,0 0 0,-1 1 0,0-1 0,-1 0 0,0 0 0,0 0 0,-1-12 0,0 21 0,0 0 0,0 0 0,0 0 0,0 0 0,0 0 0,0 0 0,0 0 0,0 0 0,1 0 0,-1 0 0,0 1 0,0-1 0,0 0 0,0 0 0,0 0 0,0 0 0,0 0 0,0 0 0,0 0 0,0 0 0,0 0 0,1 0 0,-1 0 0,0 0 0,0 0 0,0 0 0,0 0 0,0 0 0,0 0 0,0 0 0,0 0 0,0 0 0,0 0 0,1 0 0,-1 0 0,0-1 0,0 1 0,0 0 0,0 0 0,0 0 0,0 0 0,0 0 0,0 0 0,0 0 0,0 0 0,0 0 0,0 0 0,0 0 0,0 0 0,0 0 0,0-1 0,1 1 0,-1 0 0,0 0 0,0 0 0,0 0 0,0 0 0,0 0 0,8 13 0,7 18 0,53 110 0,-45-100 0,-3 1 0,-1 1 0,17 58 0,-34-93-62,-1-1 0,1 1 0,-1 0 0,-1 0 0,1-1 0,-1 1 0,-1 0 0,0 0 0,0-1 0,0 1 0,-1 0 0,0-1-1,0 1 1,-1-1 0,0 0 0,0 0 0,-1 0 0,0 0 0,0-1 0,-1 1 0,-8 9 0,-13 10-6764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36.510"/>
    </inkml:context>
    <inkml:brush xml:id="br0">
      <inkml:brushProperty name="width" value="0.05" units="cm"/>
      <inkml:brushProperty name="height" value="0.05" units="cm"/>
    </inkml:brush>
  </inkml:definitions>
  <inkml:trace contextRef="#ctx0" brushRef="#br0">126 41 24575,'4'-14'0,"1"-5"0,-5 19 0,0-1 0,0 1 0,-1-1 0,1 1 0,0-1 0,-1 1 0,1-1 0,0 1 0,-1 0 0,1-1 0,-1 1 0,1 0 0,0-1 0,-1 1 0,1 0 0,-1-1 0,1 1 0,-1 0 0,1 0 0,-1 0 0,1-1 0,-1 1 0,0 0 0,1 0 0,-1 0 0,1 0 0,-1 0 0,1 0 0,-1 0 0,1 0 0,-1 0 0,1 0 0,-1 1 0,0-1 0,1 0 0,-1 1 0,-4 0 0,1 0 0,0 0 0,0 1 0,0 0 0,0 0 0,0 0 0,1 0 0,-1 1 0,1-1 0,-1 1 0,1 0 0,0 0 0,0 0 0,0 1 0,0-1 0,1 0 0,-3 5 0,-3 5 0,1 1 0,-1-1 0,-6 23 0,10-27 0,2 0 0,-1 0 0,1 1 0,0-1 0,1 1 0,0-1 0,1 1 0,0-1 0,0 1 0,4 18 0,-3-22 0,1 0 0,0 0 0,0 0 0,0-1 0,1 1 0,0 0 0,0-1 0,0 0 0,1 0 0,0 0 0,0 0 0,0 0 0,1-1 0,-1 0 0,1 0 0,0 0 0,10 6 0,-3-5-341,0 1 0,0-1-1,23 5 1,-1-2-6485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36.848"/>
    </inkml:context>
    <inkml:brush xml:id="br0">
      <inkml:brushProperty name="width" value="0.05" units="cm"/>
      <inkml:brushProperty name="height" value="0.05" units="cm"/>
    </inkml:brush>
  </inkml:definitions>
  <inkml:trace contextRef="#ctx0" brushRef="#br0">161 1 24575,'-14'0'0,"2"0"0,0 0 0,1 0 0,-1 1 0,0 1 0,-18 4 0,27-5 0,-1 1 0,1-1 0,0 1 0,0-1 0,0 1 0,1 0 0,-1 0 0,0 0 0,1 1 0,-1-1 0,1 1 0,0-1 0,-1 1 0,1 0 0,1 0 0,-1 0 0,0 0 0,1 0 0,0 0 0,-1 1 0,1-1 0,0 0 0,0 7 0,-1-1 0,1 1 0,0 0 0,0 0 0,1 0 0,1 0 0,0 0 0,2 11 0,-3-19 0,1 0 0,-1 0 0,0-1 0,1 1 0,-1 0 0,1 0 0,0 0 0,0-1 0,-1 1 0,1 0 0,0-1 0,1 1 0,-1-1 0,0 1 0,0-1 0,1 1 0,-1-1 0,0 0 0,1 0 0,0 1 0,-1-1 0,1-1 0,0 1 0,-1 0 0,1 0 0,0 0 0,0-1 0,0 1 0,-1-1 0,1 0 0,0 1 0,0-1 0,0 0 0,0 0 0,0 0 0,0 0 0,0-1 0,0 1 0,-1 0 0,1-1 0,0 1 0,0-1 0,2-1 0,0 0 6,0 0 0,0 0-1,0 0 1,0 0 0,0-1-1,-1 1 1,1-1 0,-1 0 0,0 0-1,0-1 1,0 1 0,0-1-1,-1 1 1,1-1 0,-1 0-1,0 0 1,0 0 0,0 0 0,-1 0-1,2-8 1,-1 5-112,-1 0 0,0 1 0,-1-1 0,1 0 0,-1 1 0,-1-1-1,1 0 1,-1 0 0,0 1 0,-1-1 0,0 1 0,0-1 0,-3-6 0,-7-10-6720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37.505"/>
    </inkml:context>
    <inkml:brush xml:id="br0">
      <inkml:brushProperty name="width" value="0.05" units="cm"/>
      <inkml:brushProperty name="height" value="0.05" units="cm"/>
    </inkml:brush>
  </inkml:definitions>
  <inkml:trace contextRef="#ctx0" brushRef="#br0">0 130 24575,'3'0'0,"0"-1"0,0 1 0,-1-1 0,1 0 0,0 0 0,-1 0 0,1 0 0,2-2 0,24-8 0,-23 11 0,0 1 0,0 0 0,0 0 0,-1 0 0,1 1 0,0-1 0,-1 1 0,1 1 0,-1-1 0,1 1 0,-1 0 0,0 0 0,0 0 0,8 8 0,-7-6 0,0 1 0,0 0 0,0 0 0,-1 0 0,0 0 0,0 1 0,0 0 0,-1 0 0,0 0 0,3 10 0,-6-11 0,-6-11 0,-5-15 0,9 12 0,0 1 0,1-1 0,-1 0 0,2 0 0,-1 1 0,1-1 0,0 0 0,1 1 0,0-1 0,0 1 0,0-1 0,1 1 0,0 0 0,1 0 0,-1 0 0,1 1 0,1-1 0,-1 1 0,1 0 0,0 0 0,1 0 0,-1 1 0,1 0 0,0 0 0,0 0 0,1 1 0,-1 0 0,1 0 0,0 1 0,0 0 0,0 0 0,1 1 0,13-4 0,-19 6 0,-1-1 0,1 1 0,0 0 0,-1 0 0,1 0 0,-1 0 0,1 0 0,0 0 0,-1 0 0,1 0 0,0 0 0,-1 1 0,1-1 0,-1 1 0,1-1 0,-1 1 0,1 0 0,-1 0 0,1-1 0,-1 1 0,0 0 0,1 0 0,-1 0 0,0 1 0,0-1 0,0 0 0,0 0 0,0 1 0,0-1 0,0 0 0,1 4 0,0 1 0,-1 1 0,0 0 0,0-1 0,0 1 0,-1 0 0,-1 10 0,1-10 0,0 0 0,0 0 0,0-1 0,1 1 0,2 11 0,-1-14 0,-1-1 0,0 0 0,1 0 0,0-1 0,0 1 0,0 0 0,0 0 0,0-1 0,0 1 0,1-1 0,-1 0 0,1 0 0,-1 0 0,1 0 0,0 0 0,0 0 0,0-1 0,0 0 0,0 1 0,0-1 0,0 0 0,1 0 0,-1-1 0,0 1 0,1-1 0,-1 0 0,0 0 0,1 0 0,-1 0 0,0 0 0,1-1 0,-1 1 0,0-1 0,0 0 0,6-2 0,-4 1 0,-1 1 0,0-1 0,0 0 0,0 0 0,0 0 0,-1 0 0,1-1 0,-1 0 0,1 1 0,-1-1 0,0 0 0,0-1 0,0 1 0,0-1 0,-1 1 0,1-1 0,-1 0 0,0 0 0,0 0 0,0 0 0,-1 0 0,0 0 0,1 0 0,-2-1 0,1 1 0,0 0 0,-1-7 0,0 7 0,-1 0 0,1 0 0,-1 0 0,0 0 0,-1 0 0,1 0 0,-1 0 0,0 0 0,0 1 0,0-1 0,0 1 0,0-1 0,-1 1 0,0 0 0,1 0 0,-1 0 0,-6-4 0,8 6 0,-1 0 0,0 0 0,0 0 0,0 0 0,0 0 0,1 1 0,-1-1 0,0 0 0,0 1 0,0 0 0,0-1 0,-1 1 0,1 0 0,0 0 0,0 0 0,0 0 0,0 0 0,0 1 0,0-1 0,0 1 0,0-1 0,0 1 0,0 0 0,0 0 0,1 0 0,-1 0 0,0 0 0,0 0 0,1 0 0,-1 0 0,1 1 0,-1-1 0,1 1 0,-1-1 0,1 1 0,-2 3 0,0 0 0,0 0 0,1 0 0,-1 1 0,1-1 0,0 1 0,1-1 0,-1 1 0,1 0 0,0 0 0,1 0 0,-1 0 0,1-1 0,0 1 0,1 0 0,1 11 0,1-2 0,0 0 0,2 0 0,-1 0 0,14 27 0,-13-32-136,1 1-1,0-1 1,1-1-1,0 1 1,1-1-1,0-1 1,0 0-1,1 0 0,14 10 1,10 3-6690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38.855"/>
    </inkml:context>
    <inkml:brush xml:id="br0">
      <inkml:brushProperty name="width" value="0.05" units="cm"/>
      <inkml:brushProperty name="height" value="0.05" units="cm"/>
    </inkml:brush>
  </inkml:definitions>
  <inkml:trace contextRef="#ctx0" brushRef="#br0">16 82 24575,'-1'-1'0,"0"0"0,0 0 0,-1 0 0,1 0 0,0-1 0,0 1 0,0 0 0,0 0 0,1-1 0,-1 1 0,0-1 0,0 1 0,1-1 0,-1 1 0,1-1 0,-1 1 0,1-1 0,0 1 0,0-1 0,0 0 0,0 1 0,0-1 0,0 1 0,0-1 0,0 0 0,0 1 0,1-1 0,-1 1 0,1-1 0,-1 1 0,2-4 0,0 3 0,0 0 0,1 0 0,-1 0 0,0 0 0,0 0 0,1 0 0,-1 0 0,1 1 0,0-1 0,0 1 0,-1 0 0,1 0 0,0 0 0,0 0 0,0 0 0,3 0 0,30-2 0,0 0 0,0 3 0,-1 1 0,1 1 0,0 2 0,-1 2 0,0 1 0,0 1 0,-1 2 0,0 2 0,-1 1 0,53 29 0,-77-37 0,-1 0 0,1 0 0,-1 1 0,0 0 0,-1 1 0,1 0 0,-1 0 0,-1 1 0,12 15 0,-14-15 0,0 0 0,-1 0 0,0 0 0,0 0 0,0 0 0,-1 1 0,-1-1 0,1 1 0,-1-1 0,-1 1 0,0 16 0,-3 6 0,-1 1 0,-1-1 0,-12 37 0,-35 91 0,22-74 0,-6 23 0,-89 303 0,114-353 0,3 0 0,3 1 0,2-1 0,3 1 0,2 0 0,11 64 0,-7-86 0,1-2 0,2 1 0,2-1 0,1 0 0,1-1 0,2-1 0,37 60 0,-36-68 0,1-1 0,1-2 0,2 1 0,0-2 0,1-1 0,1 0 0,1-2 0,0-1 0,2 0 0,33 16 0,-11-12 0,1-3 0,53 14 0,-71-23 0,-27-9 0,-1 1 0,1 0 0,-1-1 0,1 1 0,-1 0 0,0 1 0,1-1 0,-1 0 0,0 1 0,0-1 0,0 1 0,0-1 0,0 1 0,-1 0 0,1 0 0,2 3 0,-4-3 0,1-1 0,-1 1 0,0-1 0,0 1 0,0 0 0,0-1 0,0 1 0,0 0 0,0-1 0,0 1 0,-1 0 0,1-1 0,0 1 0,-1-1 0,0 1 0,1-1 0,-1 1 0,0-1 0,0 1 0,0-1 0,0 0 0,0 1 0,0-1 0,0 0 0,-3 2 0,-118 113 0,81-81 0,-62 70 0,91-90 0,1 0 0,0 1 0,1 0 0,1 0 0,0 1 0,1 1 0,1-1 0,-8 34 0,8-9 0,3 0 0,1 0 0,2 0 0,6 55 0,-1 7 0,10 43 0,-8-106 0,-2 1 0,-1 52 0,-3-90 0,0-1 0,0 0 0,-1 1 0,1-1 0,-1 0 0,1 0 0,-1 1 0,0-1 0,-1 0 0,1 0 0,0 0 0,-1 0 0,0 0 0,1-1 0,-1 1 0,0 0 0,-1-1 0,1 0 0,0 1 0,-1-1 0,1 0 0,-1 0 0,0 0 0,0 0 0,1-1 0,-5 2 0,2-1 0,0-1 0,0 0 0,0-1 0,0 1 0,0-1 0,0 0 0,0 0 0,0 0 0,0-1 0,0 0 0,0 0 0,0 0 0,0-1 0,0 0 0,0 1 0,-6-5 0,-35-20-1365,25 12-5461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44.258"/>
    </inkml:context>
    <inkml:brush xml:id="br0">
      <inkml:brushProperty name="width" value="0.05" units="cm"/>
      <inkml:brushProperty name="height" value="0.05" units="cm"/>
    </inkml:brush>
  </inkml:definitions>
  <inkml:trace contextRef="#ctx0" brushRef="#br0">62 383 24575,'-1'47'0,"-2"1"0,-2 0 0,-20 84 0,20-104 0,4-21 0,0 0 0,0-1 0,-1 1 0,0 0 0,0-1 0,-1 1 0,0-1 0,-5 9 0,14-48 0,22-69 0,11-47 0,100-246 0,-135 385 0,1 2 0,0-1 0,0 0 0,0 1 0,10-11 0,-14 18 0,0 0 0,0 0 0,0 0 0,0 0 0,0 1 0,0-1 0,0 0 0,0 0 0,1 1 0,-1-1 0,0 1 0,1-1 0,-1 1 0,0-1 0,1 1 0,-1 0 0,0 0 0,4 0 0,-4 0 0,1 1 0,-1-1 0,1 1 0,-1 0 0,1 0 0,-1 0 0,1 0 0,-1 0 0,1 0 0,-1 0 0,0 0 0,0 1 0,0-1 0,0 0 0,0 1 0,0-1 0,0 1 0,0-1 0,1 4 0,6 12 0,-1 1 0,0 0 0,-1 1 0,3 21 0,10 81 0,-14-83 0,31 350-1365,-35-346-5461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7.070"/>
    </inkml:context>
    <inkml:brush xml:id="br0">
      <inkml:brushProperty name="width" value="0.05" units="cm"/>
      <inkml:brushProperty name="height" value="0.05" units="cm"/>
    </inkml:brush>
  </inkml:definitions>
  <inkml:trace contextRef="#ctx0" brushRef="#br0">197 95 24575,'0'-9'0,"-1"1"0,0-1 0,0 1 0,-5-17 0,6 23 0,-1 0 0,1 0 0,-1 1 0,1-1 0,-1 0 0,0 1 0,0-1 0,1 0 0,-1 1 0,0-1 0,-1 1 0,1 0 0,0-1 0,0 1 0,-1 0 0,1 0 0,0 0 0,-1 0 0,1 0 0,-1 0 0,0 0 0,1 0 0,-1 0 0,0 1 0,1-1 0,-1 1 0,0-1 0,0 1 0,1 0 0,-3 0 0,2 0 0,0 1 0,0 0 0,0-1 0,0 1 0,0 0 0,0 0 0,0 0 0,0 1 0,1-1 0,-1 0 0,0 1 0,1-1 0,-1 1 0,1-1 0,0 1 0,-1 0 0,1-1 0,0 1 0,0 0 0,0 0 0,0 0 0,-1 4 0,0-1 0,0 0 0,1 0 0,0 0 0,-1 1 0,2-1 0,-1 0 0,1 1 0,0 5 0,1 0 0,1-1 0,1 1 0,0-1 0,0 0 0,1 0 0,1 0 0,10 17 0,48 63 0,-46-66 0,12 11 0,-18-22 0,0 0 0,-2 1 0,1-1 0,13 30 0,-22-42 0,0 1 0,0 0 0,-1 0 0,1 0 0,0 0 0,-1 0 0,1 0 0,-1 0 0,0 0 0,0 0 0,0 0 0,0 0 0,0 0 0,0 0 0,0 0 0,-1 0 0,1 0 0,-1-1 0,1 1 0,-1 0 0,0 0 0,0 0 0,0 0 0,0-1 0,0 1 0,0 0 0,0-1 0,-1 1 0,1-1 0,-1 1 0,1-1 0,-1 0 0,1 0 0,-1 0 0,0 1 0,1-2 0,-1 1 0,0 0 0,0 0 0,0 0 0,0-1 0,0 1 0,0-1 0,-4 1 0,-6 1 0,0-1 0,0 0 0,-1 0 0,1-1 0,0-1 0,-13-2 0,-7-2-455,1-2 0,-45-15 0,40 8-6371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39.606"/>
    </inkml:context>
    <inkml:brush xml:id="br0">
      <inkml:brushProperty name="width" value="0.05" units="cm"/>
      <inkml:brushProperty name="height" value="0.05" units="cm"/>
    </inkml:brush>
  </inkml:definitions>
  <inkml:trace contextRef="#ctx0" brushRef="#br0">10 15 24575,'0'0'0,"-1"0"0,1 0 0,0 0 0,0 0 0,-1 0 0,1 0 0,0 0 0,-1 0 0,1 0 0,0 0 0,-1 0 0,1 0 0,0 0 0,-1 0 0,1 0 0,0 1 0,-1-1 0,1 0 0,0 0 0,0 0 0,-1 0 0,1 1 0,0-1 0,0 0 0,-1 0 0,1 0 0,0 1 0,0-1 0,0 0 0,-1 1 0,1-1 0,0 0 0,0 0 0,0 1 0,0-1 0,0 0 0,0 1 0,0-1 0,0 1 0,0 0 0,0-1 0,0 1 0,1-1 0,-1 1 0,0-1 0,1 1 0,-1-1 0,0 1 0,1-1 0,-1 0 0,0 1 0,1-1 0,-1 1 0,1-1 0,-1 0 0,1 0 0,-1 1 0,1-1 0,-1 0 0,1 0 0,0 1 0,20 3 0,0 0 0,0-1 0,1-1 0,-1-1 0,0-1 0,39-5 0,-28 2 0,867-19 0,-882 22 0,-11 1 0,-1-1 0,1 1 0,-1-1 0,1-1 0,-1 1 0,1-1 0,-1 0 0,1 0 0,-1 0 0,1-1 0,8-3 0,-14 4 0,0 1 0,0 0 0,0 0 0,0 0 0,0 0 0,0 0 0,0 0 0,1 0 0,-1 0 0,0 0 0,0 0 0,0 0 0,0 0 0,0 0 0,0 0 0,0-1 0,0 1 0,0 0 0,0 0 0,0 0 0,0 0 0,0 0 0,0 0 0,0 0 0,0 0 0,0-1 0,0 1 0,0 0 0,0 0 0,0 0 0,0 0 0,0 0 0,0 0 0,0 0 0,0 0 0,0 0 0,0-1 0,0 1 0,0 0 0,0 0 0,0 0 0,0 0 0,0 0 0,0 0 0,0 0 0,0 0 0,-1 0 0,1 0 0,0 0 0,0-1 0,0 1 0,0 0 0,0 0 0,0 0 0,0 0 0,0 0 0,0 0 0,0 0 0,-1 0 0,1 0 0,0 0 0,0 0 0,0 0 0,0 0 0,0 0 0,0 0 0,0 0 0,0 0 0,-1 0 0,1 0 0,-1 0 0,1 0 0,-1 0 0,1 1 0,0-1 0,-1 0 0,1 0 0,-1 0 0,1 0 0,0 1 0,-1-1 0,1 0 0,-1 0 0,1 1 0,0-1 0,-1 0 0,1 1 0,0-1 0,-1 0 0,1 1 0,0-1 0,0 0 0,-1 1 0,1-1 0,0 1 0,-1 5 0,0 0 0,0 0 0,1 0 0,0-1 0,0 1 0,0 0 0,1 0 0,0 0 0,0 0 0,0 0 0,3 5 0,-1 5 0,42 132 0,-12-44 0,-23-70-79,15 66-1207,-22-77-5540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39.981"/>
    </inkml:context>
    <inkml:brush xml:id="br0">
      <inkml:brushProperty name="width" value="0.05" units="cm"/>
      <inkml:brushProperty name="height" value="0.05" units="cm"/>
    </inkml:brush>
  </inkml:definitions>
  <inkml:trace contextRef="#ctx0" brushRef="#br0">0 1 24575,'5'0'0,"5"4"0,10 2 0,6-1 0,3 4 0,6 0 0,0-1 0,5-3 0,-2-1 0,-6-2-8191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40.337"/>
    </inkml:context>
    <inkml:brush xml:id="br0">
      <inkml:brushProperty name="width" value="0.05" units="cm"/>
      <inkml:brushProperty name="height" value="0.05" units="cm"/>
    </inkml:brush>
  </inkml:definitions>
  <inkml:trace contextRef="#ctx0" brushRef="#br0">223 45 24575,'0'-4'0,"4"-7"0,2-4 0,-5 3 0,-6 9 0,-8 9 0,-10 8 0,-6 7 0,-6 3 0,-6 2 0,-5 6 0,5-3-8191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41.271"/>
    </inkml:context>
    <inkml:brush xml:id="br0">
      <inkml:brushProperty name="width" value="0.05" units="cm"/>
      <inkml:brushProperty name="height" value="0.05" units="cm"/>
    </inkml:brush>
  </inkml:definitions>
  <inkml:trace contextRef="#ctx0" brushRef="#br0">1 1 24575,'0'4'0,"0"6"0,0 6 0,0 5 0,4 3 0,2 1 0,-1 6 0,4 2 0,0 0 0,-1-2 0,2 3 0,-1 0 0,-1-1 0,-3-2 0,-2-2 0,-1-5-8191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41.600"/>
    </inkml:context>
    <inkml:brush xml:id="br0">
      <inkml:brushProperty name="width" value="0.05" units="cm"/>
      <inkml:brushProperty name="height" value="0.05" units="cm"/>
    </inkml:brush>
  </inkml:definitions>
  <inkml:trace contextRef="#ctx0" brushRef="#br0">89 215 24575,'-37'-62'0,"27"47"0,0 0 0,1-1 0,-8-21 0,16 35 0,0 1 0,0-1 0,1 0 0,-1 0 0,1 1 0,0-1 0,-1 0 0,1 0 0,0 0 0,0 0 0,0 1 0,0-1 0,0 0 0,0 0 0,1 0 0,-1 0 0,1 1 0,-1-1 0,1 0 0,0 0 0,-1 1 0,1-1 0,0 1 0,0-1 0,0 1 0,0-1 0,1 1 0,-1-1 0,0 1 0,1 0 0,-1 0 0,1 0 0,-1-1 0,1 2 0,-1-1 0,1 0 0,0 0 0,-1 0 0,1 1 0,0-1 0,0 1 0,3-1 0,9-2 0,1 1 0,-1 1 0,1 0 0,20 1 0,-19 1 0,30-1 0,-1 2 0,0 1 0,0 3 0,-1 2 0,73 23 0,-108-28 0,-1 0 0,0 1 0,0 0 0,0 1 0,9 6 0,-16-10 0,1 0 0,-1 0 0,1 0 0,-1 0 0,0 1 0,0-1 0,1 0 0,-1 1 0,0-1 0,0 1 0,0-1 0,0 1 0,-1 0 0,1-1 0,0 1 0,-1 0 0,1-1 0,-1 1 0,0 0 0,1 0 0,-1 0 0,0-1 0,0 1 0,0 0 0,0 0 0,-1 0 0,1-1 0,0 1 0,-1 0 0,1 0 0,-1-1 0,-1 3 0,-2 2 0,0 0 0,0 0 0,-1 0 0,0-1 0,0 0 0,-1 0 0,0 0 0,1-1 0,-1 0 0,-1 0 0,-11 5 0,-12 5 0,-40 12 0,42-16 0,-13 5-86,-86 29-1193,101-37-5547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41.995"/>
    </inkml:context>
    <inkml:brush xml:id="br0">
      <inkml:brushProperty name="width" value="0.05" units="cm"/>
      <inkml:brushProperty name="height" value="0.05" units="cm"/>
    </inkml:brush>
  </inkml:definitions>
  <inkml:trace contextRef="#ctx0" brushRef="#br0">28 98 24575,'-1'-1'0,"-1"1"0,1 0 0,-1 0 0,1 0 0,-1 0 0,1 0 0,-1 1 0,1-1 0,0 0 0,-1 1 0,1-1 0,-1 1 0,1-1 0,0 1 0,-1 0 0,1-1 0,-2 2 0,3-1 0,0 0 0,0-1 0,0 1 0,0-1 0,-1 1 0,1-1 0,0 1 0,0 0 0,0-1 0,0 1 0,1 0 0,-1-1 0,0 1 0,0-1 0,0 1 0,0-1 0,0 1 0,1 0 0,-1-1 0,0 1 0,1-1 0,-1 1 0,0-1 0,1 1 0,-1-1 0,1 0 0,0 1 0,4 5 0,1-1 0,-1 0 0,2 0 0,-1-1 0,8 5 0,6 1 0,-2 0 0,30 19 0,-45-27 0,0 0 0,0 0 0,0 1 0,-1-1 0,1 0 0,-1 1 0,0 0 0,1-1 0,-1 1 0,0 0 0,-1 0 0,1 0 0,-1 1 0,1-1 0,-1 0 0,0 0 0,1 5 0,-2-6 0,0 0 0,0 0 0,-1 0 0,1 0 0,-1 0 0,1 0 0,-1 0 0,1-1 0,-1 1 0,0 0 0,0 0 0,0 0 0,0-1 0,0 1 0,-1-1 0,1 1 0,0-1 0,-1 1 0,1-1 0,-1 0 0,0 0 0,1 0 0,-1 1 0,0-2 0,0 1 0,1 0 0,-1 0 0,0 0 0,0-1 0,0 1 0,0-1 0,0 0 0,0 0 0,-4 1 0,2-1 0,-1 1 0,1-1 0,-1 0 0,0 0 0,1-1 0,-1 1 0,1-1 0,-1 0 0,1 0 0,0-1 0,-1 1 0,1-1 0,0 0 0,-7-4 0,9 5 0,0-1 0,1 0 0,-1 1 0,0-1 0,1 0 0,-1 0 0,1 0 0,0 0 0,-1-1 0,1 1 0,0 0 0,0 0 0,0-1 0,1 1 0,-1-1 0,1 1 0,-1 0 0,1-4 0,0 2 0,0-1 0,1 1 0,0 0 0,0 0 0,0 0 0,0-1 0,0 1 0,1 1 0,4-9 0,2-1 0,2-1 0,0 1 0,0 1 0,19-17 0,-13 14-195,0 1 0,2 1 0,0 0 0,0 1 0,1 1 0,28-12 0,-13 10-6631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42.367"/>
    </inkml:context>
    <inkml:brush xml:id="br0">
      <inkml:brushProperty name="width" value="0.05" units="cm"/>
      <inkml:brushProperty name="height" value="0.05" units="cm"/>
    </inkml:brush>
  </inkml:definitions>
  <inkml:trace contextRef="#ctx0" brushRef="#br0">0 388 24575,'0'4'0,"0"0"0,0 0 0,1 1 0,-1-1 0,1 0 0,0 0 0,0 0 0,0 1 0,3 5 0,-3-9 0,0 0 0,0 1 0,0-1 0,0 0 0,0 0 0,1 0 0,-1 0 0,0 0 0,1 0 0,-1 0 0,1 0 0,-1-1 0,1 1 0,-1 0 0,1-1 0,-1 1 0,1-1 0,0 0 0,-1 1 0,1-1 0,0 0 0,-1 0 0,1 0 0,0 0 0,-1 0 0,1-1 0,2 0 0,9-1 0,0-1 0,0 0 0,-1-2 0,1 1 0,-1-1 0,0-1 0,0 0 0,-1-1 0,1 0 0,-1-1 0,-1 0 0,0-1 0,0 0 0,-1 0 0,0-1 0,0 0 0,13-23 0,-19 26 0,0-1 0,-1 1 0,0-1 0,-1 1 0,1-1 0,-2 0 0,1 0 0,-1 1 0,0-1 0,0 0 0,-1 0 0,0 1 0,-1-1 0,0 0 0,0 1 0,0 0 0,-1-1 0,-5-8 0,1 2 0,0 1 0,-1-1 0,-1 2 0,0-1 0,0 1 0,-2 1 0,1-1 0,-17-12 0,22 21 0,1-1 0,0 1 0,-1 1 0,1-1 0,-1 1 0,0-1 0,0 1 0,0 1 0,0-1 0,0 1 0,-10-2 0,13 3 0,0 0 0,-1 0 0,1 1 0,-1-1 0,1 0 0,0 1 0,0 0 0,-1-1 0,1 1 0,0 0 0,0 0 0,0 0 0,0 1 0,0-1 0,0 0 0,0 1 0,0-1 0,1 1 0,-1 0 0,0 0 0,1-1 0,0 1 0,-1 0 0,1 0 0,0 0 0,0 1 0,0-1 0,-1 3 0,-3 9 0,1 0 0,0 1 0,1-1 0,1 1 0,0 0 0,1 0 0,2 26 0,1-12 0,1 0 0,2 0 0,9 30 0,-12-48-49,1-1 1,1 0-1,0 1 0,0-1 0,1-1 1,0 1-1,1-1 0,0 0 0,0 0 1,1 0-1,0-1 0,1 0 0,-1-1 1,2 0-1,-1 0 0,1 0 0,0-1 1,0-1-1,1 1 0,-1-1 0,1-1 1,1 0-1,-1-1 0,0 0 0,1 0 0,-1-1 1,19 2-1,9-2-6777</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42.727"/>
    </inkml:context>
    <inkml:brush xml:id="br0">
      <inkml:brushProperty name="width" value="0.05" units="cm"/>
      <inkml:brushProperty name="height" value="0.05" units="cm"/>
    </inkml:brush>
  </inkml:definitions>
  <inkml:trace contextRef="#ctx0" brushRef="#br0">23 1 24575,'0'1'0,"0"-1"0,0 1 0,0-1 0,0 1 0,0-1 0,-1 1 0,1-1 0,0 1 0,-1-1 0,1 1 0,0-1 0,-1 1 0,1-1 0,0 0 0,-1 1 0,1-1 0,-1 0 0,1 1 0,0-1 0,-1 0 0,1 1 0,-1-1 0,1 0 0,-1 0 0,0 1 0,1-1 0,-1 0 0,1 0 0,-1 0 0,1 0 0,-1 0 0,1 0 0,-1 0 0,1 0 0,-1 0 0,0 0 0,1 0 0,-1 0 0,1 0 0,-1-1 0,1 1 0,-1 0 0,1 0 0,-1-1 0,1 1 0,-1 0 0,1-1 0,-1 1 0,1 0 0,0-1 0,-1 1 0,0-1 0,9 28 0,14 34 0,1 3 0,-9-18-113,10 29-304,-3 2-1,21 150 1,-40-193-6409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43.338"/>
    </inkml:context>
    <inkml:brush xml:id="br0">
      <inkml:brushProperty name="width" value="0.05" units="cm"/>
      <inkml:brushProperty name="height" value="0.05" units="cm"/>
    </inkml:brush>
  </inkml:definitions>
  <inkml:trace contextRef="#ctx0" brushRef="#br0">131 160 24575,'0'0'0,"1"0"0,-1 0 0,1 0 0,-1 0 0,1 0 0,-1 0 0,0 0 0,1 0 0,-1 0 0,1 0 0,-1 0 0,0-1 0,1 1 0,-1 0 0,0 0 0,1 0 0,-1 0 0,1-1 0,-1 1 0,0 0 0,1 0 0,-1-1 0,0 1 0,0 0 0,1-1 0,-1 1 0,0 0 0,0-1 0,1 1 0,-1 0 0,0-1 0,0 1 0,0 0 0,0-1 0,0 1 0,1-1 0,-1 1 0,0 0 0,0-1 0,0 1 0,0-1 0,0 1 0,0 0 0,0-1 0,0 1 0,-1-1 0,1 1 0,0 0 0,0-1 0,0 1 0,0-1 0,0 1 0,-1 0 0,1-1 0,0 1 0,-1-1 0,0-1 0,0 0 0,0 0 0,-1 0 0,1 0 0,-1 1 0,1-1 0,-1 0 0,1 1 0,-4-3 0,3 3 0,1 0 0,-1 0 0,0 0 0,0 0 0,0 0 0,0 1 0,0-1 0,-1 1 0,1-1 0,0 1 0,0 0 0,0 0 0,0 0 0,0 0 0,-1 0 0,1 0 0,0 1 0,0-1 0,0 1 0,0-1 0,-3 3 0,1-1 0,1 0 0,-1 0 0,1 1 0,0-1 0,0 1 0,1 0 0,-1 0 0,0 0 0,1 0 0,-4 8 0,-1 1 0,2 0 0,-1 1 0,2 0 0,0 0 0,0 0 0,-1 14 0,3-14 0,1 0 0,0 0 0,2 15 0,-1-23 0,0 0 0,1 0 0,0 0 0,0-1 0,1 1 0,-1 0 0,1 0 0,0-1 0,0 1 0,0-1 0,4 5 0,-5-8 0,0 0 0,-1 0 0,1 0 0,0 0 0,0 0 0,0 0 0,0 0 0,0-1 0,0 1 0,0 0 0,0 0 0,0-1 0,1 1 0,-1-1 0,0 1 0,0-1 0,0 0 0,1 1 0,-1-1 0,0 0 0,1 0 0,-1 0 0,0 0 0,2 0 0,-1-1 0,0 0 0,1 1 0,-1-1 0,0 0 0,0 0 0,0-1 0,0 1 0,0 0 0,-1-1 0,1 1 0,0-1 0,2-2 0,2-4 0,-1 1 0,1-1 0,-1-1 0,-1 1 0,6-14 0,-6 12 0,-1-1 0,-1 0 0,0-1 0,0-13 0,-1 14 0,1 0 0,-1 0 0,7-20 0,-7 29 0,0 0 0,1 0 0,-1 0 0,0 0 0,1 0 0,-1 0 0,1 1 0,0-1 0,0 0 0,-1 1 0,1-1 0,0 1 0,0 0 0,1-1 0,-1 1 0,0 0 0,0 0 0,0 1 0,1-1 0,-1 0 0,4 0 0,7-1 0,-1 1 0,1 0 0,12 1 0,-3 0 0,16-1 0,1-2 0,-1-2 0,1-1 0,66-20 0,-99 24 0,0 0 0,0-1 0,-1 0 0,1 0 0,-1-1 0,0 0 0,7-6 0,-11 9 0,0 0 0,0 0 0,0 0 0,0 0 0,0 0 0,0 0 0,-1 0 0,1 0 0,-1 0 0,1-1 0,-1 1 0,1 0 0,-1 0 0,1 0 0,-1-1 0,0 1 0,0 0 0,0-1 0,0 1 0,0 0 0,0 0 0,0-1 0,0 1 0,0 0 0,0 0 0,-1-1 0,1 1 0,-1 0 0,1 0 0,-1-1 0,1 1 0,-1 0 0,1 0 0,-1 0 0,0 0 0,0 0 0,0 0 0,0 0 0,0 0 0,0 1 0,0-1 0,-2-1 0,-3-2 0,0 0 0,0 0 0,-1 1 0,0-1 0,0 2 0,0-1 0,0 1 0,0 0 0,0 1 0,0-1 0,-1 1 0,1 1 0,-12 0 0,14 0 0,1 0 0,-1 0 0,1 1 0,-1 0 0,1 0 0,0 0 0,-1 0 0,1 1 0,0-1 0,0 1 0,0 0 0,0 0 0,0 1 0,1-1 0,-1 1 0,1 0 0,-1 0 0,1 0 0,0 0 0,0 1 0,0-1 0,1 1 0,-4 5 0,-1 7 0,1 1 0,1-1 0,0 1 0,-5 33 0,9-43 0,0 1 0,1-1 0,-1 1 0,2-1 0,-1 1 0,1 0 0,0-1 0,0 1 0,1-1 0,0 0 0,0 0 0,1 1 0,6 11 0,-8-18 0,0 1 0,0-1 0,0 1 0,0-1 0,1 0 0,-1 1 0,0-1 0,1 0 0,-1 0 0,0 0 0,1 0 0,0 0 0,-1 0 0,1 0 0,-1 0 0,1-1 0,0 1 0,0-1 0,-1 1 0,1-1 0,0 0 0,0 0 0,3 0 0,-2 0 0,0-1 0,1 0 0,-1 0 0,0 0 0,1 0 0,-1-1 0,0 1 0,0-1 0,0 0 0,0 0 0,4-4 0,2-2 0,-1 0 0,0-1 0,0 0 0,-1 0 0,0-1 0,8-15 0,32-94 0,-47 119 0,0-1 0,1 0 0,-1 1 0,0-1 0,0 1 0,0-1 0,1 1 0,-1-1 0,0 0 0,1 1 0,-1-1 0,1 1 0,-1-1 0,0 1 0,1 0 0,-1-1 0,1 1 0,-1-1 0,1 1 0,-1 0 0,1-1 0,0 1 0,-1 0 0,1 0 0,-1 0 0,1-1 0,0 1 0,-1 0 0,1 0 0,1 0 0,-1 1 0,-1-1 0,1 1 0,0 0 0,0 0 0,0-1 0,0 1 0,-1 0 0,1 0 0,0 0 0,-1 0 0,1 0 0,-1 0 0,1 0 0,-1 0 0,1 2 0,13 54 0,-12-47 0,4 15-227,1 0-1,1-1 1,1 0-1,1 0 1,15 25-1,-15-32-6598</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43.768"/>
    </inkml:context>
    <inkml:brush xml:id="br0">
      <inkml:brushProperty name="width" value="0.05" units="cm"/>
      <inkml:brushProperty name="height" value="0.05" units="cm"/>
    </inkml:brush>
  </inkml:definitions>
  <inkml:trace contextRef="#ctx0" brushRef="#br0">285 452 24575,'2'-2'0,"0"1"0,-1-1 0,1 0 0,-1 0 0,0 1 0,0-1 0,0 0 0,0 0 0,0 0 0,0 0 0,0-1 0,0 1 0,-1 0 0,1 0 0,-1 0 0,0-1 0,0 1 0,0 0 0,0 0 0,0-1 0,0 1 0,0 0 0,-1 0 0,1 0 0,-1-1 0,0 1 0,1 0 0,-1 0 0,0 0 0,0 0 0,-1 0 0,1 0 0,0 0 0,-1 1 0,1-1 0,-1 0 0,1 1 0,-1-1 0,0 1 0,1 0 0,-1-1 0,0 1 0,0 0 0,0 0 0,0 0 0,0 0 0,0 0 0,-1 1 0,1-1 0,0 1 0,0-1 0,0 1 0,-1 0 0,1 0 0,0 0 0,0 0 0,-1 0 0,1 1 0,-3 0 0,-10 3 0,1 0 0,0 1 0,0 1 0,0 0 0,1 1 0,0 0 0,0 1 0,-15 13 0,19-14 0,0 1 0,0 0 0,0 1 0,1 0 0,1 0 0,-1 1 0,2 0 0,-1 0 0,1 1 0,-8 21 0,13-29 0,-1 1 0,1 0 0,0 0 0,1 0 0,-1 0 0,1 0 0,0 0 0,-1 0 0,2 0 0,-1 0 0,0 0 0,1 0 0,0-1 0,0 1 0,0 0 0,0 0 0,1 0 0,-1-1 0,1 1 0,0-1 0,0 1 0,0-1 0,1 0 0,-1 0 0,1 0 0,0 0 0,0 0 0,0-1 0,0 1 0,0-1 0,0 0 0,1 0 0,-1 0 0,1 0 0,0 0 0,-1-1 0,1 0 0,0 0 0,0 0 0,0 0 0,0 0 0,0-1 0,0 0 0,0 0 0,0 0 0,0 0 0,0-1 0,0 1 0,-1-1 0,1 0 0,6-2 0,-1-1 0,0-1 0,-1 0 0,0 0 0,1 0 0,-2-1 0,1 0 0,-1-1 0,0 0 0,0 0 0,8-13 0,-6 8 0,-1-1 0,-1 0 0,-1-1 0,0 0 0,0 0 0,4-19 0,-4 5 0,-1-1 0,-1 1 0,-2-1 0,0 0 0,-2 0 0,-7-48 0,4 52 0,-1 1 0,0 0 0,-2 0 0,-2 1 0,0-1 0,-1 1 0,-16-29 0,24 51 0,0-1 0,1 1 0,-1 0 0,0 0 0,0-1 0,0 1 0,0 0 0,-1 0 0,1 0 0,0 0 0,0 1 0,-2-2 0,2 2 0,1 0 0,0 0 0,-1 0 0,1 0 0,-1 0 0,1 0 0,0 0 0,-1 0 0,1 0 0,0 0 0,-1 0 0,1 0 0,0 0 0,-1 0 0,1 0 0,0 0 0,-1 1 0,1-1 0,0 0 0,-1 0 0,1 0 0,0 1 0,0-1 0,-1 0 0,1 0 0,0 1 0,0-1 0,-1 0 0,1 0 0,0 1 0,0 0 0,-2 2 0,1 0 0,0 0 0,1 0 0,-1 0 0,0 0 0,1 1 0,0-1 0,0 0 0,0 6 0,4 32 0,2 0 0,21 74 0,38 80 0,-22-71 0,-22-61-1365,-4-9-5461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7.504"/>
    </inkml:context>
    <inkml:brush xml:id="br0">
      <inkml:brushProperty name="width" value="0.05" units="cm"/>
      <inkml:brushProperty name="height" value="0.05" units="cm"/>
    </inkml:brush>
  </inkml:definitions>
  <inkml:trace contextRef="#ctx0" brushRef="#br0">7 199 24575,'0'-1'0,"0"1"0,0-1 0,0 1 0,0-1 0,0 1 0,0-1 0,0 1 0,-1-1 0,1 1 0,0-1 0,0 1 0,0 0 0,-1-1 0,1 1 0,0-1 0,-1 1 0,1 0 0,0-1 0,-1 1 0,1 0 0,0-1 0,-1 1 0,1 0 0,-1-1 0,15 7 0,0-2 0,0 0 0,-1-1 0,2 0 0,-1-1 0,27 0 0,-37-2 0,-1 0 0,1-1 0,0 1 0,0-1 0,0 0 0,-1 0 0,1 0 0,0-1 0,-1 1 0,1-1 0,-1 0 0,0 0 0,0 0 0,1 0 0,-1-1 0,-1 1 0,1-1 0,0 0 0,-1 0 0,1 0 0,-1 0 0,0 0 0,0 0 0,0-1 0,0 1 0,-1-1 0,2-4 0,-2 3 0,0 0 0,0 0 0,-1 0 0,1 0 0,-1-1 0,0 1 0,-1 0 0,0 0 0,1-1 0,-2 1 0,1 0 0,0 0 0,-1 0 0,0 0 0,0 1 0,-1-1 0,-3-5 0,4 6 0,0 0 0,-1 1 0,1-1 0,-1 1 0,0 0 0,1 0 0,-2 0 0,1 0 0,0 0 0,0 1 0,-1-1 0,0 1 0,1 0 0,-1 0 0,0 1 0,0-1 0,0 1 0,0-1 0,0 1 0,0 1 0,-8-2 0,9 3 0,0-1 0,0 1 0,0 0 0,0 0 0,0 0 0,0 0 0,0 1 0,1-1 0,-1 1 0,0 0 0,1 0 0,-1-1 0,1 2 0,0-1 0,-1 0 0,1 0 0,0 1 0,1-1 0,-1 1 0,0 0 0,1-1 0,-1 1 0,1 0 0,0 0 0,0 0 0,-1 5 0,-3 7 0,1 1 0,1 0 0,-2 26 0,3-27-97,1 1-1,1-1 1,0 0-1,1 1 1,1-1-1,0 0 1,1 0-1,1 0 1,0 0-1,1 0 1,1-1-1,0 0 0,15 26 1,-2-15-6729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44.418"/>
    </inkml:context>
    <inkml:brush xml:id="br0">
      <inkml:brushProperty name="width" value="0.05" units="cm"/>
      <inkml:brushProperty name="height" value="0.05" units="cm"/>
    </inkml:brush>
  </inkml:definitions>
  <inkml:trace contextRef="#ctx0" brushRef="#br0">3598 131 24575,'-14'-1'0,"1"-1"0,0 0 0,-1-1 0,-22-8 0,-5-1 0,-77-13-6,-1 6 0,-1 4 0,-226 3 0,-361 74-1047,7 70 1053,571-97 0,2 5 0,2 5 0,-161 84 0,226-96-47,2 2 1,0 3 0,3 3 0,1 1 0,3 3-1,1 3 1,-51 63 0,74-77 16,2 0 1,2 2-1,2 1 0,0 1 1,-18 52-1,28-60 39,2 1 0,1 1 0,1 0 0,2-1-1,1 2 1,1-1 0,3 54 0,2-63 20,1 0-1,1-1 1,1 1-1,1-1 1,0 0-1,2 0 1,1-1-1,0 0 1,2-1 0,0 0-1,2 0 1,21 26-1,-12-21 94,1-2 1,1 0-1,1-2 0,0 0 0,2-2 0,0-1 0,1-1 0,38 16 0,0-5-168,2-3-1,0-4 0,1-2 0,141 19 0,-60-23-162,201-6 0,-157-15 209,-1-7 0,0-10 0,-2-8 0,-1-8 0,197-68 0,-291 72-3,-1-4 0,-3-4 0,-1-4 1,-2-4-1,-3-4 0,-2-3 0,-3-5 0,-3-2 0,131-143 0,17-72-149,-187 224 155,-4-2-1,-2-1 0,34-83 1,-60 124 38,0 0 0,-2-1 0,0 0 0,-1 0 0,0-1 0,-2 1 0,0-37-1,-2 45-5,-2-1-1,1 1 1,-2 0-1,1 0 0,-2 0 1,1 1-1,-1-1 1,-1 1-1,0 0 0,-1 0 1,1 0-1,-2 1 1,0 0-1,0 0 0,-8-8 1,-5-1-32,-1 1 1,0 0-1,-1 2 1,-1 1 0,-1 0-1,0 2 1,0 1-1,-36-12 1,-17 0-5,-121-22-1,76 23 2,-1 5 0,-1 6 0,-214 7 0,308 6 60,-56 12 0,79-13-166,0 1 0,0 0 0,1 0 0,-1 1 0,0 0 0,1 0-1,0 1 1,0 0 0,0 0 0,0 0 0,0 0 0,1 1 0,-9 10 0,6-2-6720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49.298"/>
    </inkml:context>
    <inkml:brush xml:id="br0">
      <inkml:brushProperty name="width" value="0.05" units="cm"/>
      <inkml:brushProperty name="height" value="0.05" units="cm"/>
    </inkml:brush>
  </inkml:definitions>
  <inkml:trace contextRef="#ctx0" brushRef="#br0">729 341 24575,'-33'12'0,"12"-3"0,-91 21 0,-62 19 0,136-36 0,1 1 0,-52 29 0,73-35 0,1 2 0,0-1 0,1 2 0,0 0 0,0 0 0,2 1 0,-1 1 0,1 0 0,1 1 0,1 0 0,0 1 0,0 0 0,2 0 0,0 1 0,1 0 0,0 1 0,-8 34 0,10-25 0,1 0 0,2 0 0,0 0 0,2 1 0,1-1 0,1 1 0,7 33 0,56 182 0,-40-162 0,18 86 0,-7 2 0,-7 1 0,8 191 0,-22 519 0,-16-669 0,28 243 0,0 9 0,-28-398 0,2 69 0,-1-130 0,0-1 0,0 0 0,1 1 0,-1-1 0,1 0 0,0 1 0,0-1 0,0 0 0,0 0 0,0 1 0,0-1 0,1 0 0,-1 0 0,1 0 0,-1-1 0,1 1 0,0 0 0,-1 0 0,1-1 0,0 0 0,0 1 0,0-1 0,0 0 0,1 0 0,-1 0 0,0 0 0,0 0 0,1 0 0,-1-1 0,1 1 0,-1-1 0,0 0 0,5 1 0,9-1 0,-1-1 0,0 0 0,1 0 0,20-6 0,-9 2 0,826-65 0,4 89 0,-631-3 0,-48-1 0,250-13 0,-414-3 0,19-1 0,61-12 0,-86 12 0,-1 1 0,0-1 0,-1 0 0,1-1 0,0 0 0,-1 0 0,1 0 0,-1-1 0,0 0 0,0 0 0,-1-1 0,1 1 0,-1-1 0,9-11 0,-11 11 0,0-1 0,-1 0 0,1 0 0,-1 0 0,0 0 0,-1 0 0,1-1 0,-1 1 0,-1 0 0,1-1 0,-1 1 0,0-1 0,-1-6 0,-3-14 0,-12-49 0,6 36 0,-22-152 0,-14-371 0,41-207 0,6 482 0,26-395 0,1 27 0,-32 525 0,-5 0 0,-38-187 0,1 34 0,46 279 0,-1 0 0,0 1 0,-1-1 0,1 0 0,-1 1 0,0-1 0,0 1 0,0 0 0,0 0 0,-1 0 0,0 0 0,0 0 0,0 0 0,0 1 0,-1-1 0,1 1 0,-1 0 0,0 0 0,-5-3 0,1 2 0,-1 1 0,1 0 0,-1 1 0,0-1 0,0 2 0,1-1 0,-1 1 0,0 1 0,-13 0 0,-114 6 0,-138 25 0,195-20 0,-228 31 3,-261 31-515,515-67 481,-406 33-65,324-33 108,-188-17 1,302 9 63,1 0 1,-1-2-1,0 0 1,1-1-1,0-1 0,0-1 1,-22-11-1,39 17-76,-1 0 0,1 0 0,-1 0 0,1 0 0,-1 1 0,1 0 0,-1 0 0,0 0 0,1 0 0,-1 0 0,0 1 0,1-1 0,-1 1 0,1 0 0,-1 0 0,1 1 0,0-1 0,-1 1 0,1-1 0,0 1 0,-3 2 0,3-2 0,0 0 0,0 0 0,0 0 0,0 0 0,1 1 0,-1-1 0,1 1 0,0-1 0,-1 1 0,1 0 0,1 0 0,-1 0 0,0 0 0,1 0 0,-1 0 0,1 1 0,0-1 0,0 0 0,0 1 0,1-1 0,-1 6 0,4 14 44,1 1 0,10 30 0,5 31-1541,-15-44-5329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4.974"/>
    </inkml:context>
    <inkml:brush xml:id="br0">
      <inkml:brushProperty name="width" value="0.05" units="cm"/>
      <inkml:brushProperty name="height" value="0.05" units="cm"/>
    </inkml:brush>
  </inkml:definitions>
  <inkml:trace contextRef="#ctx0" brushRef="#br0">38 181 24575,'-30'0'0,"22"0"0,20 0 0,327-28 0,-252 18 0,916-106 0,-996 115 0,1 1 0,-1-1 0,1-1 0,0 1 0,-1-1 0,14-5 0,-21 7 0,0 0 0,0 0 0,0 0 0,0 0 0,1 0 0,-1 0 0,0 0 0,0 0 0,0 0 0,0 0 0,1 0 1,-1 0-1,0 0 0,0 0 0,0 0 0,0 0 0,0-1 0,1 1 0,-1 0 0,0 0 0,0 0 0,0 0 0,0 0 0,0 0 0,0 0 0,0-1 0,1 1 0,-1 0 0,0 0 0,0 0 0,0 0 0,0 0 0,0-1 0,0 1 0,0 0 0,0 0 0,0 0 0,0 0 0,0-1 0,0 1 0,0 0 0,0 0 0,0 0 0,0 0 0,0-1 0,0 1 0,0 0 0,0 0 0,0 0 0,0 0 0,0-1 0,-1 1 0,1 0 0,0 0 0,0 0 0,0 0 0,0 0 0,0-1 0,-9-2-1366,-7 0-5460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5.338"/>
    </inkml:context>
    <inkml:brush xml:id="br0">
      <inkml:brushProperty name="width" value="0.05" units="cm"/>
      <inkml:brushProperty name="height" value="0.05" units="cm"/>
    </inkml:brush>
  </inkml:definitions>
  <inkml:trace contextRef="#ctx0" brushRef="#br0">32 52 24575,'-2'0'0,"1"-1"0,-1 1 0,1 0 0,-1-1 0,1 1 0,-1-1 0,1 0 0,-1 1 0,1-1 0,-1 0 0,1 0 0,0 0 0,0 0 0,-1 0 0,1 0 0,0 0 0,0-1 0,0 1 0,-2-3 0,3 3 0,0 1 0,-1-1 0,1 1 0,0-1 0,-1 0 0,1 0 0,0 1 0,0-1 0,-1 0 0,1 1 0,0-1 0,0 0 0,0 0 0,0 1 0,0-1 0,0 0 0,0 0 0,0 0 0,0 1 0,1-1 0,-1 0 0,0 1 0,0-1 0,1 0 0,-1 1 0,0-1 0,1 0 0,-1 1 0,1-1 0,-1 0 0,1 1 0,-1-1 0,1 1 0,-1-1 0,1 1 0,0-1 0,-1 1 0,1 0 0,0-1 0,-1 1 0,1 0 0,0-1 0,-1 1 0,2 0 0,4-2 0,0 1 0,1 0 0,-1 0 0,0 1 0,1 0 0,-1 0 0,1 0 0,-1 1 0,0 0 0,1 0 0,-1 1 0,11 4 0,0 0 0,0 1 0,-1 1 0,20 12 0,-28-15 0,-1 0 0,0 0 0,0 0 0,0 1 0,-1 0 0,0 0 0,0 1 0,0 0 0,6 11 0,-10-15 0,0 1 0,0 0 0,-1 0 0,0 0 0,0 1 0,0-1 0,0 0 0,0 0 0,-1 1 0,0-1 0,0 0 0,0 0 0,0 1 0,-1-1 0,0 0 0,0 0 0,0 1 0,0-1 0,0 0 0,-5 7 0,1-2-227,0 0-1,-1-1 1,0 1-1,0-1 1,-13 12-1,-9 6-6598</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5.710"/>
    </inkml:context>
    <inkml:brush xml:id="br0">
      <inkml:brushProperty name="width" value="0.05" units="cm"/>
      <inkml:brushProperty name="height" value="0.05" units="cm"/>
    </inkml:brush>
  </inkml:definitions>
  <inkml:trace contextRef="#ctx0" brushRef="#br0">61 115 24575,'-45'-13'0,"30"5"0,27 7 0,78 12 0,1-4 0,100-6 0,186-26 0,-239 13 0,361-42 0,-449 43-1365,-17 2-5461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6.037"/>
    </inkml:context>
    <inkml:brush xml:id="br0">
      <inkml:brushProperty name="width" value="0.05" units="cm"/>
      <inkml:brushProperty name="height" value="0.05" units="cm"/>
    </inkml:brush>
  </inkml:definitions>
  <inkml:trace contextRef="#ctx0" brushRef="#br0">4 20 24575,'0'0'0,"0"0"0,0 0 0,0 0 0,-1 0 0,1 0 0,0 1 0,0-1 0,0 0 0,0 0 0,0 0 0,0 0 0,0 0 0,0 0 0,0 0 0,-1 0 0,1 0 0,0 0 0,0 0 0,0 0 0,0 0 0,0 0 0,0 0 0,0 0 0,0 0 0,-1 0 0,1 0 0,0-1 0,0 1 0,0 0 0,0 0 0,0 0 0,0 0 0,0 0 0,0 0 0,0 0 0,0 0 0,0 0 0,-1 0 0,1 0 0,0 0 0,0-1 0,0 1 0,0 0 0,0 0 0,0 0 0,0 0 0,0 0 0,0 0 0,0 0 0,0 0 0,0 0 0,0-1 0,0 1 0,0 0 0,0 0 0,0 0 0,0 0 0,0 0 0,0 0 0,0 0 0,0 0 0,0-1 0,0 1 0,9-6 0,14-4 0,-12 10 0,-1 0 0,0 1 0,0 0 0,1 1 0,-1 0 0,0 0 0,0 1 0,-1 1 0,1 0 0,10 6 0,-6-3 0,-1 0 0,-1 1 0,1 1 0,-1 0 0,-1 1 0,15 15 0,-24-23 0,1 1 0,-1-1 0,-1 1 0,1-1 0,0 1 0,-1-1 0,1 1 0,-1 0 0,0 0 0,1 0 0,-2 0 0,1 0 0,0 0 0,-1 0 0,1 0 0,-1 0 0,0 1 0,0-1 0,0 0 0,-1 6 0,-1-4 0,1-1 0,-1 1 0,0 0 0,-1-1 0,1 1 0,-1-1 0,0 0 0,0 0 0,0 0 0,-1 0 0,-6 5 0,-7 5 0,0-2 0,-1 0 0,0-1 0,-1-1 0,-20 9 0,-16 2-1365,4-4-5461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6.412"/>
    </inkml:context>
    <inkml:brush xml:id="br0">
      <inkml:brushProperty name="width" value="0.05" units="cm"/>
      <inkml:brushProperty name="height" value="0.05" units="cm"/>
    </inkml:brush>
  </inkml:definitions>
  <inkml:trace contextRef="#ctx0" brushRef="#br0">0 104 24575,'0'-3'0,"0"0"0,1 1 0,-1-1 0,0 1 0,1-1 0,0 0 0,0 1 0,0-1 0,0 1 0,0 0 0,0-1 0,1 1 0,-1 0 0,1 0 0,-1 0 0,1 0 0,2-2 0,0 0 0,1 0 0,0 1 0,0 0 0,0 0 0,0 0 0,1 0 0,7-2 0,8-1 0,1 0 0,0 2 0,25-2 0,-43 5 0,82-6 0,167 6 0,84 38 0,43 40 0,-370-75-273,0 0 0,1 0 0,-1-1 0,13 0 0,0-3-6553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6.738"/>
    </inkml:context>
    <inkml:brush xml:id="br0">
      <inkml:brushProperty name="width" value="0.05" units="cm"/>
      <inkml:brushProperty name="height" value="0.05" units="cm"/>
    </inkml:brush>
  </inkml:definitions>
  <inkml:trace contextRef="#ctx0" brushRef="#br0">142 0 24575,'0'1'0,"1"0"0,-1 0 0,1 0 0,-1 0 0,1 0 0,-1 0 0,1 0 0,-1 0 0,1 0 0,0 0 0,0 0 0,-1 0 0,1-1 0,0 1 0,0 0 0,0-1 0,0 1 0,0 0 0,0-1 0,1 1 0,27 12 0,-21-10 0,26 12 0,-12-7 0,-1 0 0,-1 2 0,0 0 0,0 2 0,-1 0 0,28 24 0,-45-35 0,0 1 0,1 1 0,-1-1 0,0 0 0,0 0 0,0 1 0,-1-1 0,1 1 0,-1-1 0,1 1 0,-1 0 0,0 0 0,0-1 0,0 1 0,0 0 0,-1 0 0,1 0 0,-1 0 0,0 0 0,0 0 0,0 0 0,0 0 0,0 0 0,0 0 0,-1 0 0,0 0 0,0 0 0,1 0 0,-2 0 0,1 0 0,0-1 0,0 1 0,-1 0 0,0-1 0,1 1 0,-1-1 0,0 0 0,-4 4 0,-4 4 0,-1-1 0,0-1 0,0 0 0,-1 0 0,0-1 0,0-1 0,-18 7 0,-37 11-133,-73 15-1,92-26-964,10-3-5728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7.101"/>
    </inkml:context>
    <inkml:brush xml:id="br0">
      <inkml:brushProperty name="width" value="0.05" units="cm"/>
      <inkml:brushProperty name="height" value="0.05" units="cm"/>
    </inkml:brush>
  </inkml:definitions>
  <inkml:trace contextRef="#ctx0" brushRef="#br0">1 119 24575,'94'25'0,"143"17"-455,1-11 0,372 2 0,-569-33-6371</inkml:trace>
  <inkml:trace contextRef="#ctx0" brushRef="#br0" timeOffset="1">1011 15 24575,'0'0'0,"0"-1"0,0 0 0,0 1 0,0-1 0,0 1 0,0-1 0,0 1 0,0-1 0,1 0 0,-1 1 0,0-1 0,0 1 0,0-1 0,1 1 0,-1-1 0,0 1 0,1-1 0,-1 1 0,1-1 0,-1 1 0,0 0 0,1-1 0,-1 1 0,1-1 0,-1 1 0,1 0 0,-1 0 0,2-1 0,19 1 0,22 14 0,-40-13 0,15 8 0,0 0 0,-1 1 0,0 1 0,0 0 0,-1 2 0,-1-1 0,0 2 0,-1 0 0,0 1 0,-1 0 0,-1 1 0,0 1 0,12 23 0,-22-38 0,-1 1 0,0 0 0,0 1 0,0-1 0,0 0 0,0 0 0,-1 0 0,1 1 0,-1-1 0,0 0 0,0 0 0,0 1 0,-1-1 0,1 0 0,-1 0 0,0 0 0,1 1 0,-3 4 0,0-4 0,0 1 0,1-1 0,-1 0 0,-1 0 0,1 0 0,-1 0 0,1-1 0,-1 1 0,0-1 0,-8 5 0,-5 1 0,1 0 0,-1-1 0,-1-2 0,0 1 0,-26 4 0,-12 0-1365,6-3-5461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7.518"/>
    </inkml:context>
    <inkml:brush xml:id="br0">
      <inkml:brushProperty name="width" value="0.05" units="cm"/>
      <inkml:brushProperty name="height" value="0.05" units="cm"/>
    </inkml:brush>
  </inkml:definitions>
  <inkml:trace contextRef="#ctx0" brushRef="#br0">21 16 24575,'-18'-9'0,"16"4"0,11 3 0,672 19 0,-511-18 0,-10-4-1365,-101-1-5461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07.875"/>
    </inkml:context>
    <inkml:brush xml:id="br0">
      <inkml:brushProperty name="width" value="0.05" units="cm"/>
      <inkml:brushProperty name="height" value="0.05" units="cm"/>
    </inkml:brush>
  </inkml:definitions>
  <inkml:trace contextRef="#ctx0" brushRef="#br0">35 82 24575,'-2'-2'0,"0"-1"0,0 1 0,1-1 0,-1 0 0,1 0 0,-1 0 0,-1-4 0,3 5 0,-1-1 0,0 1 0,0 0 0,0 0 0,0 0 0,0 0 0,-1 0 0,1 0 0,-1 0 0,1 1 0,-4-4 0,2 7 0,4 6 0,4 8 0,40 91 0,-27-68 0,-1 1 0,-3 0 0,15 61 0,-28-97 0,-1-1 0,0 1 0,1-1 0,-1 1 0,-1 0 0,1-1 0,0 1 0,-2 5 0,2-9 0,-1 1 0,1-1 0,0 1 0,0-1 0,0 0 0,-1 1 0,1-1 0,0 1 0,0-1 0,-1 1 0,1-1 0,0 0 0,-1 1 0,1-1 0,-1 0 0,1 1 0,0-1 0,-1 0 0,1 0 0,-1 1 0,1-1 0,-1 0 0,1 0 0,-1 0 0,0 0 0,0 0 0,0 0 0,0 0 0,0 0 0,0-1 0,0 1 0,0-1 0,0 1 0,0 0 0,0-1 0,0 0 0,1 1 0,-1-1 0,0 1 0,0-1 0,1 0 0,-2-1 0,-2-3 0,0 0 0,0-1 0,0 0 0,1 0 0,0 0 0,0 0 0,0 0 0,1-1 0,0 1 0,0-1 0,1 0 0,0 0 0,0 1 0,0-8 0,0-8 0,1 1 0,1-1 0,5-25 0,-3 29 0,1-1 0,1 1 0,0 0 0,2 0 0,10-22 0,-13 34 0,0-1 0,0 1 0,0 0 0,1-1 0,0 2 0,0-1 0,7-5 0,-9 9 0,0-1 0,1 1 0,-1 0 0,1 0 0,0 0 0,-1 0 0,1 1 0,0 0 0,0 0 0,0 0 0,0 0 0,0 0 0,0 1 0,5-1 0,-7 2-50,1-1-1,-1 1 1,0-1-1,1 1 0,-1 0 1,1 0-1,-1 0 1,0 0-1,0 0 1,0 1-1,0-1 0,0 1 1,0-1-1,0 1 1,0 0-1,0-1 1,-1 1-1,1 0 0,-1 0 1,1 1-1,-1-1 1,0 0-1,0 0 1,0 1-1,0-1 1,1 3-1,5 18-6775</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7.912"/>
    </inkml:context>
    <inkml:brush xml:id="br0">
      <inkml:brushProperty name="width" value="0.05" units="cm"/>
      <inkml:brushProperty name="height" value="0.05" units="cm"/>
    </inkml:brush>
  </inkml:definitions>
  <inkml:trace contextRef="#ctx0" brushRef="#br0">12 12 24575,'0'-1'0,"0"1"0,0-1 0,0 1 0,0-1 0,0 1 0,0-1 0,0 1 0,1-1 0,-1 1 0,0-1 0,0 1 0,0-1 0,1 1 0,-1 0 0,0-1 0,1 1 0,-1 0 0,1-1 0,-1 1 0,0 0 0,1-1 0,-1 1 0,1 0 0,-1-1 0,1 1 0,-1 0 0,0 0 0,1 0 0,-1 0 0,1-1 0,-1 1 0,1 0 0,-1 0 0,1 0 0,-1 0 0,1 0 0,0 0 0,-1 0 0,1 0 0,-1 1 0,0-1 0,1 0 0,-1 0 0,1 0 0,0 1 0,29 10 0,-26-9 0,18 8 0,-1 2 0,0 0 0,-1 1 0,0 1 0,-1 1 0,-1 1 0,-1 1 0,0 0 0,-1 1 0,0 1 0,-2 0 0,21 37 0,-32-51 0,0 0 0,-1 0 0,0 0 0,0 0 0,-1 0 0,1 0 0,-1 0 0,0 1 0,0-1 0,-1 0 0,0 1 0,0-1 0,-1 11 0,0-12 0,-1 1 0,1-1 0,-1 0 0,0 1 0,0-1 0,0 0 0,-1 0 0,1-1 0,-1 1 0,0 0 0,0-1 0,0 0 0,-1 0 0,1 0 0,-1 0 0,-7 4 0,-10 5-170,-2-2-1,1 0 0,-2-2 1,1-1-1,-1 0 0,0-2 1,-38 4-1,0-2-6655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8.239"/>
    </inkml:context>
    <inkml:brush xml:id="br0">
      <inkml:brushProperty name="width" value="0.05" units="cm"/>
      <inkml:brushProperty name="height" value="0.05" units="cm"/>
    </inkml:brush>
  </inkml:definitions>
  <inkml:trace contextRef="#ctx0" brushRef="#br0">0 1 24575,'121'24'0,"39"1"0,1-7 0,303-6 0,-410-16-1365,-12-3-5461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8.599"/>
    </inkml:context>
    <inkml:brush xml:id="br0">
      <inkml:brushProperty name="width" value="0.05" units="cm"/>
      <inkml:brushProperty name="height" value="0.05" units="cm"/>
    </inkml:brush>
  </inkml:definitions>
  <inkml:trace contextRef="#ctx0" brushRef="#br0">42 0 24575,'-41'0'0,"40"3"0,8 4 0,9 4 0,52 22 0,-39-20 0,47 28 0,-62-31 0,1-1 0,-1 0 0,0 1 0,-1 1 0,20 20 0,-31-29 0,0 0 0,0 0 0,-1 0 0,1 1 0,-1-1 0,1 0 0,-1 1 0,0-1 0,1 1 0,-1-1 0,0 1 0,-1 0 0,1-1 0,-1 1 0,1 0 0,-1 0 0,0-1 0,0 1 0,0 0 0,0 0 0,0 0 0,-1-1 0,1 1 0,-1 0 0,0-1 0,1 1 0,-1 0 0,-1-1 0,1 1 0,0-1 0,-1 1 0,1-1 0,-1 0 0,0 0 0,-2 3 0,-3 2 10,0-1-1,0 0 1,-1-1 0,0 0-1,0 0 1,-17 8-1,-57 17-515,56-21-420,-33 11-5900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8.940"/>
    </inkml:context>
    <inkml:brush xml:id="br0">
      <inkml:brushProperty name="width" value="0.05" units="cm"/>
      <inkml:brushProperty name="height" value="0.05" units="cm"/>
    </inkml:brush>
  </inkml:definitions>
  <inkml:trace contextRef="#ctx0" brushRef="#br0">66 1 24575,'-5'0'0,"1"0"0,0 1 0,0-1 0,0 1 0,-1 0 0,1 0 0,0 1 0,0-1 0,0 1 0,1 0 0,-1 0 0,-6 4 0,10-6 0,-1 1 0,1-1 0,-1 1 0,1-1 0,-1 1 0,1-1 0,0 1 0,-1-1 0,1 1 0,0-1 0,-1 1 0,1 0 0,0-1 0,-1 1 0,1-1 0,0 1 0,0 0 0,0-1 0,0 1 0,0 0 0,0-1 0,0 1 0,0 0 0,0-1 0,0 1 0,0 0 0,0-1 0,0 1 0,1 0 0,0 1 0,0 0 0,1-1 0,-1 1 0,1-1 0,0 0 0,-1 1 0,1-1 0,0 0 0,0 0 0,-1 0 0,1 0 0,0 0 0,0 0 0,4 0 0,23 6 0,1-1 0,0-1 0,0-2 0,0-1 0,34-2 0,-29 1 0,291-1 120,-2-26-1605,-270 16-5341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9.271"/>
    </inkml:context>
    <inkml:brush xml:id="br0">
      <inkml:brushProperty name="width" value="0.05" units="cm"/>
      <inkml:brushProperty name="height" value="0.05" units="cm"/>
    </inkml:brush>
  </inkml:definitions>
  <inkml:trace contextRef="#ctx0" brushRef="#br0">0 0 24575,'22'1'0,"-1"1"0,0 1 0,1 1 0,39 12 0,78 40 0,-122-48 0,-1 1 0,0 0 0,0 1 0,-1 1 0,0 0 0,-1 1 0,15 16 0,-25-23 0,0 0 0,0 0 0,-1 0 0,1 1 0,-1-1 0,0 1 0,-1 0 0,1 0 0,-1 0 0,2 10 0,-4-11 0,1-1 0,-1 0 0,0 1 0,-1-1 0,1 0 0,-1 1 0,1-1 0,-1 0 0,-1 0 0,1 0 0,-1 0 0,1 0 0,-1 0 0,0 0 0,-1 0 0,1-1 0,-4 5 0,-3 2 0,0 0 0,-1-1 0,0-1 0,-1 1 0,1-2 0,-2 1 0,1-1 0,-1-1 0,-14 5 0,-20 8 0,-51 11 0,90-28 0,-63 18-1365,7-4-5461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9.630"/>
    </inkml:context>
    <inkml:brush xml:id="br0">
      <inkml:brushProperty name="width" value="0.05" units="cm"/>
      <inkml:brushProperty name="height" value="0.05" units="cm"/>
    </inkml:brush>
  </inkml:definitions>
  <inkml:trace contextRef="#ctx0" brushRef="#br0">0 1 24575,'311'14'0,"-146"-4"0,-29-2-88,-20 0-551,205-11 1,-281-2-6188</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39.988"/>
    </inkml:context>
    <inkml:brush xml:id="br0">
      <inkml:brushProperty name="width" value="0.05" units="cm"/>
      <inkml:brushProperty name="height" value="0.05" units="cm"/>
    </inkml:brush>
  </inkml:definitions>
  <inkml:trace contextRef="#ctx0" brushRef="#br0">43 25 24575,'-5'-1'0,"1"1"0,0-1 0,0-1 0,0 1 0,1 0 0,-1-1 0,0 0 0,-6-4 0,9 2 0,10 1 0,11 1 0,-1 4 0,-1 0 0,1 0 0,-1 2 0,0 0 0,28 11 0,-34-10 0,1 0 0,-1 1 0,0 1 0,0 0 0,-1 0 0,0 1 0,0 1 0,12 13 0,-19-19 5,-1 0-1,0 1 1,0 0-1,-1 0 0,1 0 1,-1 0-1,0 0 1,0 0-1,0 1 1,-1-1-1,1 1 0,-1-1 1,0 1-1,0 0 1,-1-1-1,1 1 1,-1 0-1,0 0 1,-1-1-1,1 1 0,-1 0 1,0-1-1,0 1 1,0-1-1,-1 1 1,-1 4-1,-3 2-169,0 0 0,-1-1 0,0 1 0,0-1 0,-1-1 0,-1 1 0,1-1 0,-17 12 0,-19 14-6661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0.345"/>
    </inkml:context>
    <inkml:brush xml:id="br0">
      <inkml:brushProperty name="width" value="0.05" units="cm"/>
      <inkml:brushProperty name="height" value="0.05" units="cm"/>
    </inkml:brush>
  </inkml:definitions>
  <inkml:trace contextRef="#ctx0" brushRef="#br0">22 73 24575,'-4'-4'0,"-6"-6"0,3-1 0,11 1 0,19 2 0,18 3 0,16 6 0,20 3 0,14 2 0,14-2 0,7 0 0,7-6 0,-5-2 0,-3-1 0,-12-4 0,-14 0 0,-17 1 0,-21 2-8191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0.692"/>
    </inkml:context>
    <inkml:brush xml:id="br0">
      <inkml:brushProperty name="width" value="0.05" units="cm"/>
      <inkml:brushProperty name="height" value="0.05" units="cm"/>
    </inkml:brush>
  </inkml:definitions>
  <inkml:trace contextRef="#ctx0" brushRef="#br0">1 0 24575,'17'3'0,"-1"1"0,1 0 0,29 13 0,-6-3 0,301 109 0,-329-118 0,-1 1 0,0-1 0,0 2 0,0-1 0,19 17 0,-28-21 0,1 1 0,-1 0 0,1-1 0,-1 1 0,0 0 0,0 0 0,0 0 0,0 1 0,-1-1 0,1 0 0,-1 1 0,0-1 0,0 1 0,0-1 0,0 1 0,-1-1 0,1 1 0,-1 0 0,0-1 0,0 1 0,-1 0 0,1-1 0,-1 1 0,1-1 0,-2 4 0,-2 2 0,1-1 0,-1 0 0,-1 0 0,1 0 0,-2-1 0,1 0 0,-1 0 0,0 0 0,0-1 0,0 0 0,-9 6 0,-13 10 0,-44 24 0,-2-4-1365,3-5-5461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51.565"/>
    </inkml:context>
    <inkml:brush xml:id="br0">
      <inkml:brushProperty name="width" value="0.05" units="cm"/>
      <inkml:brushProperty name="height" value="0.05" units="cm"/>
    </inkml:brush>
  </inkml:definitions>
  <inkml:trace contextRef="#ctx0" brushRef="#br0">2128 132 24575,'-2'-7'0,"0"0"0,-1 1 0,1-1 0,-1 1 0,-1 0 0,1 0 0,-1 0 0,0 0 0,-5-5 0,4 4 0,1 2 0,-1 0 0,1 1 0,-1-1 0,0 1 0,0 0 0,-1 0 0,1 1 0,-1 0 0,1 0 0,-1 0 0,0 0 0,0 1 0,-1 0 0,1 0 0,0 1 0,-1 0 0,1 0 0,-1 0 0,1 1 0,-11 1 0,-12 0 0,1 3 0,0 0 0,-37 11 0,55-12 0,-273 69 0,-224 53 0,-8-39 0,424-78 0,-123 15 0,205-21 0,1-1 0,-1 1 0,0 1 0,1-1 0,0 1 0,-1 1 0,1 0 0,1 0 0,-1 0 0,-7 6 0,9-4 0,1-1 0,-1 1 0,1 0 0,0 0 0,1 1 0,-1-1 0,1 1 0,1 0 0,-1 0 0,1 1 0,-3 12 0,-3 12 0,1 1 0,2 0 0,-2 56 0,6 105 0,3-155 0,68 847-669,-37-589 545,79 1143-524,-117 3-1,-48-773 985,-16 282 590,70-939-858,-2 49 278,6 79 1,-2-124-341,0 0 1,1 0 0,1-1 0,0 1-1,1-1 1,1 0 0,1 0 0,0-1-1,16 25 1,-17-32-7,2 0 0,-1-1 0,1 1 0,0-2 0,0 1 0,1-1 0,0-1 0,0 1 0,1-2 0,-1 1 0,1-1 0,0-1 0,0 0 0,0 0 0,1-1 0,14 2 0,12 0 0,0-2 0,0-1 0,50-6 0,421-68 19,-182 21-245,1849-190-3578,-1552 207 3161,940 66 1,-1434-20 419,326 15 1501,-438-26-828,0 0 1,-1-2-1,1 0 1,-1-1-1,32-9 1,-42 10-371,0-1 1,1 0 0,-1 0-1,0-1 1,-1 1 0,1-1 0,-1 0-1,1-1 1,-1 1 0,-1-1-1,1 0 1,-1-1 0,1 1-1,-2-1 1,1 1 0,0-1-1,2-8 1,1-5-69,-1 1 0,-2-1-1,1 1 1,-2-1 0,-1 0 0,0-1 0,-2-28-1,-17-137-22,15 171 14,-5-38 47,-93-850-881,61-324-656,65-1 1607,-7 408-147,-25 555-289,-42-286-1,30 441 499,-34-118 1,32 159 631,-3 2 1,-59-118-1,77 174-814,0-1 0,1 0 0,0 0 0,0 0 0,2 0 0,-1 0 0,1 0 0,1-1 0,0-12 0,2-7 0,1 0 0,7-30 0,2-17 0,-10 73 0,0-1 0,-1 1 0,0 0 0,0-1 0,0 1 0,-1 0 0,0-1 0,0 1 0,0 0 0,0-1 0,-1 1 0,0 0 0,0 0 0,0 0 0,-1 1 0,0-1 0,0 1 0,0-1 0,0 1 0,-1 0 0,1 0 0,-1 0 0,0 1 0,0-1 0,-1 1 0,1 0 0,-1 0 0,1 0 0,-1 1 0,0 0 0,-9-3 0,-13-5 0,-1 2 0,-1 1 0,1 2 0,-54-4 0,-119 7 0,178 2 0,-795 42-1184,405-17-288,-1599 72 1057,1938-93 132,-468 42-731,493-38-2809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17.883"/>
    </inkml:context>
    <inkml:brush xml:id="br0">
      <inkml:brushProperty name="width" value="0.05" units="cm"/>
      <inkml:brushProperty name="height" value="0.05" units="cm"/>
    </inkml:brush>
  </inkml:definitions>
  <inkml:trace contextRef="#ctx0" brushRef="#br0">29 410 24575,'18'-5'0,"-17"4"0,0 1 0,0-1 0,0 0 0,0 1 0,0 0 0,0-1 0,0 1 0,0 0 0,0-1 0,0 1 0,0 0 0,0 0 0,0 0 0,0 0 0,0 0 0,0 0 0,0 0 0,0 0 0,0 0 0,0 0 0,0 1 0,0-1 0,-1 0 0,1 1 0,0-1 0,0 1 0,0-1 0,0 1 0,0-1 0,0 1 0,0 1 0,2 0 0,-1 1 0,0 0 0,1 0 0,-1 0 0,0 0 0,-1 0 0,1 1 0,-1-1 0,1 1 0,-1-1 0,0 1 0,0-1 0,0 4 0,4 53 0,-4-50 0,0 515 0,-4-257 0,5-45 0,-4 227 0,-3-377 0,-3 0 0,-3-1 0,-23 81 0,33-152 0,1 1 0,-1-1 0,1 0 0,-1 1 0,1-1 0,0 0 0,0 1 0,0-1 0,0 1 0,0-1 0,0 0 0,0 1 0,0-1 0,1 1 0,-1-1 0,0 0 0,1 1 0,-1-1 0,1 0 0,1 3 0,-1-4 0,0 1 0,0-1 0,0 1 0,0-1 0,1 0 0,-1 1 0,0-1 0,0 0 0,0 0 0,1 0 0,-1 0 0,0 0 0,0 0 0,1 0 0,-1 0 0,0 0 0,0 0 0,0-1 0,1 1 0,-1-1 0,0 1 0,0-1 0,1 0 0,38-13 0,1 2 0,0 2 0,0 2 0,46-4 0,171 1 0,-124 7 0,1187-8-1883,-2 54 1214,-800-14 912,-517-27-267,9-1 267,0 1 0,-1-2 0,1 1-1,13-4 1,-23 4-207,-1 0 1,1 0-1,0 0 0,0-1 1,0 1-1,0 0 0,0-1 1,-1 1-1,1-1 0,0 1 0,0-1 1,-1 1-1,1-1 0,0 1 1,-1-1-1,1 0 0,0 1 0,-1-1 1,1 0-1,-1 0 0,1 1 1,-1-1-1,1-1 0,-1 0-23,0 1 0,-1-1 0,1 1 0,0-1 1,0 0-1,-1 1 0,1-1 0,-1 1 0,0-1 0,1 1 0,-1 0 0,0-1 0,0 1 0,0 0 0,0-1 0,0 1 0,0 0 0,-2-2 0,-10-10-13,0-1 0,-23-30 0,33 38 0,-1 1 0,1-1 0,0-1 0,0 1 0,1 0 0,0-1 0,0 1 0,0-1 0,0-9 0,-9-101 0,-9-95 0,-9-51 0,12-1 0,27-427 0,28 364 0,-12 137 0,-24 173 0,0 7 0,-1 0 0,0 0 0,-1 0 0,0 0 0,-2-16 0,2 25 0,0-1 0,-1 0 0,1 0 0,-1 1 0,0-1 0,1 1 0,-1-1 0,0 1 0,0-1 0,0 1 0,0-1 0,0 1 0,0 0 0,-1-1 0,1 1 0,0 0 0,-1 0 0,1 0 0,0 0 0,-1 0 0,1 0 0,-1 1 0,0-1 0,1 0 0,-1 1 0,0-1 0,1 1 0,-1 0 0,0-1 0,0 1 0,1 0 0,-1 0 0,0 0 0,0 0 0,1 1 0,-1-1 0,-3 1 0,-502 53 0,-1154 25-1186,891-46 1163,638-29 9,44-3 4,-106 16 0,162-12 285,16-1 48,0-2 0,-22 1-1,22-1-322,0-1 0,-31 9 0,-24 2 0,20-13 0,40 0 0,-1 0 0,1 1 0,-1 0 0,1 1 0,-1 1 0,-18 4 0,28-5 0,0 0 0,-1 1 0,1-1 0,0 1 0,0 0 0,0-1 0,0 1 0,0 0 0,1 0 0,-1 0 0,1 0 0,-1 1 0,1-1 0,0 0 0,0 1 0,0-1 0,0 1 0,-1 3 0,-9 52 0,9-42 0,-8 80-97,6 166 0,6-169-1074,-2-36-5655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55.343"/>
    </inkml:context>
    <inkml:brush xml:id="br0">
      <inkml:brushProperty name="width" value="0.05" units="cm"/>
      <inkml:brushProperty name="height" value="0.05" units="cm"/>
    </inkml:brush>
  </inkml:definitions>
  <inkml:trace contextRef="#ctx0" brushRef="#br0">1 20 24575,'0'1'0,"0"0"0,1 0 0,-1 0 0,1 0 0,0 0 0,-1 0 0,1 0 0,0 0 0,-1 0 0,1-1 0,0 1 0,0 0 0,0 0 0,0-1 0,0 1 0,0 0 0,0-1 0,0 1 0,0-1 0,0 0 0,0 1 0,0-1 0,0 0 0,1 0 0,-1 1 0,2-1 0,38 5 0,-35-5 0,89 2 0,158-16 0,-141 5 0,-20-2 0,-60 6 0,0 1 0,1 2 0,44 2 0,-59 4-1365,-10 1-5461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55.732"/>
    </inkml:context>
    <inkml:brush xml:id="br0">
      <inkml:brushProperty name="width" value="0.05" units="cm"/>
      <inkml:brushProperty name="height" value="0.05" units="cm"/>
    </inkml:brush>
  </inkml:definitions>
  <inkml:trace contextRef="#ctx0" brushRef="#br0">24 67 24575,'-1'0'0,"-1"0"0,1 1 0,-1-1 0,1 1 0,-1-1 0,1 1 0,-1 0 0,1-1 0,0 1 0,-1 0 0,1 0 0,-2 2 0,3-3 0,-1 0 0,1 0 0,0 0 0,0 0 0,-1 1 0,1-1 0,0 0 0,0 0 0,0 1 0,-1-1 0,1 0 0,0 1 0,0-1 0,0 0 0,0 0 0,0 1 0,0-1 0,0 0 0,-1 1 0,1-1 0,0 0 0,0 1 0,0-1 0,0 0 0,0 1 0,0-1 0,1 0 0,-1 1 0,0-1 0,0 0 0,0 1 0,0-1 0,0 0 0,0 0 0,0 1 0,1-1 0,-1 0 0,0 0 0,0 1 0,0-1 0,1 0 0,-1 0 0,0 1 0,0-1 0,1 0 0,-1 0 0,0 0 0,0 0 0,1 1 0,-1-1 0,0 0 0,1 0 0,-1 0 0,0 0 0,1 0 0,-1 0 0,0 0 0,1 0 0,-1 0 0,0 0 0,1 0 0,-1 0 0,0 0 0,1 0 0,34 4 0,0-1 0,1-2 0,-1-2 0,39-5 0,-41 4 0,397-41 0,-175 16 0,-124 9-1365,-153 21-5461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57.976"/>
    </inkml:context>
    <inkml:brush xml:id="br0">
      <inkml:brushProperty name="width" value="0.05" units="cm"/>
      <inkml:brushProperty name="height" value="0.05" units="cm"/>
    </inkml:brush>
  </inkml:definitions>
  <inkml:trace contextRef="#ctx0" brushRef="#br0">0 55 24575,'565'-22'0,"-458"10"-24,123-8-1317,-216 20-5485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0:58.337"/>
    </inkml:context>
    <inkml:brush xml:id="br0">
      <inkml:brushProperty name="width" value="0.05" units="cm"/>
      <inkml:brushProperty name="height" value="0.05" units="cm"/>
    </inkml:brush>
  </inkml:definitions>
  <inkml:trace contextRef="#ctx0" brushRef="#br0">20 28 24575,'-3'3'0,"1"-2"0,0 1 0,1-1 0,0 0 0,-1 1 0,1-1 0,0 1 0,0 0 0,-1-1 0,1 1 0,0 0 0,0 2 0,1-3 0,0 0 0,1-1 0,-1 1 0,0 0 0,1 0 0,-1 0 0,1 0 0,-1 0 0,1-1 0,-1 1 0,1 0 0,0 0 0,-1-1 0,1 1 0,0 0 0,0-1 0,-1 1 0,1-1 0,0 1 0,0-1 0,0 0 0,0 1 0,0-1 0,0 0 0,0 1 0,0-1 0,-1 0 0,1 0 0,2 0 0,6 2 0,0 0 0,0 0 0,0-1 0,1 0 0,-1-1 0,16-1 0,62-12 0,-50 7 0,135-20 0,222-5 0,-305 32-1365,-66-1-5461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2:38.539"/>
    </inkml:context>
    <inkml:brush xml:id="br0">
      <inkml:brushProperty name="width" value="0.05" units="cm"/>
      <inkml:brushProperty name="height" value="0.05" units="cm"/>
    </inkml:brush>
  </inkml:definitions>
  <inkml:trace contextRef="#ctx0" brushRef="#br0">1 1 24575,'0'0'-8191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2:38.882"/>
    </inkml:context>
    <inkml:brush xml:id="br0">
      <inkml:brushProperty name="width" value="0.05" units="cm"/>
      <inkml:brushProperty name="height" value="0.05" units="cm"/>
    </inkml:brush>
  </inkml:definitions>
  <inkml:trace contextRef="#ctx0" brushRef="#br0">1 1 24575,'0'0'-8191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42:39.353"/>
    </inkml:context>
    <inkml:brush xml:id="br0">
      <inkml:brushProperty name="width" value="0.05" units="cm"/>
      <inkml:brushProperty name="height" value="0.05" units="cm"/>
    </inkml:brush>
  </inkml:definitions>
  <inkml:trace contextRef="#ctx0" brushRef="#br0">0 0 24575,'0'0'-8191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12.703"/>
    </inkml:context>
    <inkml:brush xml:id="br0">
      <inkml:brushProperty name="width" value="0.05" units="cm"/>
      <inkml:brushProperty name="height" value="0.05" units="cm"/>
    </inkml:brush>
  </inkml:definitions>
  <inkml:trace contextRef="#ctx0" brushRef="#br0">16 135 24575,'3'-4'0,"1"1"0,-1 0 0,1 0 0,-1 0 0,1 1 0,0-1 0,0 1 0,0 0 0,6-2 0,-9 4 0,0-1 0,0 1 0,1 0 0,-1 0 0,0 0 0,0 0 0,0 0 0,1 1 0,-1-1 0,0 0 0,0 1 0,0-1 0,0 0 0,0 1 0,1-1 0,-1 1 0,0 0 0,0-1 0,0 1 0,-1 0 0,1-1 0,0 1 0,0 0 0,0 0 0,0 0 0,-1 0 0,1 0 0,0 0 0,-1 0 0,1 0 0,-1 0 0,1 0 0,-1 0 0,0 1 0,1-1 0,-1 0 0,0 0 0,0 0 0,0 3 0,5 23 0,-2 1 0,-1-1 0,-2 1 0,-3 40 0,0 0 0,-14 476 0,-28-15 0,31-351 0,9 190 0,6-237 0,-1-123 0,0 0 0,1 0 0,0-1 0,0 1 0,0 0 0,5 11 0,-5-16 0,0-1 0,0 0 0,0 0 0,1 0 0,-1 0 0,0 0 0,1 0 0,-1 0 0,1 0 0,0-1 0,0 1 0,0 0 0,0-1 0,0 0 0,0 1 0,0-1 0,0 0 0,0 0 0,1 0 0,-1-1 0,0 1 0,1 0 0,-1-1 0,5 1 0,16-1 0,0-1 0,0 0 0,40-9 0,-9 1 0,600-38 0,-435 44 0,241 29 0,215 59 0,-277-31 0,330 9 0,-714-63 0,-8 1 0,0-1 0,0 0 0,0 0 0,0 0 0,0-1 0,0 1 0,10-4 0,-16 4 0,0 0 0,1-1 0,-1 1 0,1 0 0,-1 0 0,0 0 0,1-1 0,-1 1 0,0 0 0,1 0 0,-1-1 0,0 1 0,1 0 0,-1 0 0,0-1 0,0 1 0,1 0 0,-1-1 0,0 1 0,0-1 0,0 1 0,0 0 0,1-1 0,-1 1 0,0 0 0,0-1 0,0 1 0,0-1 0,0 1 0,0-1 0,0 1 0,0 0 0,0-1 0,0 0 0,-11-14 0,-23-11 0,31 24 0,-28-18 0,12 9 0,-29-24 0,43 31 0,0 0 0,0-1 0,1 0 0,0 0 0,0 0 0,0 0 0,1-1 0,0 1 0,0-1 0,-3-8 0,-2-13 0,1 0 0,1-1 0,2 0 0,-1-40 0,7-116 0,-1 149 0,65-510 0,-44 400 0,-7 50 0,64-592 0,-78 667 0,-1 1 0,-1-1 0,0 0 0,-2 1 0,0-1 0,-1 1 0,-1 0 0,-1 0 0,-1 1 0,0-1 0,-1 2 0,-1-1 0,-21-30 0,27 45 0,0 0 0,0 0 0,0 0 0,-1 0 0,1 1 0,-1-1 0,0 1 0,1 0 0,-1 0 0,0 0 0,0 0 0,0 1 0,0 0 0,-1 0 0,1 0 0,0 0 0,-8 0 0,-6 1 0,0 0 0,1 2 0,-20 3 0,11-1 0,-780 44-363,-2-66-100,638 12 441,-88-6-1,-107-3-50,2 30 30,358-15 14,-44 5 156,-68 17 1,104-19-59,1 1 0,-1 0 0,1 1 1,0 0-1,0 1 0,1 0 0,0 1 1,0 0-1,0 1 0,-15 14 0,23-18-69,-1-1 0,0 1 0,-1-1 0,1-1 0,0 1 0,-1 0 0,0-1 0,1 0 0,-1 0 0,0-1 0,0 1 0,0-1 0,0 0 0,-10 0 0,46 29-1365,-16-15-5461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13.920"/>
    </inkml:context>
    <inkml:brush xml:id="br0">
      <inkml:brushProperty name="width" value="0.05" units="cm"/>
      <inkml:brushProperty name="height" value="0.05" units="cm"/>
    </inkml:brush>
  </inkml:definitions>
  <inkml:trace contextRef="#ctx0" brushRef="#br0">62 138 24575,'21'-6'0,"5"1"0,-25 5 0,0 0 0,0 0 0,-1 1 0,1-1 0,0 0 0,0 1 0,-1-1 0,1 0 0,0 1 0,0-1 0,-1 1 0,1-1 0,-1 1 0,1-1 0,0 1 0,-1-1 0,1 1 0,-1 0 0,1-1 0,-1 1 0,0 0 0,1 0 0,-1-1 0,0 1 0,1 0 0,-1 0 0,0-1 0,0 1 0,0 0 0,0 0 0,1 0 0,-1 13 0,1-1 0,-2 1 0,0-1 0,0 1 0,-1-1 0,-1 0 0,-7 22 0,-5 30 0,10-37 0,3 1 0,0 0 0,4 48 0,-2-75 0,0 1 0,1-1 0,-1 0 0,0 0 0,1 0 0,-1 0 0,1 0 0,0 0 0,0 1 0,0-2 0,0 1 0,0 0 0,0 0 0,1 0 0,-1 0 0,0-1 0,1 1 0,0-1 0,-1 1 0,1-1 0,0 0 0,0 1 0,0-1 0,-1 0 0,1 0 0,0 0 0,0-1 0,1 1 0,-1 0 0,0-1 0,4 1 0,5 0 0,0-1 0,0-1 0,-1 1 0,1-2 0,14-3 0,-2 1 0,22-2 0,-1 3 0,88 4 0,89 23 0,-46-3 0,-90-10 0,-62-6 0,0-1 0,0-2 0,0 0 0,1-1 0,41-5 0,-62 4 0,0-1 0,-1 1 0,1-1 0,-1 1 0,1-1 0,-1 0 0,0 0 0,1 0 0,-1 0 0,0-1 0,1 1 0,-1 0 0,0-1 0,0 0 0,0 1 0,-1-1 0,1 0 0,0 0 0,-1 0 0,1 0 0,-1-1 0,1 1 0,-1 0 0,0 0 0,0-1 0,0 1 0,0-1 0,-1 1 0,1-4 0,0-4 0,-1-1 0,-1 0 0,0 1 0,0 0 0,-1-1 0,-3-10 0,-5-38 0,12 20 0,3 1 0,0-1 0,3 1 0,1 0 0,17-45 0,-12 36 0,-8 32 0,-4 10 0,0 0 0,0-1 0,-1 1 0,1 0 0,0-9 0,-2 13 0,0 1 0,0-1 0,0 1 0,0-1 0,0 0 0,0 1 0,0-1 0,-1 1 0,1-1 0,0 0 0,0 1 0,0-1 0,-1 1 0,1-1 0,0 1 0,-1-1 0,1 1 0,0-1 0,-1 1 0,1-1 0,-1 1 0,0-1 0,0 1 0,0-1 0,0 1 0,0 0 0,-1-1 0,1 1 0,0 0 0,0 0 0,0 0 0,-1 0 0,1 0 0,0 0 0,0 0 0,0 1 0,-1-1 0,0 1 0,-45 16 0,38-12 0,-1-1 0,0 0 0,-18 4 0,-39 2 0,0-2 0,0-3 0,-101-5 0,-170-37 0,-51-2 0,377 39-118,11 2 156,20 5 162,36 7-1685,-29-9-5341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15.051"/>
    </inkml:context>
    <inkml:brush xml:id="br0">
      <inkml:brushProperty name="width" value="0.05" units="cm"/>
      <inkml:brushProperty name="height" value="0.05" units="cm"/>
    </inkml:brush>
  </inkml:definitions>
  <inkml:trace contextRef="#ctx0" brushRef="#br0">52 32 24575,'5'-22'0,"0"13"0,-5 9 0,0 0 0,0 0 0,1 0 0,-1 0 0,0 0 0,0 0 0,0 0 0,0 0 0,0 0 0,0 0 0,0 0 0,1 0 0,-1 0 0,0 0 0,0 0 0,0 0 0,0 0 0,0 0 0,1 0 0,-1 0 0,0 0 0,0 0 0,0 0 0,0 0 0,0 0 0,0 0 0,1 0 0,-1 0 0,0 0 0,0 0 0,0 0 0,0 0 0,0 0 0,0 1 0,0-1 0,0 0 0,0 0 0,1 0 0,-1 0 0,0 0 0,0 0 0,0 0 0,0 1 0,0-1 0,0 0 0,0 0 0,0 0 0,0 0 0,0 0 0,0 0 0,0 1 0,0 3 0,1 1 0,-1-1 0,-1 0 0,1 1 0,-1-1 0,1 0 0,-1 1 0,0-1 0,-1 0 0,1 0 0,-5 8 0,-1 8 0,-8 30 0,8-30 0,0 0 0,2 0 0,0 0 0,2 1 0,-3 38 0,6-57 0,0-1 0,0 1 0,0 0 0,0-1 0,1 1 0,-1 0 0,0-1 0,1 1 0,-1 0 0,1-1 0,0 1 0,-1-1 0,1 1 0,0-1 0,0 1 0,0-1 0,0 0 0,0 1 0,0-1 0,0 0 0,1 0 0,-1 0 0,0 0 0,1 0 0,-1 0 0,1 0 0,-1 0 0,1-1 0,-1 1 0,1 0 0,-1-1 0,1 0 0,0 1 0,-1-1 0,1 0 0,0 0 0,-1 0 0,1 0 0,3 0 0,7-1 0,0-1 0,0-1 0,0 0 0,19-8 0,-8 4 0,16-4 0,1 1 0,75-7 0,-89 16 0,0 1 0,0 1 0,0 1 0,-1 1 0,43 11 0,167 34 0,-189-43 0,0-2 0,0-1 0,56-7 0,-98 5 0,-1 0 0,1 0 0,-1-1 0,1 0 0,-1 0 0,1 0 0,-1 0 0,0 0 0,0-1 0,1 1 0,-1-1 0,0 0 0,0 0 0,-1 0 0,1 0 0,0-1 0,-1 1 0,4-5 0,-3 2 0,-1 1 0,1-1 0,-1 0 0,-1-1 0,1 1 0,-1 0 0,0 0 0,0-1 0,0 1 0,-1 0 0,0-9 0,2-1 0,0-1 0,0 0 0,2 1 0,0-1 0,0 1 0,2 0 0,11-23 0,-11 25 0,-6 12 0,1-1 0,0 1 0,-1-1 0,1 1 0,-1-1 0,1 0 0,-1 1 0,0-1 0,0 0 0,1 1 0,-1-1 0,-1 0 0,1 1 0,0-1 0,0 0 0,0 1 0,-1-1 0,1 0 0,-1 1 0,0-1 0,1 1 0,-1-1 0,-1-2 0,-1 2 0,1 0 0,0 0 0,-1-1 0,1 2 0,-1-1 0,0 0 0,0 0 0,0 1 0,0 0 0,0-1 0,-5 0 0,-9-2 0,-1 0 0,1 2 0,-29-2 0,39 4 0,-376-2 0,186 5 0,88-3-1365,77 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18.707"/>
    </inkml:context>
    <inkml:brush xml:id="br0">
      <inkml:brushProperty name="width" value="0.05" units="cm"/>
      <inkml:brushProperty name="height" value="0.05" units="cm"/>
    </inkml:brush>
  </inkml:definitions>
  <inkml:trace contextRef="#ctx0" brushRef="#br0">81 0 24575,'-2'95'0,"-16"118"0,1-108-95,-2 9-540,-6 136 0,25-239-6191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16.411"/>
    </inkml:context>
    <inkml:brush xml:id="br0">
      <inkml:brushProperty name="width" value="0.05" units="cm"/>
      <inkml:brushProperty name="height" value="0.05" units="cm"/>
    </inkml:brush>
  </inkml:definitions>
  <inkml:trace contextRef="#ctx0" brushRef="#br0">0 0 24575,'0'5'0,"5"1"0,1 3 0,4 2 0,4-3 0,10-1 0,4-3 0,2 3 0,1 0 0,3-1 0,1-2 0,-2-1 0,-1-2 0,-3 0 0,0-1 0,-7-5 0,-6-1-8191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34.632"/>
    </inkml:context>
    <inkml:brush xml:id="br0">
      <inkml:brushProperty name="width" value="0.05" units="cm"/>
      <inkml:brushProperty name="height" value="0.05" units="cm"/>
    </inkml:brush>
  </inkml:definitions>
  <inkml:trace contextRef="#ctx0" brushRef="#br0">49 0 24575,'-1'8'0,"-1"-1"0,1 1 0,-1-1 0,-1 0 0,1 0 0,-1 0 0,-5 9 0,-3 8 0,7-14 0,1 0 0,0 0 0,1 0 0,1 1 0,-1-1 0,1 1 0,1-1 0,0 1 0,1-1 0,0 1 0,0-1 0,1 1 0,4 11 0,-1-5 0,2 0 0,0-1 0,0 1 0,2-1 0,0-1 0,21 29 0,-22-35 0,0 0 0,1-1 0,-1 0 0,2 0 0,-1-1 0,1 0 0,0-1 0,0 0 0,1 0 0,0-1 0,0-1 0,0 0 0,12 3 0,-18-6 0,0 0 0,0 0 0,-1 0 0,1-1 0,0 0 0,0 0 0,0 0 0,0-1 0,0 1 0,-1-1 0,1 0 0,0 0 0,0-1 0,-1 0 0,1 0 0,-1 0 0,0 0 0,1 0 0,-1-1 0,0 0 0,0 0 0,-1 0 0,1 0 0,-1-1 0,1 0 0,-1 1 0,0-1 0,-1 0 0,1 0 0,-1-1 0,1 1 0,-1 0 0,2-8 0,1-3 0,-1 0 0,0 0 0,-2 0 0,1-1 0,-1-20 0,-6-79 0,3 105 0,0 1 0,-1 0 0,0 0 0,-4-10 0,6 17 0,-1-1 0,0 1 0,0 0 0,0 0 0,0 0 0,0 0 0,0 0 0,-1 0 0,1 0 0,-1 0 0,1 1 0,-1-1 0,0 0 0,0 1 0,1-1 0,-1 1 0,0 0 0,0 0 0,-1 0 0,1 0 0,-3-1 0,4 2 3,1 0 1,-1-1-1,0 1 0,0 1 0,0-1 1,0 0-1,0 0 0,1 0 0,-1 0 1,0 0-1,0 1 0,0-1 0,1 0 1,-1 1-1,0-1 0,0 1 0,1-1 1,-1 1-1,0-1 0,1 1 0,-1-1 0,1 1 1,-1-1-1,1 1 0,-1 0 0,1-1 1,-1 2-1,-8 22-1459,5-4-5370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34.992"/>
    </inkml:context>
    <inkml:brush xml:id="br0">
      <inkml:brushProperty name="width" value="0.05" units="cm"/>
      <inkml:brushProperty name="height" value="0.05" units="cm"/>
    </inkml:brush>
  </inkml:definitions>
  <inkml:trace contextRef="#ctx0" brushRef="#br0">26 0 24575,'-4'0'0,"-2"5"0,0 5 0,2 6 0,1 4 0,1 8 0,5 4 0,2 0 0,1 0 0,-1-2 0,2-1 0,1-2 0,-1 0 0,-2-1 0,-2-4-8191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35.341"/>
    </inkml:context>
    <inkml:brush xml:id="br0">
      <inkml:brushProperty name="width" value="0.05" units="cm"/>
      <inkml:brushProperty name="height" value="0.05" units="cm"/>
    </inkml:brush>
  </inkml:definitions>
  <inkml:trace contextRef="#ctx0" brushRef="#br0">95 1 24575,'-5'2'0,"0"0"0,0 0 0,0 0 0,1 1 0,-1 0 0,1 0 0,0 0 0,0 0 0,-7 8 0,9-10 0,-2 3 0,1-1 0,-1 1 0,1 0 0,-1 0 0,1 1 0,1-1 0,-1 1 0,0-1 0,1 1 0,0 0 0,0 0 0,1 0 0,-1 0 0,0 6 0,2-8 0,0 1 0,0 0 0,0-1 0,0 1 0,1-1 0,-1 1 0,1-1 0,0 1 0,0-1 0,0 0 0,1 1 0,-1-1 0,1 0 0,0 0 0,0 0 0,0 0 0,0 0 0,0-1 0,1 1 0,-1 0 0,6 3 0,16 12 0,44 23 0,-47-29 0,-1 0 0,0 2 0,28 23 0,-45-34 0,0 0 0,-1-1 0,1 1 0,0 0 0,-1 0 0,0 0 0,0 1 0,0-1 0,0 1 0,0-1 0,-1 1 0,1-1 0,-1 1 0,0 0 0,0 0 0,-1-1 0,1 1 0,-1 7 0,0-8 0,-1 0 0,0 1 0,0-1 0,0 0 0,-1 0 0,1 1 0,-1-1 0,0 0 0,0-1 0,0 1 0,0 0 0,0-1 0,-1 1 0,1-1 0,-1 1 0,0-1 0,1 0 0,-1 0 0,0 0 0,0-1 0,-5 3 0,-10 4-195,-1-1 0,0 0 0,-1-1 0,0-1 0,0-1 0,-30 2 0,12-2-6631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35.688"/>
    </inkml:context>
    <inkml:brush xml:id="br0">
      <inkml:brushProperty name="width" value="0.05" units="cm"/>
      <inkml:brushProperty name="height" value="0.05" units="cm"/>
    </inkml:brush>
  </inkml:definitions>
  <inkml:trace contextRef="#ctx0" brushRef="#br0">0 235 24575,'5'-5'0,"5"-5"0,6-1 0,4 1 0,3 2 0,3 3 0,5 2 0,2 2 0,4 0 0,-4 1-8191</inkml:trace>
  <inkml:trace contextRef="#ctx0" brushRef="#br0" timeOffset="1">752 1 24575,'2'0'0,"0"1"0,0-1 0,0 1 0,0 0 0,0 0 0,0 0 0,0 0 0,0 0 0,0 0 0,0 0 0,-1 1 0,1-1 0,-1 0 0,1 1 0,-1 0 0,1-1 0,1 4 0,19 32 0,-11-14 0,-1 1 0,-1 0 0,-2 1 0,8 36 0,7 106 0,-11-74 0,-10-88-34,3 20-188,-1 1 0,-1 0 0,-1 0 1,-1 0-1,-6 41 0,1-43-6604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36.542"/>
    </inkml:context>
    <inkml:brush xml:id="br0">
      <inkml:brushProperty name="width" value="0.05" units="cm"/>
      <inkml:brushProperty name="height" value="0.05" units="cm"/>
    </inkml:brush>
  </inkml:definitions>
  <inkml:trace contextRef="#ctx0" brushRef="#br0">18 164 24575,'-2'-3'0,"0"2"0,1 0 0,-1 0 0,1-1 0,-1 1 0,1-1 0,0 0 0,0 1 0,0-1 0,0 0 0,0 1 0,-1-4 0,2 4 0,1 0 0,-1 1 0,0-1 0,1 0 0,-1 0 0,1 0 0,-1 0 0,1 0 0,-1 0 0,1 1 0,0-1 0,-1 0 0,1 1 0,0-1 0,0 0 0,-1 1 0,1-1 0,0 1 0,0-1 0,0 1 0,0-1 0,0 1 0,0 0 0,0-1 0,0 1 0,0 0 0,0 0 0,1 0 0,25-7 0,-1 1 0,1 2 0,30-2 0,5-1 0,81-20 0,34-4 0,-171 31 0,1-1 0,-1 1 0,0 0 0,1 0 0,6 2 0,-12-2 0,0 0 0,0 0 0,0 1 0,-1-1 0,1 0 0,0 0 0,0 1 0,-1-1 0,1 0 0,0 1 0,-1-1 0,1 1 0,0-1 0,-1 1 0,1-1 0,0 1 0,-1 0 0,1-1 0,-1 1 0,1 0 0,-1-1 0,1 1 0,-1 0 0,0-1 0,1 1 0,-1 0 0,0 0 0,0 0 0,0-1 0,1 1 0,-1 0 0,0 0 0,0 0 0,0 0 0,0-1 0,0 1 0,0 0 0,-1 0 0,1 0 0,0-1 0,0 1 0,-1 0 0,1 0 0,0-1 0,-1 1 0,1 0 0,-1 0 0,1-1 0,-1 1 0,0 0 0,-25 43 0,16-29 0,0 1 0,1 0 0,1 0 0,-11 32 0,18-43 0,-1-1 0,1 1 0,1 0 0,-1 0 0,1 0 0,0-1 0,0 1 0,0 0 0,1 0 0,0 0 0,0-1 0,0 1 0,0 0 0,1-1 0,-1 1 0,1-1 0,0 1 0,1-1 0,-1 0 0,1 0 0,0 0 0,0 0 0,5 4 0,-4-4 0,1 0 0,-1-1 0,1 1 0,0-1 0,1 0 0,-1 0 0,0-1 0,1 0 0,0 0 0,-1 0 0,1-1 0,0 1 0,0-1 0,0-1 0,9 1 0,-12-1 0,0 0 0,1 0 0,-1 0 0,0 0 0,0-1 0,0 0 0,1 1 0,-1-1 0,0 0 0,0-1 0,0 1 0,-1 0 0,1-1 0,0 0 0,0 0 0,-1 1 0,1-2 0,-1 1 0,1 0 0,-1 0 0,0-1 0,0 1 0,0-1 0,-1 0 0,1 1 0,0-1 0,-1 0 0,0 0 0,2-6 0,-1-2 0,-1 0 0,0 0 0,0-1 0,-1 1 0,-1 0 0,0-1 0,-1 1 0,0 0 0,-4-15 0,1 9 0,2-1 0,-2-27 0,4 42 0,1-1 0,0 1 0,1 0 0,-1 0 0,0 0 0,1 0 0,0 0 0,-1 0 0,1 0 0,0 1 0,1-1 0,-1 0 0,0 0 0,1 1 0,0-1 0,-1 1 0,1-1 0,0 1 0,5-4 0,-3 3 0,0 0 0,0 1 0,1-1 0,-1 1 0,1 0 0,-1 1 0,1-1 0,0 1 0,0 0 0,0 0 0,6 0 0,9 0 0,1 2 0,-1 0 0,1 1 0,35 8 0,-47-8 0,0 0 0,0 0 0,0 1 0,-1 0 0,1 1 0,14 8 0,-20-9 0,0-1 0,0 1 0,-1-1 0,1 1 0,0 0 0,-1 0 0,0 0 0,0 0 0,0 0 0,0 0 0,0 1 0,-1-1 0,1 1 0,-1-1 0,0 1 0,0 0 0,0 0 0,-1-1 0,1 5 0,1 35 0,-2-29 0,1-1 0,0 1 0,1 0 0,6 26 0,-6-36 0,-1 0 0,1 0 0,0 0 0,0-1 0,0 1 0,1-1 0,-1 1 0,1-1 0,0 0 0,0 0 0,0 0 0,1 0 0,-1 0 0,0-1 0,1 1 0,0-1 0,0 0 0,-1 0 0,1-1 0,7 3 0,-4-2 0,0 0 0,0-1 0,1 0 0,-1 0 0,0-1 0,1 1 0,-1-2 0,0 1 0,1-1 0,-1 0 0,0 0 0,0-1 0,0 0 0,0 0 0,0-1 0,0 0 0,-1 0 0,1-1 0,-1 0 0,0 0 0,0 0 0,0-1 0,0 0 0,-1 0 0,0 0 0,5-7 0,-6 7 0,0-1 0,0 0 0,0 0 0,-1 0 0,0-1 0,0 1 0,-1-1 0,0 1 0,0-1 0,0 0 0,-1 0 0,0 0 0,0 0 0,-1 0 0,0 0 0,0 0 0,-1 0 0,0 0 0,0 0 0,0 0 0,-1 0 0,0 1 0,-1-1 0,1 0 0,-1 1 0,0 0 0,-7-9 0,5 7 0,-1 1 0,-1 1 0,0-1 0,1 1 0,-2 0 0,1 1 0,-1-1 0,0 2 0,0-1 0,0 1 0,-1 0 0,1 1 0,-1 0 0,-13-3 0,14 4 0,0 0 0,0 1 0,0-1 0,0 2 0,-1-1 0,1 1 0,0 1 0,0 0 0,-1 0 0,1 0 0,0 1 0,0 0 0,0 1 0,0-1 0,1 2 0,-12 5 0,2 6-1365,6 1-5461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37.029"/>
    </inkml:context>
    <inkml:brush xml:id="br0">
      <inkml:brushProperty name="width" value="0.05" units="cm"/>
      <inkml:brushProperty name="height" value="0.05" units="cm"/>
    </inkml:brush>
  </inkml:definitions>
  <inkml:trace contextRef="#ctx0" brushRef="#br0">1 14 24575,'0'-13'0,"0"19"0,0 37 0,0-11 0,0 412 0,5-381-1365,1-40-5461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37.386"/>
    </inkml:context>
    <inkml:brush xml:id="br0">
      <inkml:brushProperty name="width" value="0.05" units="cm"/>
      <inkml:brushProperty name="height" value="0.05" units="cm"/>
    </inkml:brush>
  </inkml:definitions>
  <inkml:trace contextRef="#ctx0" brushRef="#br0">0 0 24575,'0'5'0,"5"1"0,1 4 0,-1 5 0,4 4 0,0 3 0,-1 3 0,-3 1 0,-1 1 0,-2 0 0,-1-1 0,-1 1 0,-1-5-8191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37.745"/>
    </inkml:context>
    <inkml:brush xml:id="br0">
      <inkml:brushProperty name="width" value="0.05" units="cm"/>
      <inkml:brushProperty name="height" value="0.05" units="cm"/>
    </inkml:brush>
  </inkml:definitions>
  <inkml:trace contextRef="#ctx0" brushRef="#br0">26 0 24575,'-4'0'0,"-2"5"0,1 5 0,0 6 0,2 5 0,1-2-8191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38.273"/>
    </inkml:context>
    <inkml:brush xml:id="br0">
      <inkml:brushProperty name="width" value="0.05" units="cm"/>
      <inkml:brushProperty name="height" value="0.05" units="cm"/>
    </inkml:brush>
  </inkml:definitions>
  <inkml:trace contextRef="#ctx0" brushRef="#br0">0 42 24575,'2'3'0,"-1"1"0,0-1 0,1 1 0,0-1 0,0 0 0,0 0 0,0 0 0,1 0 0,2 3 0,10 14 0,-7-3 0,-1 1 0,0 0 0,-1 0 0,7 36 0,-13-53 0,0 1 0,0-1 0,0 1 0,1-1 0,-1 1 0,0-1 0,1 0 0,-1 1 0,1-1 0,0 0 0,-1 1 0,1-1 0,0 0 0,0 0 0,0 1 0,0-1 0,0 0 0,0 0 0,0 0 0,0 0 0,0 0 0,0-1 0,0 1 0,1 0 0,-1 0 0,0-1 0,1 1 0,-1-1 0,1 1 0,-1-1 0,0 0 0,1 0 0,-1 1 0,1-1 0,-1 0 0,1 0 0,-1 0 0,1-1 0,-1 1 0,1 0 0,1-1 0,7-2 0,0-1 0,-1 0 0,0-1 0,0 0 0,9-7 0,0 2 0,-14 7 0,4-2 0,0 1 0,1 0 0,-1 0 0,11-3 0,-18 7 0,1-1 0,-1 1 0,1-1 0,-1 1 0,1 0 0,-1-1 0,1 1 0,0 0 0,-1 0 0,1 0 0,-1 1 0,1-1 0,-1 0 0,1 0 0,-1 1 0,1-1 0,-1 1 0,1-1 0,-1 1 0,1 0 0,-1 0 0,0 0 0,1 0 0,-1-1 0,0 2 0,0-1 0,0 0 0,0 0 0,0 0 0,0 0 0,0 1 0,1 1 0,8 18 0,-7-14 0,1 1 0,-1-1 0,1 0 0,10 12 0,-11-16 0,-1-1 0,1 1 0,0-1 0,0 0 0,0 0 0,0 0 0,1 0 0,-1-1 0,0 1 0,1-1 0,-1 0 0,1 0 0,0 0 0,4 0 0,1 0 0,0 0 0,0-1 0,0 0 0,0-1 0,0 0 0,0 0 0,-1-1 0,1 0 0,0 0 0,-1-1 0,0-1 0,1 1 0,-1-1 0,-1 0 0,1-1 0,0 0 0,-1 0 0,0-1 0,-1 0 0,11-11 0,-9 8 0,-1 1 0,0-2 0,-1 1 0,0-1 0,0 0 0,-1 0 0,0 0 0,-1-1 0,0 0 0,-1 0 0,0 0 0,-1 0 0,0 0 0,0 0 0,-1-20 0,-1 29 0,0 0 0,0-1 0,0 1 0,-1 0 0,1 0 0,-1 0 0,1 0 0,-1 0 0,0 0 0,1 0 0,-1 0 0,0 0 0,0 0 0,-1 0 0,-1-2 0,2 3 0,0 0 0,-1 0 0,1 1 0,0-1 0,0 0 0,0 1 0,-1-1 0,1 1 0,0-1 0,0 1 0,-1 0 0,1 0 0,0-1 0,-1 1 0,1 0 0,0 0 0,-1 0 0,1 1 0,-2-1 0,-2 1 0,0 1 0,1-1 0,-1 1 0,0 0 0,1 1 0,-1-1 0,1 1 0,0 0 0,0 0 0,0 0 0,-6 7 0,2-1 0,1 0 0,1 0 0,-1 1 0,2 0 0,-1 0 0,1 0 0,1 1 0,0-1 0,1 1 0,0 0 0,0 0 0,1 1 0,0-1 0,1 0 0,1 1 0,0-1 0,0 1 0,3 12 0,-3-22 0,0 1 0,0-1 0,1 0 0,-1 0 0,1 0 0,0 0 0,-1 0 0,1 0 0,0 0 0,0 0 0,0 0 0,1 0 0,-1 0 0,0 0 0,1-1 0,-1 1 0,1-1 0,-1 1 0,1-1 0,0 1 0,0-1 0,-1 0 0,1 0 0,0 0 0,0 0 0,0 0 0,1 0 0,-1-1 0,0 1 0,0-1 0,0 1 0,0-1 0,0 0 0,1 0 0,-1 0 0,0 0 0,0 0 0,0-1 0,1 1 0,2-1 0,-3 0 0,0 1 0,0 0 0,0 0 0,1 0 0,-1 1 0,0-1 0,0 1 0,0-1 0,0 1 0,0-1 0,0 1 0,0 0 0,0 0 0,0 0 0,0 0 0,0 0 0,-1 1 0,1-1 0,0 1 0,-1-1 0,1 1 0,-1-1 0,1 1 0,-1 0 0,0 0 0,0-1 0,0 1 0,0 0 0,0 0 0,0 0 0,-1 0 0,2 4 0,1 8 0,0-1 0,-1 0 0,0 1 0,0 14 0,-2-20 0,5 229 0,-7-203 0,-1-1 0,-2 1 0,-1 0 0,-20 62 0,24-88 0,-1-1 0,0 0 0,-1 0 0,0 0 0,0-1 0,0 1 0,-1-1 0,0 0 0,0 0 0,0-1 0,-1 0 0,-10 9 0,11-12 0,0 1 0,1-1 0,-1 0 0,0 0 0,0 0 0,0-1 0,0 0 0,0 0 0,0 0 0,0-1 0,-1 1 0,1-1 0,0 0 0,0-1 0,0 0 0,-1 1 0,1-1 0,0-1 0,-8-2 0,6 1 0,0 0 0,0 0 0,0 0 0,1-1 0,-1 0 0,1-1 0,0 1 0,0-1 0,0 0 0,1-1 0,0 1 0,0-1 0,0 0 0,-4-8 0,4 5 0,1-1 0,-1 1 0,2-1 0,-1 0 0,1-1 0,1 1 0,0 0 0,1-1 0,-1-13 0,2 2 0,1 1 0,1 0 0,1-1 0,0 1 0,2 0 0,1 1 0,0-1 0,2 1 0,14-29 0,-11 28 20,2 1 0,0 0 0,1 1 0,1 0 0,22-21 0,-28 31-144,1 1 0,0 0 1,0 0-1,0 1 0,1 1 0,0 0 1,0 0-1,1 1 0,0 0 0,0 1 1,21-4-1,-8 5-6702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19.079"/>
    </inkml:context>
    <inkml:brush xml:id="br0">
      <inkml:brushProperty name="width" value="0.05" units="cm"/>
      <inkml:brushProperty name="height" value="0.05" units="cm"/>
    </inkml:brush>
  </inkml:definitions>
  <inkml:trace contextRef="#ctx0" brushRef="#br0">1 437 24575,'0'-16'0,"5"-169"0,-2 157 0,1 0 0,1 1 0,1 0 0,15-41 0,-20 64 0,0 1 0,1-1 0,0 1 0,-1-1 0,1 1 0,0 0 0,1 0 0,-1 0 0,0 0 0,1 0 0,0 0 0,-1 1 0,1-1 0,0 1 0,1 0 0,-1 0 0,4-2 0,-4 3 0,0 0 0,1 1 0,-1-1 0,0 1 0,0 0 0,1 0 0,-1 0 0,0 0 0,0 1 0,1-1 0,-1 1 0,0 0 0,0 0 0,0 0 0,0 0 0,0 1 0,0-1 0,0 1 0,0-1 0,2 4 0,10 6 0,-1 0 0,-1 1 0,0 1 0,0 0 0,-1 1 0,-1 0 0,-1 1 0,14 24 0,0 6 0,31 86 0,35 138 120,-77-219-491,-2 0-1,-2 0 1,3 79 0,-12-92-6455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38.599"/>
    </inkml:context>
    <inkml:brush xml:id="br0">
      <inkml:brushProperty name="width" value="0.05" units="cm"/>
      <inkml:brushProperty name="height" value="0.05" units="cm"/>
    </inkml:brush>
  </inkml:definitions>
  <inkml:trace contextRef="#ctx0" brushRef="#br0">0 0 24575,'5'0'0,"5"0"0,6 0 0,4 0 0,4 5 0,2 5 0,0 10 0,-3 6 0,-2 8 0,-4 11 0,-5 11 0,-5 4 0,-7 7 0,-9 3 0,-7 0 0,-10 1 0,0-12-8191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39.247"/>
    </inkml:context>
    <inkml:brush xml:id="br0">
      <inkml:brushProperty name="width" value="0.05" units="cm"/>
      <inkml:brushProperty name="height" value="0.05" units="cm"/>
    </inkml:brush>
  </inkml:definitions>
  <inkml:trace contextRef="#ctx0" brushRef="#br0">309 40 24575,'0'-1'0,"0"-1"0,-1 1 0,1-1 0,0 0 0,-1 1 0,1-1 0,-1 1 0,0-1 0,1 1 0,-1-1 0,0 1 0,0 0 0,0-1 0,0 1 0,0 0 0,0 0 0,-1 0 0,1-1 0,0 1 0,0 0 0,-1 1 0,1-1 0,-1 0 0,1 0 0,-1 1 0,1-1 0,-3 0 0,0 0 0,-1-1 0,1 2 0,0-1 0,0 0 0,-1 1 0,1 0 0,0 0 0,-1 0 0,-4 1 0,2 1 0,1 0 0,0 0 0,0 1 0,0 0 0,0 1 0,0-1 0,1 1 0,-1 0 0,1 0 0,0 1 0,0-1 0,1 1 0,-6 7 0,-7 10 0,-24 42 0,27-38 0,1 0 0,1 0 0,2 1 0,0 1 0,2 0 0,1 0 0,1 0 0,2 1 0,0 0 0,1 39 0,4-49 0,0 0 0,0-1 0,2 1 0,1 0 0,0-1 0,1 0 0,1 0 0,0 0 0,2-1 0,0 0 0,1 0 0,0-1 0,2 0 0,0-1 0,0 0 0,26 25 0,27 9-1365,-3-11-5461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43.908"/>
    </inkml:context>
    <inkml:brush xml:id="br0">
      <inkml:brushProperty name="width" value="0.05" units="cm"/>
      <inkml:brushProperty name="height" value="0.05" units="cm"/>
    </inkml:brush>
  </inkml:definitions>
  <inkml:trace contextRef="#ctx0" brushRef="#br0">158 1 24575,'-1'13'0,"0"-1"0,-1 1 0,-1-1 0,1 1 0,-8 16 0,-31 71 0,-7 23 0,42-101 0,-31 126 0,35-134 0,0 1 0,1-1 0,0 1 0,1 0 0,1-1 0,0 1 0,1-1 0,4 17 0,-5-27 0,1 0 0,-1 0 0,1 0 0,0 0 0,0-1 0,1 1 0,-1 0 0,1-1 0,-1 0 0,1 0 0,0 0 0,0 0 0,1 0 0,-1 0 0,1-1 0,-1 0 0,1 0 0,0 0 0,0 0 0,0 0 0,0-1 0,0 0 0,8 2 0,6 0 0,1-1 0,0-1 0,0 0 0,23-3 0,-11 1 0,28-1 0,40-1 0,129 13 0,-202-9-1365,-8-2-5461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44.477"/>
    </inkml:context>
    <inkml:brush xml:id="br0">
      <inkml:brushProperty name="width" value="0.05" units="cm"/>
      <inkml:brushProperty name="height" value="0.05" units="cm"/>
    </inkml:brush>
  </inkml:definitions>
  <inkml:trace contextRef="#ctx0" brushRef="#br0">24 243 24575,'0'-2'0,"0"7"0,0 21 0,0 56 0,0-39 0,-1 32 0,3 89 0,-2-158 0,2 0 0,-1 0 0,1 0 0,-1-1 0,4 6 0,-5-10 0,0-1 0,0 1 0,0 0 0,0-1 0,1 1 0,-1-1 0,0 1 0,0-1 0,1 1 0,-1-1 0,0 1 0,0-1 0,1 1 0,-1-1 0,1 1 0,-1-1 0,0 0 0,1 1 0,-1-1 0,1 1 0,-1-1 0,1 0 0,-1 0 0,1 1 0,-1-1 0,1 0 0,0 0 0,-1 0 0,1 1 0,-1-1 0,1 0 0,-1 0 0,1 0 0,0 0 0,-1 0 0,1 0 0,-1 0 0,1 0 0,-1-1 0,1 1 0,0 0 0,-1 0 0,1 0 0,-1-1 0,1 1 0,-1 0 0,1-1 0,-1 1 0,1 0 0,-1-1 0,1 1 0,-1 0 0,0-1 0,1 1 0,-1-1 0,0 1 0,1-1 0,-1 1 0,0-1 0,1 1 0,-1-1 0,0 1 0,0-1 0,0 0 0,0 1 0,1-1 0,1-5 0,1-1 0,-1 1 0,0 0 0,0-1 0,0 1 0,-1-1 0,1-12 0,-3-53 0,0 38 0,-2-16 0,-2 1 0,-2 0 0,-20-73 0,-4-21 0,30 137 0,0 1 0,0-1 0,1 0 0,-1 1 0,1-1 0,1 0 0,-1 1 0,2-8 0,-1 11 0,0 0 0,0 0 0,0 0 0,0 1 0,0-1 0,0 0 0,0 1 0,0-1 0,1 0 0,-1 1 0,1 0 0,-1-1 0,1 1 0,-1 0 0,1 0 0,0 0 0,0 0 0,-1 0 0,1 0 0,0 0 0,0 1 0,0-1 0,0 1 0,0-1 0,0 1 0,3 0 0,18-2 0,0 0 0,1 2 0,-1 1 0,0 1 0,0 1 0,42 11 0,-62-13 0,0 0 0,0 0 0,0 0 0,0 0 0,0 1 0,-1-1 0,1 1 0,0 0 0,-1-1 0,1 1 0,-1 0 0,0 1 0,0-1 0,0 0 0,0 1 0,0-1 0,0 1 0,0-1 0,-1 1 0,0 0 0,3 5 0,-4-5 0,1 1 0,-1-1 0,0 0 0,0 1 0,0-1 0,0 0 0,-1 1 0,0-1 0,1 0 0,-1 0 0,0 0 0,0 1 0,-1-1 0,1 0 0,-1 0 0,1-1 0,-1 1 0,0 0 0,0 0 0,-3 2 0,-4 5 14,-1-1 0,0-1-1,0 0 1,0 0 0,-1-1-1,-1 0 1,-19 8 0,-88 29-1187,110-41 871,-17 5-6524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44.820"/>
    </inkml:context>
    <inkml:brush xml:id="br0">
      <inkml:brushProperty name="width" value="0.05" units="cm"/>
      <inkml:brushProperty name="height" value="0.05" units="cm"/>
    </inkml:brush>
  </inkml:definitions>
  <inkml:trace contextRef="#ctx0" brushRef="#br0">2 40 24575,'0'-33'0,"0"27"0,0 22 0,-1 111 0,3 147 0,10-167 72,-5-55-1509,-4-23-5389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45.182"/>
    </inkml:context>
    <inkml:brush xml:id="br0">
      <inkml:brushProperty name="width" value="0.05" units="cm"/>
      <inkml:brushProperty name="height" value="0.05" units="cm"/>
    </inkml:brush>
  </inkml:definitions>
  <inkml:trace contextRef="#ctx0" brushRef="#br0">1 184 24575,'0'-11'0,"0"1"0,1-1 0,0 0 0,1 1 0,1-1 0,-1 1 0,1-1 0,8-15 0,-8 21 0,-1 0 0,1 1 0,0-1 0,0 1 0,1 0 0,-1 0 0,1 0 0,0 0 0,0 1 0,0-1 0,1 1 0,-1 0 0,1 0 0,0 1 0,0 0 0,0 0 0,0 0 0,0 0 0,7-1 0,3 1 0,0 0 0,0 2 0,0-1 0,0 2 0,0 0 0,0 1 0,0 0 0,0 2 0,0-1 0,-1 2 0,0 0 0,0 0 0,0 2 0,-1-1 0,0 2 0,0 0 0,15 12 0,-9-5 0,0 1 0,0 1 0,-1 1 0,-2 1 0,0 0 0,0 1 0,-2 1 0,-1 0 0,17 36 0,-25-48 0,-1 1 0,-1 0 0,0 0 0,0 0 0,-1 0 0,-1 1 0,1-1 0,-2 1 0,0 16 0,0-21 0,-1 0 0,-1 1 0,1-1 0,-1 0 0,0 0 0,0 0 0,-1-1 0,1 1 0,-1 0 0,-1-1 0,1 0 0,-1 0 0,0 0 0,0 0 0,0 0 0,-1-1 0,-6 5 0,-2 0 12,-1 0 0,0-1 0,0 0 0,-1-1 0,0-1 0,-1-1 0,1 0 0,-1 0 0,-30 3 0,23-5-224,0-2 0,0 0 0,0-1-1,-1-1 1,1-2 0,-29-6 0,11-2-6614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46.585"/>
    </inkml:context>
    <inkml:brush xml:id="br0">
      <inkml:brushProperty name="width" value="0.05" units="cm"/>
      <inkml:brushProperty name="height" value="0.05" units="cm"/>
    </inkml:brush>
  </inkml:definitions>
  <inkml:trace contextRef="#ctx0" brushRef="#br0">48 213 24575,'0'0'0,"0"-1"0,0 0 0,1 1 0,-1-1 0,0 0 0,0 1 0,0-1 0,0 1 0,1-1 0,-1 0 0,0 1 0,0-1 0,1 1 0,-1-1 0,1 1 0,-1-1 0,0 1 0,1-1 0,-1 1 0,1 0 0,-1-1 0,1 1 0,-1-1 0,1 1 0,-1 0 0,1 0 0,0-1 0,-1 1 0,1 0 0,-1 0 0,1 0 0,0-1 0,-1 1 0,1 0 0,0 0 0,-1 0 0,2 0 0,-1 0 0,1 0 0,-1 1 0,1-1 0,0 0 0,-1 0 0,1 1 0,-1-1 0,1 1 0,-1-1 0,1 1 0,-1 0 0,1 0 0,2 1 0,-1 2 0,0-1 0,0 1 0,0 0 0,-1 0 0,0 0 0,1 0 0,-1 0 0,-1 1 0,1-1 0,-1 1 0,1-1 0,0 7 0,5 63 0,-6-60 0,16 1060 0,-36-677 0,-4 123 0,22-439 0,3-1 0,4 0 0,3 0 0,35 141 0,-41-210 0,0-1 0,0 0 0,1-1 0,1 1 0,7 13 0,-10-20 0,-1-1 0,1 0 0,0 0 0,0 0 0,0 0 0,0 0 0,0 0 0,0-1 0,0 1 0,1-1 0,-1 1 0,0-1 0,1 0 0,-1 0 0,1 0 0,0 0 0,-1-1 0,1 1 0,0-1 0,-1 1 0,1-1 0,0 0 0,-1 0 0,1 0 0,5-1 0,10-4 0,-1 0 0,0-1 0,0-1 0,-1 0 0,0-2 0,23-15 0,-13 9 0,36-16 0,-23 17 0,0 1 0,1 2 0,0 2 0,62-6 0,168 3 0,-248 11 0,1387 22 0,-1335-18 0,0 1 0,0-3 0,112-14 0,-174 11 0,0-1 0,0 0 0,0-1 0,-1-1 0,1 0 0,-1 0 0,0-1 0,-1 0 0,1-1 0,-1 0 0,-1-1 0,1 0 0,-1-1 0,-1 0 0,1 0 0,-2-1 0,1 0 0,-1 0 0,-1-1 0,0 0 0,7-17 0,-5 9 0,-1-1 0,-1 0 0,-1 0 0,0-1 0,-2 0 0,0 0 0,-2 0 0,0 0 0,-1 0 0,-1 0 0,-8-39 0,3 28 0,-43-226 0,42 204 0,3-2 0,4-97 0,55-251 0,32 1 0,-32 158 0,-45 209 0,1-1 0,2 2 0,19-37 0,-8 19 0,-22 48 0,0 1 0,0-1 0,0 0 0,-1 0 0,1 0 0,-1 0 0,0-1 0,-1 1 0,1 0 0,-1 0 0,0 0 0,-1-1 0,1 1 0,-1 0 0,0 0 0,0 0 0,0 0 0,-1 0 0,0 0 0,0 0 0,0 0 0,-1 0 0,1 1 0,-1 0 0,0-1 0,-1 1 0,1 0 0,-1 0 0,1 1 0,-1-1 0,0 1 0,-1 0 0,1 0 0,0 0 0,-6-2 0,-21-11 0,0 2 0,-1 1 0,-61-16 0,-106-12 0,119 27 0,-907-148-1101,-12 96 1,296 71 3301,692-5-2177,0 0 0,0 1 0,0 1 0,-14 2 0,23-3-72,0-1 0,0 1 0,0-1 0,0 1 0,0 0 1,0 0-1,0 0 0,1 0 0,-1 0 0,0 0 0,1 0 0,-1 0 0,1 1 0,-1-1 0,1 1 1,-1-1-1,1 1 0,0 0 0,0-1 0,0 1 0,0 0 0,0 0 0,0 0 0,0 0 0,1-1 0,-1 1 1,1 0-1,-1 0 0,1 1 0,0 2 0,2 13-6778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47.475"/>
    </inkml:context>
    <inkml:brush xml:id="br0">
      <inkml:brushProperty name="width" value="0.05" units="cm"/>
      <inkml:brushProperty name="height" value="0.05" units="cm"/>
    </inkml:brush>
  </inkml:definitions>
  <inkml:trace contextRef="#ctx0" brushRef="#br0">7 99 24575,'7'2'0,"0"1"0,-1-1 0,1 1 0,-1 0 0,0 1 0,7 4 0,-12-7 0,1 0 0,0 0 0,0 0 0,-1 0 0,1 0 0,-1 1 0,1-1 0,-1 0 0,1 1 0,-1 0 0,0-1 0,0 1 0,0 0 0,0-1 0,0 1 0,0 0 0,0 0 0,0 0 0,-1 0 0,1 0 0,-1 0 0,0 0 0,1 0 0,-1 0 0,0 0 0,0 0 0,0 0 0,-1 0 0,1 0 0,0 0 0,-1 3 0,-3 5 0,0 0 0,0-1 0,-1 1 0,-11 16 0,-4 8 0,14-21 0,1 0 0,1 0 0,0 0 0,1 1 0,0-1 0,1 1 0,0 0 0,1 0 0,1 0 0,2 24 0,-1-33 0,-1 1 0,1-1 0,0 0 0,1 0 0,-1 0 0,1 0 0,0 0 0,0 0 0,0 0 0,1 0 0,0-1 0,0 1 0,0-1 0,0 0 0,1 0 0,0 0 0,0-1 0,0 1 0,0-1 0,0 0 0,1 0 0,-1 0 0,1-1 0,0 1 0,-1-1 0,1 0 0,0-1 0,1 1 0,-1-1 0,6 1 0,39 0 0,0-1 0,0-3 0,0-2 0,74-15 0,23-2 0,-118 18 0,511-31 0,-532 34 0,-1 0 0,1-1 0,0 1 0,-1-2 0,1 1 0,-1-1 0,0 0 0,1 0 0,-1-1 0,0 0 0,0 0 0,-1-1 0,11-7 0,-8 3 0,0 0 0,-1 0 0,0-1 0,-1 0 0,0-1 0,0 1 0,-1-2 0,6-10 0,-2 1 0,0 0 0,-1-1 0,-1-1 0,0 1 0,-2-1 0,6-39 0,-11 54 0,-1 1 0,0-1 0,0 1 0,-1-1 0,1 1 0,-2-1 0,1 1 0,-1 0 0,1-1 0,-2 1 0,-5-11 0,5 12 0,0 0 0,0 1 0,-1 0 0,0 0 0,0 0 0,0 0 0,0 1 0,-1 0 0,1 0 0,-1 0 0,0 0 0,0 0 0,0 1 0,0 0 0,0 0 0,-7-1 0,-20-3 0,1 2 0,-1 1 0,-1 1 0,1 2 0,-41 4 0,-14 0 0,-44-2 0,-357-5 0,363-12-1365,98 10-5461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48.384"/>
    </inkml:context>
    <inkml:brush xml:id="br0">
      <inkml:brushProperty name="width" value="0.05" units="cm"/>
      <inkml:brushProperty name="height" value="0.05" units="cm"/>
    </inkml:brush>
  </inkml:definitions>
  <inkml:trace contextRef="#ctx0" brushRef="#br0">236 132 24575,'0'0'0,"0"0"0,1 0 0,-1-1 0,0 1 0,0 0 0,0 0 0,0 0 0,0 0 0,0 0 0,0 0 0,0 0 0,0-1 0,0 1 0,0 0 0,0 0 0,0 0 0,0 0 0,0 0 0,-1 0 0,1 0 0,0-1 0,0 1 0,0 0 0,0 0 0,0 0 0,0 0 0,0 0 0,0 0 0,0 0 0,0 0 0,0 0 0,-1-1 0,1 1 0,0 0 0,0 0 0,0 0 0,0 0 0,0 0 0,0 0 0,0 0 0,-1 0 0,1 0 0,0 0 0,0 0 0,0 0 0,0 0 0,0 0 0,0 0 0,0 0 0,-1 0 0,1 0 0,0 0 0,0 0 0,0 0 0,0 0 0,0 0 0,0 0 0,0 0 0,-1 0 0,1 1 0,-9 7 0,-8 16 0,3 6 0,2 1 0,1 1 0,2 0 0,1 1 0,1-1 0,2 1 0,-1 43 0,5-70 0,1 0 0,0-1 0,0 1 0,0 0 0,1-1 0,0 1 0,0-1 0,0 1 0,1-1 0,0 1 0,0-1 0,0 0 0,6 9 0,-5-11 0,-1 0 0,1 0 0,0-1 0,0 1 0,0-1 0,0 0 0,0 0 0,1 0 0,-1 0 0,1-1 0,-1 1 0,1-1 0,0 0 0,-1 0 0,1 0 0,0 0 0,0-1 0,0 0 0,0 1 0,-1-2 0,7 1 0,13-3 0,1-1 0,-1-1 0,31-10 0,10-2 0,1 3 0,1 3 0,0 3 0,0 4 0,0 1 0,108 12 0,-167-8 0,85 9 0,-1-3 0,124-8 0,-210 1 0,-1-1 0,0 1 0,1-1 0,-1 0 0,1 0 0,-1-1 0,0 1 0,0-1 0,0 0 0,0 0 0,0 0 0,0-1 0,-1 1 0,1-1 0,-1 0 0,0 0 0,1 0 0,3-6 0,-4 3 0,1 1 0,-2-1 0,1 0 0,0-1 0,-1 1 0,0 0 0,-1-1 0,1 1 0,-1-1 0,-1 1 0,1-13 0,2-25 0,16-81 0,1-14 0,-20 137 0,1 0 0,-1 0 0,0 0 0,0-1 0,0 1 0,0 0 0,0 0 0,-1 0 0,1 0 0,-1 0 0,1 0 0,-1 0 0,0 0 0,1 0 0,-1 0 0,0 0 0,-1 0 0,1 0 0,0 1 0,-2-3 0,1 3 0,1 0 0,-1 0 0,0 1 0,1-1 0,-1 1 0,0-1 0,1 1 0,-1 0 0,0 0 0,1-1 0,-1 1 0,0 1 0,0-1 0,1 0 0,-1 0 0,0 0 0,1 1 0,-1-1 0,-2 2 0,-8 3 0,0 1 0,0 0 0,1 1 0,-21 15 0,25-16 0,-1-1 0,1 0 0,-1-1 0,0 0 0,0 0 0,-1 0 0,1-1 0,-1-1 0,1 1 0,-1-1 0,-12 1 0,5-3 0,0 0 0,0-1 0,0-1 0,0 0 0,-25-8 0,-357-75 0,307 72 0,0 3 0,-133 4 0,171 11-21,0 2 0,-57 14 0,36-6-1281,52-11-5524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50.867"/>
    </inkml:context>
    <inkml:brush xml:id="br0">
      <inkml:brushProperty name="width" value="0.05" units="cm"/>
      <inkml:brushProperty name="height" value="0.05" units="cm"/>
    </inkml:brush>
  </inkml:definitions>
  <inkml:trace contextRef="#ctx0" brushRef="#br0">2 66 24575,'2'-2'0,"0"-1"0,0 0 0,0 0 0,0 0 0,-1 0 0,1 0 0,-1-1 0,2-5 0,-2 6 0,0 0 0,0 0 0,0 1 0,0-1 0,1 0 0,-1 1 0,1-1 0,-1 1 0,4-4 0,-4 5 0,-1 1 0,0 0 0,0 0 0,1 0 0,-1-1 0,0 1 0,0 0 0,1 0 0,-1 0 0,0 0 0,1 0 0,-1 0 0,0 0 0,0 0 0,1-1 0,-1 1 0,0 0 0,1 0 0,-1 0 0,0 1 0,1-1 0,-1 0 0,0 0 0,0 0 0,1 0 0,-1 0 0,0 0 0,1 0 0,-1 0 0,0 0 0,0 1 0,1-1 0,-1 0 0,0 0 0,0 0 0,0 1 0,1-1 0,-1 0 0,0 0 0,0 1 0,0-1 0,1 0 0,-1 0 0,0 1 0,0-1 0,0 0 0,0 0 0,0 1 0,0-1 0,0 0 0,0 1 0,0-1 0,0 0 0,0 1 0,0-1 0,0 0 0,0 0 0,0 1 0,0-1 0,0 1 0,1 21 0,-23 113 0,13-98 0,3 1 0,1 1 0,1-1 0,3 50 0,1-84 0,1-1 0,-1 1 0,1-1 0,0 0 0,0 1 0,0-1 0,0 0 0,1 0 0,-1 0 0,1 0 0,0 0 0,0 0 0,0 0 0,0 0 0,1-1 0,-1 1 0,1-1 0,-1 0 0,1 1 0,0-1 0,0 0 0,0-1 0,0 1 0,0-1 0,0 1 0,1-1 0,-1 0 0,0 0 0,7 1 0,9 1 0,0-2 0,0 1 0,0-2 0,27-3 0,-12 1 0,155-11-1365,-145 7-5461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19.438"/>
    </inkml:context>
    <inkml:brush xml:id="br0">
      <inkml:brushProperty name="width" value="0.05" units="cm"/>
      <inkml:brushProperty name="height" value="0.05" units="cm"/>
    </inkml:brush>
  </inkml:definitions>
  <inkml:trace contextRef="#ctx0" brushRef="#br0">32 209 24575,'-4'0'0,"-6"-4"0,-2-7 0,7 0 0,7-4 0,13 1 0,9-1 0,8-3 0,12 2 0,8-1 0,8-1 0,2 1 0,4 0 0,0 2 0,-11 5-8191</inkml:trace>
  <inkml:trace contextRef="#ctx0" brushRef="#br0" timeOffset="1">810 1 24575,'0'4'0,"0"7"0,0 5 0,0 4 0,0 8 0,0 8 0,0 6 0,4 6 0,2 2 0,0 3 0,3 0 0,0 0 0,-1 1 0,-3-6 0,4-6 0,-2-5 0,0-10-8191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51.242"/>
    </inkml:context>
    <inkml:brush xml:id="br0">
      <inkml:brushProperty name="width" value="0.05" units="cm"/>
      <inkml:brushProperty name="height" value="0.05" units="cm"/>
    </inkml:brush>
  </inkml:definitions>
  <inkml:trace contextRef="#ctx0" brushRef="#br0">0 33 24575,'0'-5'0,"0"-5"0,5-2 0,0 7 0,1 7 0,-2 9 0,0 6 0,-2 5 0,-1 3 0,-1 2 0,0 1 0,0-1 0,0 1 0,-1-2 0,1 1 0,0-5-8191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51.568"/>
    </inkml:context>
    <inkml:brush xml:id="br0">
      <inkml:brushProperty name="width" value="0.05" units="cm"/>
      <inkml:brushProperty name="height" value="0.05" units="cm"/>
    </inkml:brush>
  </inkml:definitions>
  <inkml:trace contextRef="#ctx0" brushRef="#br0">1 186 24575,'0'-21'0,"-1"7"0,1-1 0,1 0 0,0 1 0,1-1 0,7-27 0,-8 39 0,0 0 0,0 0 0,1 0 0,-1 0 0,1 1 0,0-1 0,-1 1 0,1-1 0,1 1 0,-1 0 0,0-1 0,0 1 0,1 0 0,0 1 0,-1-1 0,1 0 0,0 1 0,-1-1 0,1 1 0,0 0 0,0 0 0,0 0 0,0 1 0,1-1 0,-1 1 0,0-1 0,0 1 0,0 0 0,0 0 0,0 0 0,0 1 0,1-1 0,4 3 0,16 1 0,0 2 0,0 0 0,-1 2 0,22 10 0,-32-12 0,0 1 0,-1 0 0,0 0 0,0 1 0,-1 0 0,0 1 0,-1 1 0,14 14 0,-22-22 0,0 0 0,0 1 0,0-1 0,-1 1 0,1-1 0,0 1 0,-1 0 0,0 0 0,1-1 0,-1 1 0,0 0 0,-1 0 0,1 0 0,0 0 0,-1 0 0,0 0 0,1 0 0,-1 1 0,-1-1 0,1 0 0,0 0 0,-1 0 0,1 0 0,-1 0 0,0 0 0,0 0 0,0 0 0,-1-1 0,1 1 0,-1 0 0,1-1 0,-1 1 0,0-1 0,0 1 0,0-1 0,0 0 0,0 0 0,-1 0 0,-3 3 0,-5 3 0,-1-1 0,-1 1 0,1-2 0,-1 0 0,-1 0 0,1-1 0,-18 3 0,3-1-455,-1-2 0,-32 2 0,32-6-6371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51.943"/>
    </inkml:context>
    <inkml:brush xml:id="br0">
      <inkml:brushProperty name="width" value="0.05" units="cm"/>
      <inkml:brushProperty name="height" value="0.05" units="cm"/>
    </inkml:brush>
  </inkml:definitions>
  <inkml:trace contextRef="#ctx0" brushRef="#br0">0 1 24575,'0'4'0,"0"6"0,0 6 0,0 4 0,0 8 0,0 3 0,0 2 0,0 3 0,0 0 0,0 2 0,0 0 0,0-2 0,0-8-8191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52.303"/>
    </inkml:context>
    <inkml:brush xml:id="br0">
      <inkml:brushProperty name="width" value="0.05" units="cm"/>
      <inkml:brushProperty name="height" value="0.05" units="cm"/>
    </inkml:brush>
  </inkml:definitions>
  <inkml:trace contextRef="#ctx0" brushRef="#br0">62 159 24575,'-5'-4'0,"-1"-2"0,0-1 0,0 1 0,0-1 0,-5-10 0,9 15 0,1-1 0,0 1 0,0-1 0,0 0 0,0 1 0,0-1 0,1 0 0,-1 0 0,1 0 0,0 1 0,0-1 0,0 0 0,0 0 0,0 0 0,1 0 0,-1 1 0,2-6 0,0 5 0,-1-1 0,1 1 0,0 0 0,1-1 0,-1 1 0,1 0 0,-1 0 0,1 1 0,0-1 0,0 0 0,0 1 0,0 0 0,0 0 0,1 0 0,-1 0 0,1 0 0,-1 1 0,1-1 0,0 1 0,-1 0 0,1 0 0,0 0 0,6 0 0,7-1 0,0 1 0,0 1 0,0 0 0,18 2 0,-15 1 0,0 1 0,0 0 0,0 2 0,0 0 0,-1 1 0,0 1 0,0 0 0,-1 2 0,27 18 0,-36-21 0,-1-1 0,0 1 0,-1 1 0,0-1 0,0 1 0,0 1 0,-1-1 0,0 1 0,4 10 0,-7-12 0,0 0 0,0 0 0,-1 1 0,0-1 0,0 1 0,-1 0 0,0-1 0,-1 1 0,0 0 0,0-1 0,0 1 0,-1 0 0,-2 11 0,1-14 0,1 1 0,-1 0 0,-1 0 0,1-1 0,-1 0 0,0 1 0,0-1 0,0 0 0,-1 0 0,1-1 0,-9 9 0,4-6 0,0-1 0,-1 1 0,0-1 0,0 0 0,-1-1 0,-10 4 0,-10 2 0,0-1 0,-1-1 0,-44 6 0,-80 2-1365,85-14-5461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19.967"/>
    </inkml:context>
    <inkml:brush xml:id="br0">
      <inkml:brushProperty name="width" value="0.05" units="cm"/>
      <inkml:brushProperty name="height" value="0.05" units="cm"/>
    </inkml:brush>
  </inkml:definitions>
  <inkml:trace contextRef="#ctx0" brushRef="#br0">54 0 24575,'0'75'0,"-4"420"0,-26-2 0,24-440 0,-1 10 0,0 110 0,11-146-1365,2-9-5461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20.312"/>
    </inkml:context>
    <inkml:brush xml:id="br0">
      <inkml:brushProperty name="width" value="0.05" units="cm"/>
      <inkml:brushProperty name="height" value="0.05" units="cm"/>
    </inkml:brush>
  </inkml:definitions>
  <inkml:trace contextRef="#ctx0" brushRef="#br0">49 217 24575,'-6'-13'0,"-2"-1"0,1 0 0,1 0 0,0-1 0,2 0 0,-6-24 0,9 36 0,1 0 0,0 0 0,0 0 0,0 0 0,0 0 0,0 0 0,1 1 0,-1-1 0,1 0 0,0 0 0,-1 0 0,2 0 0,-1 1 0,0-1 0,0 0 0,1 1 0,-1-1 0,1 1 0,0 0 0,0-1 0,0 1 0,0 0 0,0 0 0,1 0 0,-1 0 0,0 1 0,1-1 0,-1 1 0,1-1 0,0 1 0,0 0 0,-1 0 0,1 0 0,0 1 0,0-1 0,4 0 0,33-5 0,-1 2 0,1 1 0,65 5 0,-31 0 0,2335 3-3702,-1811-5 3630,-540 0 9,13-1 117,102 12 0,-155-6 581,-34 0-1385,-17-2-3597</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20.811"/>
    </inkml:context>
    <inkml:brush xml:id="br0">
      <inkml:brushProperty name="width" value="0.05" units="cm"/>
      <inkml:brushProperty name="height" value="0.05" units="cm"/>
    </inkml:brush>
  </inkml:definitions>
  <inkml:trace contextRef="#ctx0" brushRef="#br0">1 90 24575,'2371'0'-1108,"-2319"1"1090,-27 0 17,1-1 1,0 0 0,0-2-1,0-2 1,31-7 0,-56 11 7,0 0 1,1 0 0,-1-1-1,0 1 1,0-1 0,1 1-1,-1-1 1,0 1-1,0-1 1,0 0 0,0 0-1,0 1 1,0-1 0,0 0-1,0 0 1,0 0 0,1-1-1,-2 1 5,0 1-1,0-1 1,0 0 0,0 1-1,0-1 1,0 1-1,0-1 1,0 1 0,-1-1-1,1 1 1,0-1-1,0 1 1,0-1 0,-1 1-1,1-1 1,0 1-1,-1-1 1,1 1 0,0-1-1,-1 1 1,1 0-1,0-1 1,-1 1 0,1 0-1,-1-1 1,0 0-1,-6-3 128,0 0-1,0 0 1,-16-5-1,19 8-121,-36-14-1297,1 3-5524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21.327"/>
    </inkml:context>
    <inkml:brush xml:id="br0">
      <inkml:brushProperty name="width" value="0.05" units="cm"/>
      <inkml:brushProperty name="height" value="0.05" units="cm"/>
    </inkml:brush>
  </inkml:definitions>
  <inkml:trace contextRef="#ctx0" brushRef="#br0">1092 7 24575,'0'0'0,"0"0"0,0-1 0,0 1 0,0-1 0,0 1 0,-1 0 0,1-1 0,0 1 0,0 0 0,0 0 0,-1-1 0,1 1 0,0 0 0,-1 0 0,1-1 0,0 1 0,0 0 0,-1 0 0,1-1 0,0 1 0,-1 0 0,1 0 0,0 0 0,-1 0 0,1 0 0,-1 0 0,1 0 0,0 0 0,-1 0 0,1 0 0,0 0 0,-1 0 0,1 0 0,-1 0 0,1 0 0,0 0 0,-1 0 0,1 0 0,0 0 0,-1 0 0,1 1 0,-1-1 0,-17 7 0,-6 10 0,1 1 0,1 1 0,1 1 0,1 1 0,-30 39 0,25-30 0,-482 630 0,446-577 0,-17 30 0,36-51 0,-1-2 0,-54 56 0,71-93-1365,5-7-5461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21.905"/>
    </inkml:context>
    <inkml:brush xml:id="br0">
      <inkml:brushProperty name="width" value="0.05" units="cm"/>
      <inkml:brushProperty name="height" value="0.05" units="cm"/>
    </inkml:brush>
  </inkml:definitions>
  <inkml:trace contextRef="#ctx0" brushRef="#br0">467 102 24575,'1'-2'0,"-1"0"0,1-1 0,-1 1 0,1 0 0,0 0 0,0-1 0,0 1 0,0 0 0,1 0 0,-1 0 0,1 0 0,2-3 0,26-24 0,-19 19 0,7-14 0,-18 24 0,0-1 0,0 1 0,0 0 0,0 0 0,0-1 0,0 1 0,0 0 0,0 0 0,0-1 0,0 1 0,0 0 0,0 0 0,0 0 0,0-1 0,0 1 0,0 0 0,0 0 0,0-1 0,0 1 0,-1 0 0,1 0 0,0 0 0,0-1 0,0 1 0,0 0 0,0 0 0,-1 0 0,1 0 0,0-1 0,0 1 0,0 0 0,-1 0 0,1 0 0,0 0 0,0 0 0,-1 0 0,-18 0 0,-5 5 0,1 0 0,0 2 0,1 1 0,-35 16 0,46-18 0,0 0 0,1 0 0,0 1 0,0 0 0,0 1 0,1 0 0,0 0 0,1 1 0,0 0 0,-13 19 0,19-24 0,0 1 0,0-1 0,0 0 0,1 1 0,-1-1 0,1 1 0,0-1 0,1 1 0,-1 0 0,1-1 0,0 1 0,0 0 0,1 7 0,0-4 0,1 0 0,0 0 0,1 0 0,0-1 0,0 1 0,1-1 0,5 9 0,1 0 0,2-1 0,-1-1 0,2 0 0,0 0 0,0-1 0,18 12 0,-13-12 0,26 21 0,-42-31 0,1-1 0,-1 0 0,0 1 0,0 0 0,0-1 0,0 1 0,0 0 0,-1 0 0,1 0 0,-1 0 0,0 0 0,0 1 0,1 3 0,-2-5 0,0 0 0,-1 0 0,1-1 0,0 1 0,-1 0 0,1 0 0,-1 0 0,1-1 0,-1 1 0,0 0 0,0-1 0,0 1 0,0 0 0,0-1 0,0 1 0,0-1 0,-1 0 0,1 1 0,0-1 0,-1 0 0,1 0 0,-1 0 0,1 0 0,-1 0 0,0 0 0,1 0 0,-1-1 0,-2 2 0,-8 2 0,1 0 0,-1-1 0,-13 2 0,22-4 0,-44 7-273,-1-3 0,0-1 0,0-3 0,-72-6 0,70-1-6553</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22.362"/>
    </inkml:context>
    <inkml:brush xml:id="br0">
      <inkml:brushProperty name="width" value="0.05" units="cm"/>
      <inkml:brushProperty name="height" value="0.05" units="cm"/>
    </inkml:brush>
  </inkml:definitions>
  <inkml:trace contextRef="#ctx0" brushRef="#br0">219 237 24575,'-42'-7'0,"36"5"0,1 1 0,-1-1 0,0 1 0,0 1 0,0-1 0,0 1 0,-7 0 0,11 1 0,1-1 0,-1 1 0,0-1 0,0 1 0,1 0 0,-1 0 0,0 0 0,1 0 0,-1 0 0,1 0 0,0 0 0,-1 1 0,1-1 0,0 0 0,-1 1 0,1-1 0,0 1 0,0-1 0,0 1 0,1 0 0,-1-1 0,0 1 0,0 0 0,1 0 0,-1-1 0,1 1 0,-1 4 0,-21 176 0,7-116 0,-34 91 0,47-146 0,10-23 0,11-27 0,55-183 0,-60 169 0,2 0 0,2 1 0,3 1 0,31-57 0,-46 98 0,1 1 0,-1 0 0,2 0 0,-1 0 0,1 1 0,14-12 0,-20 19 0,-1-1 0,1 1 0,0-1 0,0 1 0,0 0 0,1 0 0,-1 0 0,0 0 0,0 0 0,1 1 0,-1-1 0,0 0 0,1 1 0,-1 0 0,0 0 0,1-1 0,-1 1 0,1 1 0,-1-1 0,0 0 0,1 1 0,-1-1 0,0 1 0,1-1 0,-1 1 0,0 0 0,0 0 0,0 0 0,0 1 0,0-1 0,0 0 0,0 1 0,0-1 0,0 1 0,-1 0 0,1-1 0,0 1 0,1 2 0,2 5 0,1-1 0,-1 1 0,-1 0 0,1 0 0,-1 1 0,-1-1 0,3 15 0,12 74 0,-15-72 0,9 66 0,-3-1 0,-7 158 0,-7-213-1365,-1-7-5461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19.767"/>
    </inkml:context>
    <inkml:brush xml:id="br0">
      <inkml:brushProperty name="width" value="0.05" units="cm"/>
      <inkml:brushProperty name="height" value="0.05" units="cm"/>
    </inkml:brush>
  </inkml:definitions>
  <inkml:trace contextRef="#ctx0" brushRef="#br0">25 245 24575,'-1'-5'0,"0"-1"0,0 0 0,0 0 0,-1 1 0,-3-9 0,-4-18 0,7 19 0,1 1 0,0-1 0,1 0 0,3-24 0,-3 32 0,1 0 0,0 0 0,0 0 0,1 1 0,0-1 0,-1 0 0,1 1 0,1-1 0,-1 1 0,1-1 0,0 1 0,0 0 0,0 0 0,0 1 0,6-6 0,-8 8 0,1 0 0,-1 1 0,0-1 0,1 0 0,-1 1 0,1-1 0,-1 1 0,1-1 0,-1 1 0,1 0 0,0 0 0,-1-1 0,1 1 0,-1 0 0,1 0 0,-1 1 0,1-1 0,0 0 0,-1 0 0,1 1 0,-1-1 0,1 1 0,-1 0 0,1-1 0,-1 1 0,0 0 0,1 0 0,-1 0 0,0 0 0,0 0 0,1 0 0,-1 0 0,0 0 0,0 0 0,0 0 0,1 2 0,4 5 0,-1 0 0,0 0 0,0 1 0,6 13 0,4 14 0,-2 2 0,-1-1 0,12 75 0,-15-48 0,0 105 0,-9-158-341,-1 1 0,0-1-1,-3 16 1,-2-5-6485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22.725"/>
    </inkml:context>
    <inkml:brush xml:id="br0">
      <inkml:brushProperty name="width" value="0.05" units="cm"/>
      <inkml:brushProperty name="height" value="0.05" units="cm"/>
    </inkml:brush>
  </inkml:definitions>
  <inkml:trace contextRef="#ctx0" brushRef="#br0">12 79 24575,'-5'0'0,"-1"-5"0,5-1 0,7-4 0,7 0 0,10 1 0,10-2 0,8 1 0,6 2 0,8 2 0,-5 3-8191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23.128"/>
    </inkml:context>
    <inkml:brush xml:id="br0">
      <inkml:brushProperty name="width" value="0.05" units="cm"/>
      <inkml:brushProperty name="height" value="0.05" units="cm"/>
    </inkml:brush>
  </inkml:definitions>
  <inkml:trace contextRef="#ctx0" brushRef="#br0">95 388 24575,'-9'-9'0,"0"0"0,1-1 0,1 0 0,-13-20 0,17 24 0,0 1 0,1-1 0,-1 0 0,1 0 0,0 0 0,1 0 0,-1 0 0,1-1 0,0 1 0,1 0 0,0-8 0,3 2 0,2 17 0,2 21 0,-1 48 0,-3 0 0,-3 1 0,-4-1 0,-3 0 0,-19 86 0,24-154 0,-5 46 0,17-75 0,3-20 0,11-88 0,10-159 0,-2 7 0,-31 275 0,0 0 0,1 0 0,0 0 0,1 1 0,3-10 0,-5 16 0,-1-1 0,1 1 0,0 0 0,-1 0 0,1-1 0,0 1 0,0 0 0,0 0 0,0 0 0,0 0 0,0 0 0,0 0 0,1 0 0,-1 1 0,0-1 0,0 0 0,1 1 0,-1-1 0,0 1 0,1-1 0,-1 1 0,1-1 0,-1 1 0,0 0 0,1 0 0,-1 0 0,1 0 0,-1 0 0,1 0 0,-1 0 0,1 1 0,-1-1 0,0 0 0,1 1 0,1 0 0,7 4 0,-1 0 0,0 0 0,0 1 0,-1 0 0,0 0 0,0 1 0,0 0 0,-1 1 0,9 10 0,53 79 0,-61-84 0,0 0 0,-1 0 0,0 1 0,-1 0 0,0 0 0,-2 1 0,1 0 0,2 22 0,-6-31 0,-1 0 0,1 0 0,-1 0 0,-1 0 0,1 0 0,-1 0 0,0-1 0,-1 1 0,1 0 0,-1 0 0,0-1 0,-1 1 0,1-1 0,-1 0 0,0 1 0,0-1 0,-1-1 0,0 1 0,0 0 0,0-1 0,0 0 0,0 0 0,-1 0 0,-7 5 0,-3-1-195,0-1 0,-1 0 0,1 0 0,-1-2 0,-1 0 0,-24 4 0,-33 4-6631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24.451"/>
    </inkml:context>
    <inkml:brush xml:id="br0">
      <inkml:brushProperty name="width" value="0.05" units="cm"/>
      <inkml:brushProperty name="height" value="0.05" units="cm"/>
    </inkml:brush>
  </inkml:definitions>
  <inkml:trace contextRef="#ctx0" brushRef="#br0">1 54 24575,'0'-9'0,"0"7"0,-1-1 0,1 1 0,0 0 0,0-1 0,0 1 0,0 0 0,1-1 0,-1 1 0,1-1 0,-1 1 0,1 0 0,0 0 0,0-1 0,0 1 0,0 0 0,0 0 0,2-4 0,-2 6 0,-1 0 0,0 0 0,1 0 0,-1 0 0,1 0 0,-1 0 0,0 0 0,1 0 0,-1 0 0,0 0 0,1 1 0,-1-1 0,0 0 0,0 0 0,1 0 0,-1 0 0,0 0 0,1 1 0,-1-1 0,0 0 0,0 0 0,1 0 0,-1 1 0,0-1 0,0 0 0,1 0 0,-1 1 0,0-1 0,0 0 0,0 1 0,0-1 0,1 0 0,-1 1 0,0-1 0,0 0 0,0 1 0,0-1 0,0 0 0,0 1 0,0-1 0,0 0 0,0 1 0,0-1 0,4 18 0,1 82 0,-2-20 0,17 171 0,94 853 0,-77-928 0,-42-155 0,2-4 0,4-16 0,-1-1 0,1 1 0,-1-1 0,1 1 0,0-1 0,-1 1 0,1-1 0,0 1 0,-1-1 0,1 0 0,0 1 0,-1-1 0,1 0 0,0 0 0,-1 1 0,1-1 0,0 0 0,0 0 0,-1 0 0,1 0 0,0 0 0,0 0 0,-1 0 0,1 0 0,0 0 0,1-1 0,62-5 0,78-19 0,-33 5 0,-94 17 0,148-29 0,-152 28 120,-11 4-143,0 0 0,0 0-1,0 0 1,0 0 0,0 0 0,0 0 0,0 0-1,1 0 1,-1 0 0,0 0 0,0 0 0,0 0-1,0 0 1,0 0 0,0 0 0,0 0 0,1 0-1,-1 0 1,0 0 0,0 0 0,0 0-1,0 0 1,0 0 0,0 0 0,0 0 0,0 0-1,0 0 1,0-1 0,0 1 0,1 0 0,-1 0-1,0 0 1,0 0 0,0 0 0,0 0 0,0 0-1,0 0 1,0-1 0,0 1 0,0 0 0,0 0-1,0 0 1,0 0 0,0 0 0,0 0 0,0 0-1,0-1 1,0 1 0,0 0 0,0 0 0,0 0-1,0 0 1,0 0 0,0 0 0,-1 0 0,1 0-1,0-1 1,0 1 0,0 0 0,0 0 0,0 0-1,0 0 1,0 0 0,-8-2-6803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24.824"/>
    </inkml:context>
    <inkml:brush xml:id="br0">
      <inkml:brushProperty name="width" value="0.05" units="cm"/>
      <inkml:brushProperty name="height" value="0.05" units="cm"/>
    </inkml:brush>
  </inkml:definitions>
  <inkml:trace contextRef="#ctx0" brushRef="#br0">80 8 24575,'-1'-8'0,"2"8"0,9 12 0,8 2 0,0-1 0,20 11 0,27 20 0,-63-43 0,0 1 0,0-1 0,0 1 0,0 0 0,0-1 0,-1 1 0,1 0 0,-1 0 0,1 0 0,-1 0 0,0 0 0,0 1 0,0-1 0,0 0 0,0 0 0,0 1 0,-1-1 0,1 1 0,-1-1 0,1 1 0,-1-1 0,0 1 0,0-1 0,0 1 0,-1-1 0,1 0 0,0 1 0,-1-1 0,0 1 0,1-1 0,-1 0 0,0 1 0,0-1 0,0 0 0,-1 0 0,1 0 0,-1 0 0,1 0 0,-3 3 0,-7 7 0,-1-1 0,-1 0 0,1-1 0,-28 17 0,25-16 0,11-9-49,-27 20-609,-36 17 0,34-23-6168</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03.412"/>
    </inkml:context>
    <inkml:brush xml:id="br0">
      <inkml:brushProperty name="width" value="0.05" units="cm"/>
      <inkml:brushProperty name="height" value="0.05" units="cm"/>
    </inkml:brush>
  </inkml:definitions>
  <inkml:trace contextRef="#ctx0" brushRef="#br0">1 16 24575,'1'-2'0,"0"1"0,1 0 0,-1 0 0,1-1 0,-1 1 0,1 0 0,-1 0 0,1 0 0,0 0 0,-1 1 0,1-1 0,0 0 0,0 1 0,-1-1 0,1 1 0,0 0 0,0 0 0,0 0 0,0-1 0,0 2 0,0-1 0,-1 0 0,1 0 0,0 1 0,0-1 0,0 0 0,0 1 0,-1 0 0,1 0 0,0-1 0,-1 1 0,1 0 0,-1 0 0,1 0 0,-1 1 0,1-1 0,-1 0 0,0 0 0,1 1 0,-1-1 0,0 1 0,0-1 0,0 1 0,0 0 0,0-1 0,0 1 0,-1 0 0,1 0 0,-1-1 0,1 1 0,-1 0 0,1 3 0,11 66 0,7 139 0,-19 76 0,-3-135 0,3-95 0,24 709 0,30 269 0,-39-634 0,38-77 0,-48-292 0,-2 1 0,-1-1 0,-3 41 0,2 44 0,0-108 0,0 0 0,0 0 0,1 0 0,0 0 0,0 0 0,1 0 0,0 0 0,0-1 0,1 1 0,7 9 0,-11-17-21,0 0-1,0 0 0,0-1 1,0 1-1,0 0 0,0 0 1,0 0-1,0-1 0,0 1 1,0 0-1,0 0 0,0 0 1,0 0-1,0-1 0,0 1 1,0 0-1,1 0 0,-1 0 1,0 0-1,0 0 0,0-1 0,0 1 1,0 0-1,1 0 0,-1 0 1,0 0-1,0 0 0,0 0 1,0 0-1,1 0 0,-1-1 1,0 1-1,0 0 0,0 0 1,1 0-1,-1 0 0,0 0 1,0 0-1,0 0 0,1 0 1,-1 0-1,0 0 0,0 0 1,0 0-1,0 1 0,1-1 1,-1 0-1,0 0 0,0 0 1,0 0-1,1 0 0,-1 0 1,0 0-1,0 0 0,0 0 1,0 1-1,0-1 0,1 0 1,-1 0-1,0 0 0,0 0 1,0 1-1,-2-11-6804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05.182"/>
    </inkml:context>
    <inkml:brush xml:id="br0">
      <inkml:brushProperty name="width" value="0.05" units="cm"/>
      <inkml:brushProperty name="height" value="0.05" units="cm"/>
    </inkml:brush>
  </inkml:definitions>
  <inkml:trace contextRef="#ctx0" brushRef="#br0">0 379 24575,'127'-6'0,"163"-28"0,-102 8 0,1633-124-2220,6 72-1210,-916 43 2776,-766 30 829,470-34 2193,-602 37-2018,-4 0 2,-1 1 0,0 0 0,1 1 0,-1 0 0,17 2 0,-23-1-309,0-1 1,0 1-1,0 0 0,0-1 1,0 1-1,0 0 0,0 0 1,-1 0-1,1 1 0,0-1 0,-1 0 1,1 1-1,-1-1 0,1 1 1,-1-1-1,0 1 0,0 0 1,1 0-1,-1-1 0,0 1 1,-1 0-1,1 0 0,0 0 0,-1 0 1,1 0-1,-1 0 0,1 0 1,-1 0-1,0 3 0,33 263-43,11-3 0,150 495 0,105 24 0,-103-289 0,-158-387 0,-5 1 0,-4 2 0,-6 0 0,-4 2 0,-6 0 0,0 176 0,-13-193 0,-4 117 0,3-210 0,1 0 0,0 0 0,-1 0 0,1 0 0,-1 0 0,0 0 0,0 0 0,0 0 0,0 0 0,-1 0 0,1 0 0,-1-1 0,0 1 0,0-1 0,0 1 0,0-1 0,0 1 0,0-1 0,-1 0 0,1 0 0,-1 0 0,1-1 0,-1 1 0,0-1 0,1 1 0,-5 0 0,-5 1 0,1 0 0,-1-2 0,1 1 0,-1-1 0,-21-2 0,-1 1 0,-168 10 0,-128 2 0,-247-9-279,-528 11-1258,-560 68 1537,1107-43-149,-161 9-324,0-25 1042,389-10 975,-12-1-1219,341-11-325,0-1 0,0 0 0,0 0 0,0 0 0,1 0 0,-1 0 0,0 0 0,0 0 0,0 0 0,0 0 0,0 0 0,0 0 0,0-1 0,1 1 0,-1 0 0,0-1 0,0 1 0,0 0 0,1-1 0,-1 1 0,0-1 0,0 1 0,1-1 0,-1 0 0,0 1 0,1-1 0,-1 0 0,1 1 0,-1-1 0,1 0 0,-1-1 0,1 0 0,0-1 0,0 1 0,1 0 0,-1-1 0,1 1 0,-1 0 0,1-1 0,0 1 0,2-4 0,3-8 0,-3 3 0,0-1 0,0 0 0,-1 0 0,-1 0 0,0 0 0,0-16 0,-12-75 0,6 67 0,0-39 0,5 24-1365,0 29-5461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06.694"/>
    </inkml:context>
    <inkml:brush xml:id="br0">
      <inkml:brushProperty name="width" value="0.05" units="cm"/>
      <inkml:brushProperty name="height" value="0.05" units="cm"/>
    </inkml:brush>
  </inkml:definitions>
  <inkml:trace contextRef="#ctx0" brushRef="#br0">266 19 24575,'-11'-1'0,"-1"0"0,1-1 0,-17-4 0,20 4 0,-1 0 0,0 0 0,1 1 0,-16 0 0,19 1 0,1 1 0,0-1 0,1 1 0,-1 0 0,0 1 0,0-1 0,0 1 0,1-1 0,-1 1 0,0 0 0,1 0 0,0 1 0,-1-1 0,-2 4 0,-3 3 0,1 1 0,0-1 0,1 1 0,0 1 0,1-1 0,0 1 0,0 0 0,1 0 0,1 1 0,0 0 0,1-1 0,-3 17 0,3-13 0,1 0 0,0 0 0,1 0 0,1 1 0,1-1 0,0 0 0,1 0 0,0 0 0,8 24 0,-8-35 0,-1-1 0,1 1 0,0-1 0,-1 0 0,2 0 0,-1 0 0,0 0 0,1 0 0,-1 0 0,1 0 0,0-1 0,0 0 0,0 1 0,0-1 0,0 0 0,1 0 0,-1-1 0,0 1 0,1-1 0,0 0 0,-1 0 0,1 0 0,0 0 0,-1 0 0,1-1 0,0 0 0,0 0 0,0 0 0,-1 0 0,1 0 0,5-2 0,0 1 0,0-1 0,-1 0 0,1-1 0,-1 1 0,1-2 0,-1 1 0,0-1 0,0 0 0,-1-1 0,1 0 0,-1 0 0,10-10 0,-10 7 0,-1 0 0,0 0 0,0-1 0,-1 0 0,0 0 0,-1 0 0,0 0 0,-1-1 0,1 0 0,-2 0 0,1 0 0,-2 0 0,1 0 0,-1 0 0,-1 0 0,-1-21 0,0 22 0,0-1 0,0 0 0,-1 1 0,-1-1 0,1 1 0,-2 0 0,1 0 0,-1 0 0,-1 0 0,1 1 0,-1 0 0,-1 0 0,0 0 0,0 0 0,0 1 0,-1 0 0,-15-12 0,22 18 3,-1 1-1,0-1 1,1 0-1,-1 1 0,0-1 1,1 1-1,-1-1 1,0 1-1,0 0 1,1-1-1,-1 1 1,0-1-1,0 1 0,0 0 1,1 0-1,-1 0 1,0-1-1,0 1 1,0 0-1,0 0 0,0 0 1,0 0-1,1 1 1,-1-1-1,0 0 1,0 0-1,0 0 1,0 1-1,1-1 0,-1 0 1,0 1-1,0-1 1,1 1-1,-1-1 1,0 1-1,0-1 1,1 1-1,-1-1 0,1 1 1,-1 0-1,1-1 1,-1 1-1,1 0 1,-1-1-1,1 1 0,-1 0 1,1 0-1,-1 1 1,0 2-152,0-1 1,0 1-1,1 0 1,-1 0-1,1 0 1,-1 0-1,1 0 1,1 0-1,0 4 1,4 15-6678</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07.210"/>
    </inkml:context>
    <inkml:brush xml:id="br0">
      <inkml:brushProperty name="width" value="0.05" units="cm"/>
      <inkml:brushProperty name="height" value="0.05" units="cm"/>
    </inkml:brush>
  </inkml:definitions>
  <inkml:trace contextRef="#ctx0" brushRef="#br0">35 72 24575,'-2'0'0,"1"-1"0,0 1 0,-1 0 0,1 1 0,0-1 0,-1 0 0,1 0 0,0 0 0,0 1 0,-1-1 0,1 1 0,0-1 0,0 1 0,0 0 0,-1-1 0,1 1 0,0 0 0,0 0 0,0-1 0,0 1 0,0 0 0,0 0 0,1 0 0,-1 0 0,0 1 0,0-1 0,1 0 0,-1 0 0,1 0 0,-1 1 0,1-1 0,-1 0 0,1 0 0,0 1 0,0-1 0,0 0 0,-1 1 0,1-1 0,0 0 0,1 1 0,-1-1 0,0 0 0,1 2 0,1 8 0,0 0 0,1 0 0,0 0 0,7 12 0,-5-11 0,4 13 0,1-1 0,1 0 0,17 25 0,-24-43 0,-1-1 0,1 0 0,-1 0 0,1 0 0,1 0 0,-1-1 0,1 0 0,0 0 0,0 0 0,0 0 0,0-1 0,0 0 0,1 0 0,0 0 0,0-1 0,-1 1 0,1-2 0,13 4 0,-16-5 0,0 0 0,-1 0 0,1-1 0,0 1 0,0 0 0,0-1 0,0 0 0,0 0 0,0 0 0,-1 0 0,1 0 0,0 0 0,-1-1 0,1 1 0,-1-1 0,3-2 0,0 0 0,-2 0 0,1-1 0,0 1 0,-1-1 0,0 1 0,0-1 0,0 0 0,2-6 0,-1 0 0,-1 1 0,1-1 0,-2 1 0,0-1 0,0 0 0,-1 0 0,0 0 0,-1-15 0,0 22 0,-7-45 0,6 46 0,1 1 0,-1-1 0,0 0 0,0 1 0,0-1 0,0 1 0,0-1 0,0 1 0,-1-1 0,1 1 0,-1 0 0,0 0 0,0 0 0,-2-3 0,4 5 0,0 0 0,0 0 0,0 1 0,0-1 0,0 0 0,0 0 0,0 0 0,0 1 0,0-1 0,0 0 0,0 0 0,0 0 0,0 1 0,0-1 0,0 0 0,0 0 0,0 1 0,0-1 0,0 0 0,0 0 0,0 0 0,0 0 0,-1 1 0,1-1 0,0 0 0,0 0 0,0 0 0,0 1 0,0-1 0,0 0 0,-1 0 0,1 0 0,0 0 0,0 0 0,0 0 0,-1 1 0,1-1 0,0 0 0,0 0 0,0 0 0,-1 0 0,1 0 0,0 0 0,0 0 0,0 0 0,-1 0 0,1 0 0,0 0 0,0 0 0,0 0 0,-1 0 0,1 0 0,0 0 0,0 0 0,0 0 0,-1 0 0,1 0 0,0-1 0,0 1 0,0 0 0,-1 0 0,1 0 0,0 0 0,0 0 0,0 0 0,0-1 0,0 1 0,-1 0 0,6 17 0,2 0 0,1 0 0,0-1 0,1 0 0,21 28 0,-25-37 0,1 0 0,0-1 0,1 1 0,-1-1 0,1 0 0,0-1 0,1 0 0,-1 0 0,1-1 0,0 1 0,0-2 0,11 4 0,-16-6 0,0 0 0,1 0 0,-1 0 0,1-1 0,-1 0 0,1 0 0,0 0 0,-1 0 0,1 0 0,-1-1 0,1 1 0,-1-1 0,1 0 0,-1 0 0,0 0 0,1-1 0,-1 1 0,4-4 0,-2 2 0,-1-1 0,0 0 0,0 1 0,0-2 0,-1 1 0,1 0 0,-1-1 0,0 1 0,0-1 0,-1 0 0,3-5 0,-1-1 0,0 0 0,-1 0 0,0-1 0,-1 1 0,0 0 0,-1-1 0,0 1 0,-1-1 0,0 0 0,-4-21 0,2 23 17,-1 0 0,-1 0 1,0 0-1,0 0 0,-1 1 0,-12-17 0,16 24-30,-1 0-1,0-1 1,1 2-1,-1-1 1,0 0 0,0 0-1,0 1 1,0-1-1,-1 1 1,1-1 0,0 1-1,-1 0 1,1 0-1,-3-1 1,3 2-41,0 0 1,0 0-1,0 0 1,1 0-1,-1 1 1,0-1-1,0 0 1,1 1-1,-1-1 1,0 1-1,1 0 1,-1-1-1,1 1 1,-1 0-1,0 0 1,1 0-1,0 0 1,-1 0-1,1 0 1,0 1-1,-1-1 1,1 0-1,-1 3 1,-9 11-6773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07.572"/>
    </inkml:context>
    <inkml:brush xml:id="br0">
      <inkml:brushProperty name="width" value="0.05" units="cm"/>
      <inkml:brushProperty name="height" value="0.05" units="cm"/>
    </inkml:brush>
  </inkml:definitions>
  <inkml:trace contextRef="#ctx0" brushRef="#br0">14 109 24575,'-1'-6'0,"0"1"0,0 0 0,0 0 0,-1-1 0,-3-6 0,3 7 0,9 23 0,91 172 0,-89-181 0,-5-18 0,-2-24 0,-2 29 0,0-14 0,-1-4 0,2 0 0,0 0 0,1 1 0,6-24 0,-7 40 0,0 1 0,0 0 0,1-1 0,-1 1 0,1 0 0,0 0 0,0 0 0,1 0 0,-1 1 0,1-1 0,-1 0 0,1 1 0,0 0 0,1 0 0,-1 0 0,0 0 0,1 0 0,0 1 0,-1-1 0,1 1 0,0 0 0,0 0 0,1 1 0,-1-1 0,0 1 0,7-1 0,-7 1-5,0 1 0,0 0-1,0 0 1,0 0-1,0 0 1,0 1 0,0 0-1,0 0 1,0 0 0,0 0-1,-1 0 1,1 1 0,0 0-1,5 3 1,-3-1 30,0 1 0,-1-1 0,1 1 0,-1 1 0,0-1 0,0 1 0,5 8 0,1 5-322,0 1 0,-2 0 0,0 1 0,7 25 0,-6-15-6529</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07.944"/>
    </inkml:context>
    <inkml:brush xml:id="br0">
      <inkml:brushProperty name="width" value="0.05" units="cm"/>
      <inkml:brushProperty name="height" value="0.05" units="cm"/>
    </inkml:brush>
  </inkml:definitions>
  <inkml:trace contextRef="#ctx0" brushRef="#br0">80 200 24575,'-4'-6'0,"0"0"0,1 0 0,0 0 0,0-1 0,0 1 0,1-1 0,0 1 0,0-1 0,-1-8 0,-1-4 0,-2-1 0,1 0 0,-1 1 0,-12-27 0,18 45 0,0 1 0,0 0 0,0 0 0,0 0 0,0 0 0,0 0 0,0 0 0,0-1 0,0 1 0,0 0 0,0 0 0,0 0 0,0 0 0,0 0 0,0 0 0,0 0 0,0-1 0,0 1 0,0 0 0,0 0 0,0 0 0,0 0 0,-1 0 0,1 0 0,0 0 0,0 0 0,0 0 0,0 0 0,0-1 0,0 1 0,0 0 0,-1 0 0,1 0 0,0 0 0,0 0 0,0 0 0,0 0 0,0 0 0,0 0 0,0 0 0,-1 0 0,1 0 0,0 0 0,0 0 0,0 0 0,0 0 0,0 0 0,0 0 0,-1 0 0,1 0 0,0 0 0,0 0 0,0 1 0,0-1 0,0 0 0,0 0 0,0 0 0,0 0 0,-1 0 0,1 0 0,0 0 0,0 0 0,0 0 0,0 1 0,0-1 0,0 0 0,0 0 0,0 0 0,-4 15 0,2 20 0,6 70 0,19 109 0,-21-192 0,2 12 0,1-1 0,2 1 0,1-1 0,23 60 0,-30-91-85,1 1 0,-1-1-1,0 1 1,1-1 0,-1 1-1,1-1 1,-1 0 0,1 0-1,0 0 1,0 0 0,0 0-1,0-1 1,1 1 0,-1 0-1,3 1 1,11 1-6741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20.235"/>
    </inkml:context>
    <inkml:brush xml:id="br0">
      <inkml:brushProperty name="width" value="0.05" units="cm"/>
      <inkml:brushProperty name="height" value="0.05" units="cm"/>
    </inkml:brush>
  </inkml:definitions>
  <inkml:trace contextRef="#ctx0" brushRef="#br0">1 18 24575,'-1'-1'0,"1"0"0,0 0 0,0 0 0,0 0 0,0 1 0,0-1 0,0 0 0,1 0 0,-1 0 0,0 0 0,0 0 0,1 0 0,-1 0 0,0 0 0,1 0 0,-1 1 0,1-2 0,8 8 0,10 29 0,83 271 0,-87-246 0,-2 2 0,-3 0 0,3 70 0,-13-108-1365,0-11-5461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08.779"/>
    </inkml:context>
    <inkml:brush xml:id="br0">
      <inkml:brushProperty name="width" value="0.05" units="cm"/>
      <inkml:brushProperty name="height" value="0.05" units="cm"/>
    </inkml:brush>
  </inkml:definitions>
  <inkml:trace contextRef="#ctx0" brushRef="#br0">99 76 24575,'-26'-5'0,"25"5"0,-1-1 0,1 0 0,0 1 0,-1-1 0,1 1 0,0-1 0,-1 1 0,1 0 0,-1 0 0,1 0 0,-1 0 0,1 0 0,0 0 0,-1 0 0,1 0 0,-1 0 0,1 1 0,-1-1 0,1 0 0,0 1 0,-1-1 0,1 1 0,0 0 0,0-1 0,-1 1 0,1 0 0,0 0 0,0 0 0,0 0 0,0 0 0,0 0 0,0 0 0,0 0 0,-1 2 0,-2 3 0,1 1 0,0-1 0,0 1 0,0-1 0,1 1 0,0 0 0,0 0 0,0 0 0,1 0 0,0 9 0,1-13 0,0-1 0,0 1 0,0 0 0,1-1 0,-1 1 0,1 0 0,-1-1 0,1 1 0,0-1 0,0 1 0,0-1 0,1 0 0,-1 1 0,0-1 0,1 0 0,0 0 0,-1 0 0,1 0 0,0 0 0,0 0 0,0-1 0,0 1 0,0-1 0,1 1 0,-1-1 0,0 0 0,1 0 0,-1 0 0,1 0 0,3 1 0,1 0 0,0-1 0,-1-1 0,1 1 0,0-1 0,0 0 0,0-1 0,-1 1 0,1-1 0,0-1 0,-1 1 0,1-1 0,-1 0 0,10-5 0,-13 6 0,-1 0 0,1 0 0,-1-1 0,1 1 0,-1-1 0,0 1 0,0-1 0,0 0 0,0 0 0,0 0 0,0 0 0,0 0 0,0-1 0,-1 1 0,1 0 0,-1-1 0,0 1 0,0-1 0,0 0 0,0 1 0,0-1 0,0 0 0,-1 0 0,1 1 0,-1-1 0,0 0 0,0 0 0,0 0 0,0 0 0,-1 1 0,1-1 0,-1 0 0,1 0 0,-2-3 0,-2 0 0,1 1 0,-1-1 0,0 1 0,0 0 0,-1 1 0,1-1 0,-1 1 0,0-1 0,0 1 0,0 1 0,-1-1 0,0 1 0,1 0 0,-1 0 0,0 1 0,0 0 0,-1 0 0,1 0 0,0 1 0,-1 0 0,1 0 0,-7 0 0,7 3 0,13 2 0,14 1 0,19 0 0,1-2 0,61-4 0,83-15 0,-139 11 0,-42 5 0,9-1 0,1-1 0,0 0 0,-1-1 0,25-8 0,-38 11 0,0 0 0,0 0 0,1 0 0,-1 0 0,0 0 0,0 0 0,1-1 0,-1 1 0,0 0 0,0 0 0,1 0 0,-1 0 0,0 0 0,0-1 0,0 1 0,1 0 0,-1 0 0,0 0 0,0-1 0,0 1 0,0 0 0,1 0 0,-1-1 0,0 1 0,0 0 0,0 0 0,0-1 0,0 1 0,0 0 0,0 0 0,0-1 0,0 1 0,0 0 0,0-1 0,0 1 0,0-1 0,-8-7 0,-16-2 0,16 8 0,-1 0 0,0 1 0,-17-1 0,25 2 0,-1-1 0,1 1 0,-1 0 0,1 0 0,-1 0 0,1 0 0,-1 1 0,1-1 0,-1 0 0,1 1 0,-1-1 0,1 0 0,0 1 0,-1 0 0,1-1 0,0 1 0,-1 0 0,1 0 0,0 0 0,0 0 0,-1 0 0,1 0 0,0 0 0,0 0 0,0 0 0,1 0 0,-1 1 0,0-1 0,0 0 0,1 1 0,-2 1 0,3-1 0,-1 0 0,0 0 0,1 0 0,-1 0 0,1 0 0,0-1 0,-1 1 0,1 0 0,0 0 0,0-1 0,0 1 0,1 0 0,-1-1 0,0 1 0,1-1 0,-1 0 0,1 1 0,-1-1 0,1 0 0,-1 0 0,1 0 0,2 1 0,43 22 0,-47-24 0,41 11 0,4 1 0,-43-11 0,0 0 0,1 0 0,-1 1 0,-1-1 0,1 0 0,0 1 0,0-1 0,0 1 0,-1 0 0,1 0 0,-1-1 0,1 1 0,-1 0 0,0 0 0,0 0 0,0 0 0,1 3 0,2 10 0,-1 0 0,-1 0 0,0 0 0,-1 0 0,-2 25 0,3 21 0,16 57 0,-4-38 0,-14-78 0,1 0 0,-1 0 0,0 0 0,1 0 0,-1 0 0,0 0 0,0 0 0,-1 0 0,1 0 0,0 0 0,-1 0 0,1 0 0,-1 0 0,1-1 0,-1 1 0,0 0 0,0 0 0,0 0 0,-2 3 0,1-5 0,1 1 0,0-1 0,0 0 0,-1 1 0,1-1 0,0 0 0,0 0 0,-1 0 0,1 0 0,0 0 0,-1 0 0,1 0 0,0 0 0,-1-1 0,1 1 0,0 0 0,0-1 0,-1 1 0,1-1 0,0 0 0,0 1 0,0-1 0,0 0 0,0 1 0,0-1 0,0 0 0,0 0 0,0 0 0,0 0 0,-1-2 0,-5-4 0,0 0 0,0-1 0,1 0 0,0 0 0,1-1 0,-1 0 0,2 0 0,-1 0 0,1 0 0,1-1 0,-1 1 0,2-1 0,-4-18 0,5 21 0,1 0 0,-1 1 0,1-1 0,0 1 0,1-1 0,-1 0 0,1 1 0,1-1 0,-1 1 0,1 0 0,0-1 0,1 1 0,-1 0 0,1 0 0,0 1 0,1-1 0,0 0 0,-1 1 0,2 0 0,-1 0 0,1 0 0,6-5 0,18-10-1365,-1 3-5461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09.108"/>
    </inkml:context>
    <inkml:brush xml:id="br0">
      <inkml:brushProperty name="width" value="0.05" units="cm"/>
      <inkml:brushProperty name="height" value="0.05" units="cm"/>
    </inkml:brush>
  </inkml:definitions>
  <inkml:trace contextRef="#ctx0" brushRef="#br0">71 51 24575,'-4'0'0,"-2"-5"0,-4-5 0,-4-1 0,-1-4 0,3 6 0,3 8 0,8 14 0,4 8 0,1 6 0,5 7 0,0 1 0,-1 5 0,3-1 0,-1-2 0,-2-8-8191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09.503"/>
    </inkml:context>
    <inkml:brush xml:id="br0">
      <inkml:brushProperty name="width" value="0.05" units="cm"/>
      <inkml:brushProperty name="height" value="0.05" units="cm"/>
    </inkml:brush>
  </inkml:definitions>
  <inkml:trace contextRef="#ctx0" brushRef="#br0">26 96 24575,'0'-9'0,"-5"-7"0,-1-5 0,1-4 0,0 7 0,2 11 0,1 11 0,6 9 0,1 3-8191</inkml:trace>
  <inkml:trace contextRef="#ctx0" brushRef="#br0" timeOffset="1">181 278 24575,'1'5'0,"1"-1"0,-1 1 0,1-1 0,0 0 0,0 0 0,0 1 0,6 5 0,-3-1 0,70 137 0,-75-146 0,0 0 0,0 0 0,0 1 0,0-1 0,0 0 0,0 0 0,0 0 0,0 1 0,0-1 0,1 0 0,-1 0 0,0 0 0,0 0 0,0 1 0,0-1 0,0 0 0,1 0 0,-1 0 0,0 0 0,0 0 0,0 0 0,0 0 0,1 1 0,-1-1 0,0 0 0,0 0 0,0 0 0,1 0 0,-1 0 0,0 0 0,0 0 0,0 0 0,1 0 0,-1 0 0,0 0 0,0 0 0,0 0 0,1 0 0,-1 0 0,7-9 0,5-16 0,-10 21 0,3-7 0,0 0 0,0 0 0,1 1 0,1-1 0,0 1 0,12-12 0,-18 20 0,1 0 0,-1 0 0,1 1 0,0-1 0,0 1 0,0-1 0,0 1 0,0 0 0,0 0 0,0 0 0,0 0 0,1 0 0,-1 0 0,0 1 0,1-1 0,-1 1 0,0-1 0,1 1 0,-1 0 0,0 0 0,1 0 0,-1 0 0,1 1 0,-1-1 0,0 1 0,1-1 0,-1 1 0,0 0 0,0 0 0,0 0 0,1 0 0,-1 0 0,0 0 0,0 1 0,0-1 0,-1 1 0,1-1 0,0 1 0,-1 0 0,3 2 0,3 5-151,-1 0-1,0 0 0,-1 0 0,0 1 1,0 0-1,-1 0 0,0 0 1,3 15-1,4 14-6674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10.680"/>
    </inkml:context>
    <inkml:brush xml:id="br0">
      <inkml:brushProperty name="width" value="0.05" units="cm"/>
      <inkml:brushProperty name="height" value="0.05" units="cm"/>
    </inkml:brush>
  </inkml:definitions>
  <inkml:trace contextRef="#ctx0" brushRef="#br0">68 82 24575,'0'-2'0,"-1"1"0,1 0 0,0 0 0,0-1 0,0 1 0,0 0 0,0 0 0,0-1 0,1 1 0,-1 0 0,0 0 0,0 0 0,1-1 0,-1 1 0,1 0 0,-1 0 0,1 0 0,0 0 0,-1 0 0,1 0 0,0 0 0,0 0 0,0 0 0,-1 0 0,1 1 0,0-1 0,0 0 0,0 0 0,0 1 0,1-1 0,-1 1 0,0-1 0,0 1 0,2-1 0,-1 1 0,-1 0 0,1 1 0,-1-1 0,1 1 0,-1 0 0,0-1 0,1 1 0,-1 0 0,0 0 0,0 0 0,1 0 0,-1 0 0,0 0 0,0 0 0,0 0 0,0 0 0,0 0 0,-1 1 0,1-1 0,0 0 0,0 1 0,-1-1 0,1 1 0,-1-1 0,0 0 0,1 1 0,-1-1 0,0 4 0,5 32 0,-1 1 0,-3 0 0,-4 53 0,0-11 0,3-42 0,1 12 0,-13 96 0,11-143 0,0 4 0,0-1 0,0 0 0,0 0 0,1 1 0,0-1 0,1 8 0,-1-12 0,1-1 0,-1 0 0,1 0 0,-1 0 0,1 0 0,-1 0 0,1 0 0,-1 0 0,1 0 0,0 0 0,0 0 0,-1 0 0,1 0 0,0 0 0,0-1 0,0 1 0,0 0 0,0 0 0,0-1 0,0 1 0,0-1 0,0 1 0,0-1 0,1 0 0,-1 1 0,0-1 0,0 0 0,0 0 0,1 0 0,-1 0 0,0 0 0,0 0 0,0 0 0,1 0 0,-1 0 0,0 0 0,0-1 0,0 1 0,0 0 0,2-1 0,103-27 0,39-7 0,325-24-322,5 25-27,-447 33 347,911-44 2,-796 40 561,-141 5-555,1 0 0,-1-1 1,1 1-1,0-1 0,-1 0 0,1 1 0,-1-1 1,1 0-1,-1-1 0,1 1 0,-1 0 1,0-1-1,0 1 0,0-1 0,0 0 0,4-3 1,-3 1-5,0-1 0,1 0 0,-1 1 0,-1-1 0,1 0 0,-1 0 0,3-10 0,-1 2-3,-2 0-1,1 0 1,-1 0-1,-1-1 1,-1 1 0,0-15-1,-2 13 2,-1-1 0,-1 1 0,0 0 0,-1 0 0,0 0 0,-8-15 0,-6-6 0,-26-38 0,42 70 0,0-1 0,0 1 0,0 0 0,0 1 0,-1-1 0,0 1 0,0-1 0,0 1 0,0 0 0,0 0 0,-1 1 0,1-1 0,-6-1 0,2 2 0,-1 0 0,1 0 0,-1 0 0,1 1 0,-1 1 0,0 0 0,-8 0 0,-310 29 0,146-10 0,127-14 4,-1483 101-599,1368-104-672,140-3-5066</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12.010"/>
    </inkml:context>
    <inkml:brush xml:id="br0">
      <inkml:brushProperty name="width" value="0.05" units="cm"/>
      <inkml:brushProperty name="height" value="0.05" units="cm"/>
    </inkml:brush>
  </inkml:definitions>
  <inkml:trace contextRef="#ctx0" brushRef="#br0">59 109 24575,'0'0'0,"-1"0"0,1 0 0,0-1 0,0 1 0,0 0 0,0 0 0,0-1 0,0 1 0,0 0 0,0 0 0,0-1 0,0 1 0,0 0 0,0-1 0,0 1 0,0 0 0,0 0 0,0-1 0,0 1 0,0 0 0,0-1 0,0 1 0,0 0 0,1 0 0,-1-1 0,0 1 0,0 0 0,0 0 0,0 0 0,1-1 0,-1 1 0,0 0 0,0 0 0,1 0 0,-1 0 0,0-1 0,0 1 0,0 0 0,1 0 0,-1 0 0,0 0 0,1 0 0,-1 0 0,0 0 0,0 0 0,1 0 0,-1 0 0,0 0 0,1 0 0,-1 0 0,0 0 0,0 0 0,1 0 0,-1 0 0,0 0 0,0 0 0,1 0 0,-1 0 0,0 0 0,0 0 0,1 1 0,0 0 0,0-1 0,0 1 0,0 0 0,0 0 0,0 0 0,0 0 0,-1 0 0,1 0 0,0 1 0,-1-1 0,1 0 0,-1 0 0,1 0 0,0 2 0,1 17 0,0 0 0,-1 0 0,-1 0 0,-1-1 0,0 1 0,-2 0 0,-5 22 0,3-18 0,1 1 0,1-1 0,1 1 0,2 26 0,0-50 0,1 0 0,-1 0 0,0 1 0,0-1 0,1 0 0,-1 0 0,0 1 0,1-1 0,-1 0 0,1 0 0,0 0 0,-1 0 0,1 0 0,0 0 0,0 0 0,0 0 0,0 0 0,-1 0 0,1 0 0,0 0 0,1-1 0,-1 1 0,0 0 0,0-1 0,0 1 0,0-1 0,0 1 0,1-1 0,-1 1 0,0-1 0,0 0 0,1 0 0,-1 0 0,0 0 0,1 0 0,-1 0 0,0 0 0,0 0 0,1 0 0,1-1 0,8-1 0,0-1 0,0 0 0,20-9 0,-11 4 0,32-7 0,0 2 0,94-11 0,113 6 0,-229 17 0,1333-34 0,-1200 25 0,-160 10 0,1-1 0,-1 1 0,0-1 0,0 0 0,0 0 0,0-1 0,0 1 0,0 0 0,-1-1 0,1 0 0,0 0 0,-1 0 0,1 0 0,-1 0 0,0 0 0,0-1 0,0 1 0,0-1 0,0 1 0,0-1 0,0 0 0,-1 0 0,0 0 0,2-3 0,4-11 0,-1 0 0,8-36 0,-11 41 0,40-123 0,-43 133 0,0 1 0,1-1 0,-1 1 0,0-1 0,0 1 0,0-1 0,0 1 0,-1-1 0,1 1 0,0-1 0,-1 1 0,1-1 0,-1 1 0,1 0 0,-1-1 0,0 1 0,1 0 0,-1-1 0,0 1 0,0 0 0,0 0 0,0 0 0,0 0 0,0 0 0,0 0 0,-1 0 0,1 0 0,0 0 0,0 0 0,-1 1 0,1-1 0,0 1 0,-1-1 0,1 1 0,-1-1 0,1 1 0,-1 0 0,-2-1 0,-8 0 0,1-1 0,-1 2 0,-23 0 0,23 1 0,-284 18 0,54-5 0,66-7 0,-216 30 0,190-16 0,-390 15 0,567-38 0,0-1 0,-29-6 0,38 5 0,-1 1 0,0 0 0,0 2 0,0 0 0,1 0 0,-1 2 0,-18 2 0,13 0 0,-28 7 0,47-10 0,0 1 0,0 0 0,0 0 0,0 0 0,0 0 0,1 1 0,-1-1 0,0 1 0,1-1 0,-1 1 0,-3 4 0,6-6 0,0 0 0,0 1 0,-1-1 0,1 0 0,0 1 0,0-1 0,0 0 0,0 1 0,0-1 0,0 0 0,0 1 0,0-1 0,0 0 0,0 1 0,0-1 0,1 0 0,-1 1 0,0-1 0,0 0 0,0 1 0,0-1 0,0 0 0,1 0 0,-1 1 0,0-1 0,0 0 0,0 1 0,1-1 0,-1 0 0,0 0 0,1 0 0,-1 1 0,0-1 0,0 0 0,1 0 0,-1 0 0,0 0 0,1 0 0,-1 1 0,0-1 0,1 0 0,-1 0 0,0 0 0,1 0 0,-1 0 0,0 0 0,1 0 0,18 3 0,-19-3 0,6 1-227,0-1-1,-1 0 1,1 0-1,0 0 1,9-2-1,3-4-6598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13.655"/>
    </inkml:context>
    <inkml:brush xml:id="br0">
      <inkml:brushProperty name="width" value="0.05" units="cm"/>
      <inkml:brushProperty name="height" value="0.05" units="cm"/>
    </inkml:brush>
  </inkml:definitions>
  <inkml:trace contextRef="#ctx0" brushRef="#br0">1 66 24575,'1'19'0,"1"-1"0,1 1 0,1 0 0,10 28 0,36 81 0,-46-118 0,2 0 0,-1 0 0,2-1 0,-1 0 0,1 0 0,0 0 0,1-1 0,0 0 0,18 13 0,-23-19 0,0 1 0,0-2 0,0 1 0,0 0 0,0-1 0,0 1 0,0-1 0,1 0 0,-1 0 0,1 0 0,-1-1 0,1 1 0,-1-1 0,1 0 0,-1 0 0,1 0 0,-1 0 0,1-1 0,-1 1 0,1-1 0,-1 0 0,0 0 0,1 0 0,-1-1 0,0 1 0,0-1 0,0 0 0,0 1 0,0-2 0,0 1 0,0 0 0,-1 0 0,1-1 0,-1 1 0,4-6 0,-1 1 0,0 0 0,-1 0 0,0-1 0,0 0 0,-1 0 0,0 0 0,0 0 0,-1 0 0,0-1 0,0 1 0,0-11 0,0-15 0,-3-50 0,0 50 0,1 13 0,-2-47 0,1 65 0,1-1 0,0 1 0,-1 0 0,0 0 0,0 0 0,0 0 0,0 1 0,0-1 0,-1 0 0,1 0 0,-1 1 0,0-1 0,0 1 0,0-1 0,0 1 0,0 0 0,-3-3 0,4 4-57,0 1 0,0-1 1,0 1-1,0-1 0,0 1 0,-1 0 0,1 0 0,0-1 0,0 1 0,0 0 0,0 0 1,0 0-1,0 0 0,0 0 0,0 0 0,-1 0 0,1 1 0,0-1 0,0 0 1,0 1-1,0-1 0,0 1 0,-2 0 0,-8 7-6769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14.027"/>
    </inkml:context>
    <inkml:brush xml:id="br0">
      <inkml:brushProperty name="width" value="0.05" units="cm"/>
      <inkml:brushProperty name="height" value="0.05" units="cm"/>
    </inkml:brush>
  </inkml:definitions>
  <inkml:trace contextRef="#ctx0" brushRef="#br0">10 10 24575,'0'0'0,"0"0"0,-1 0 0,1 0 0,-1-1 0,1 1 0,-1 0 0,1 0 0,0 0 0,-1 0 0,1 0 0,-1-1 0,1 1 0,0 0 0,-1 0 0,1-1 0,0 1 0,-1 0 0,1 0 0,0-1 0,-1 1 0,1 0 0,0-1 0,0 1 0,-1 0 0,1-1 0,0 1 0,0-1 0,1-2 0,4 8 0,3 5 0,-2 1 0,1 0 0,-2 0 0,1 1 0,-1 0 0,-1-1 0,0 2 0,2 15 0,5 10 0,-1-18 0,-10-20 0,0 0 0,0 0 0,1 0 0,-1 0 0,0 0 0,1 0 0,-1 0 0,0 0 0,0 0 0,1 0 0,-1 0 0,0 0 0,1 0 0,-1-1 0,0 1 0,0 0 0,1 0 0,-1 0 0,0 0 0,0 0 0,0-1 0,1 1 0,-1 0 0,0 0 0,0 0 0,0-1 0,1 1 0,-1 0 0,0 0 0,0-1 0,0 1 0,0 0 0,0 0 0,0-1 0,1 1 0,-1 0 0,0-1 0,11-42 0,-9 32 0,1-1 0,0 0 0,1 0 0,0 0 0,7-13 0,-10 23 0,1-1 0,-1 1 0,1-1 0,0 1 0,0 0 0,-1 0 0,1 0 0,1 0 0,-1 0 0,0 0 0,3-1 0,-3 2 0,-1 1 0,0-1 0,1 1 0,0-1 0,-1 1 0,1 0 0,-1 0 0,1 0 0,-1-1 0,1 1 0,0 1 0,-1-1 0,1 0 0,-1 0 0,1 1 0,-1-1 0,1 0 0,-1 1 0,1 0 0,-1-1 0,3 2 0,0 1 0,0 0 0,-1 0 0,1 1 0,-1-1 0,1 1 0,-1 0 0,0 0 0,0 0 0,-1 0 0,1 0 0,-1 1 0,0-1 0,2 8 0,3 9 0,7 36 0,-4 2-1365,-3-2-5461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14.750"/>
    </inkml:context>
    <inkml:brush xml:id="br0">
      <inkml:brushProperty name="width" value="0.05" units="cm"/>
      <inkml:brushProperty name="height" value="0.05" units="cm"/>
    </inkml:brush>
  </inkml:definitions>
  <inkml:trace contextRef="#ctx0" brushRef="#br0">27 84 24575,'-9'-2'0,"1"2"0,7 13 0,20 98 0,7 198 0,-30-357 0,-15-72 0,-5-33 0,22 134 0,-3-61 0,5 74 0,0 1 0,1-1 0,0 1 0,0-1 0,0 1 0,0 0 0,1 0 0,0-1 0,0 1 0,0 0 0,6-8 0,-6 11 0,-1 0 0,1 0 0,-1 1 0,1-1 0,0 1 0,0-1 0,0 1 0,0-1 0,0 1 0,0 0 0,0 0 0,0 0 0,1 0 0,-1 1 0,0-1 0,1 1 0,-1-1 0,0 1 0,3 0 0,0 0 0,0 0 0,0 1 0,-1 0 0,1 0 0,0 0 0,0 0 0,-1 1 0,1 0 0,4 2 0,1 2 0,-1-1 0,1 2 0,-1-1 0,0 2 0,-1-1 0,1 1 0,9 12 0,-15-16 0,0 0 0,0 0 0,-1 0 0,1 0 0,-1 1 0,0-1 0,0 1 0,0 0 0,-1-1 0,0 1 0,0 0 0,0 0 0,0 0 0,-1 0 0,0 0 0,0-1 0,0 1 0,-1 6 0,-1-6 0,1-1 0,-1 1 0,0-1 0,0 0 0,0 0 0,-1 1 0,0-2 0,1 1 0,-1 0 0,-1 0 0,1-1 0,0 0 0,-1 1 0,0-1 0,0-1 0,0 1 0,0 0 0,-7 2 0,2-1-341,1 0 0,-1-1-1,-17 3 1,3-2-6485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15.297"/>
    </inkml:context>
    <inkml:brush xml:id="br0">
      <inkml:brushProperty name="width" value="0.05" units="cm"/>
      <inkml:brushProperty name="height" value="0.05" units="cm"/>
    </inkml:brush>
  </inkml:definitions>
  <inkml:trace contextRef="#ctx0" brushRef="#br0">57 122 24575,'0'-2'0,"-1"1"0,1-1 0,-1 0 0,1 1 0,-1-1 0,1 1 0,-1-1 0,0 1 0,0-1 0,1 1 0,-1-1 0,0 1 0,-1 0 0,1-1 0,0 1 0,0 0 0,0 0 0,-1 0 0,-1-1 0,3 2 0,-1-1 0,1 1 0,-1-1 0,0 1 0,1 0 0,-1 0 0,0-1 0,1 1 0,-1 0 0,0 0 0,1 0 0,-1-1 0,0 1 0,0 0 0,1 0 0,-1 0 0,0 0 0,0 1 0,1-1 0,-1 0 0,0 0 0,1 0 0,-1 0 0,0 1 0,1-1 0,-1 0 0,0 1 0,1-1 0,-1 1 0,1-1 0,-1 0 0,1 1 0,-1-1 0,0 1 0,1 0 0,0-1 0,-1 1 0,1-1 0,-1 1 0,1 0 0,0-1 0,-1 1 0,1 0 0,0-1 0,0 2 0,-4 9 0,2 0 0,0 0 0,0 1 0,1-1 0,0 0 0,1 1 0,1-1 0,0 1 0,0-1 0,1 0 0,0 0 0,6 17 0,-7-26 0,-1-1 0,1 1 0,-1 0 0,1-1 0,0 1 0,0 0 0,0-1 0,0 1 0,0-1 0,0 1 0,0-1 0,0 0 0,1 0 0,-1 1 0,0-1 0,1 0 0,-1 0 0,1 0 0,0 0 0,-1-1 0,1 1 0,-1 0 0,1-1 0,0 1 0,0-1 0,-1 1 0,1-1 0,0 0 0,0 0 0,0 0 0,-1 0 0,1 0 0,0 0 0,0 0 0,-1-1 0,1 1 0,0-1 0,0 1 0,-1-1 0,1 0 0,0 0 0,-1 1 0,4-3 0,2-2 0,-1 0 0,1 0 0,-1-1 0,0 0 0,0 0 0,-1 0 0,0-1 0,6-8 0,61-112 0,-72 126 0,1 0 0,-1 0 0,1 1 0,-1-1 0,1 0 0,-1 1 0,1-1 0,0 0 0,-1 1 0,1-1 0,0 1 0,-1-1 0,1 1 0,0-1 0,0 1 0,-1-1 0,1 1 0,0 0 0,0 0 0,0-1 0,-1 1 0,1 0 0,0 0 0,0 0 0,0 0 0,1 0 0,-1 0 0,1 1 0,-1 0 0,1-1 0,-1 1 0,1 0 0,-1 0 0,0 0 0,0 0 0,1 0 0,-1 0 0,0 0 0,0 0 0,1 2 0,5 7 0,-1 0 0,0 0 0,5 14 0,-8-17 0,4 7 0,-1-1 0,2 0 0,-1-1 0,2 0 0,0 0 0,0 0 0,13 10 0,-20-19 0,1-1 0,-1 0 0,1 0 0,0 0 0,0-1 0,0 1 0,0-1 0,0 1 0,0-1 0,0 0 0,0 0 0,1 0 0,-1-1 0,0 1 0,1-1 0,-1 0 0,0 0 0,1 0 0,-1 0 0,0-1 0,1 1 0,-1-1 0,0 0 0,0 0 0,1 0 0,-1 0 0,0 0 0,0-1 0,0 1 0,0-1 0,-1 0 0,1 0 0,0 0 0,-1-1 0,0 1 0,1 0 0,2-5 0,0 1 0,0 0 0,-1 0 0,1-1 0,-1 0 0,-1 0 0,1 0 0,-1 0 0,0-1 0,-1 1 0,3-16 0,-2 7 0,-1-1 0,-1 1 0,0 0 0,-2-23 0,0 36 8,1-1-1,-1 0 1,1 0-1,-1 1 1,0-1-1,0 1 1,-1-1-1,1 1 1,-1-1-1,0 1 1,0 0-1,0 0 1,0 0-1,0 0 1,-4-4-1,4 6-64,0-1 0,0 1 0,0 0 0,0 0-1,0 0 1,0 0 0,0 0 0,0 0 0,0 1 0,-1-1 0,1 1 0,0-1-1,-1 1 1,1 0 0,0 0 0,0 0 0,-1 0 0,1 1 0,0-1 0,0 0 0,-1 1-1,1 0 1,0-1 0,0 1 0,-4 2 0,-13 7-6769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16.832"/>
    </inkml:context>
    <inkml:brush xml:id="br0">
      <inkml:brushProperty name="width" value="0.05" units="cm"/>
      <inkml:brushProperty name="height" value="0.05" units="cm"/>
    </inkml:brush>
  </inkml:definitions>
  <inkml:trace contextRef="#ctx0" brushRef="#br0">21 0 24575,'-1'1'0,"0"-1"0,0 0 0,0 0 0,0 1 0,0-1 0,0 1 0,0-1 0,0 1 0,0-1 0,0 1 0,0 0 0,0-1 0,1 1 0,-1 0 0,0 0 0,0-1 0,1 1 0,-1 0 0,1 0 0,-1 0 0,1 0 0,-1 0 0,1 0 0,-1 0 0,1 0 0,0 0 0,0 0 0,-1 0 0,1 0 0,0 0 0,0 0 0,0 0 0,0 0 0,0 0 0,1 1 0,2 42 0,-2-41 0,31 233 0,-29-217-195,-1 0 0,0 0 0,-2 0 0,0-1 0,-1 1 0,-5 25 0,1-21-6631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20.585"/>
    </inkml:context>
    <inkml:brush xml:id="br0">
      <inkml:brushProperty name="width" value="0.05" units="cm"/>
      <inkml:brushProperty name="height" value="0.05" units="cm"/>
    </inkml:brush>
  </inkml:definitions>
  <inkml:trace contextRef="#ctx0" brushRef="#br0">75 373 24575,'-2'-14'0,"0"0"0,0 0 0,-1 1 0,-1-1 0,-11-25 0,2 2 0,7 19 0,-2-7 0,-8-37 0,15 56 0,0 0 0,0 1 0,0-1 0,1 0 0,0 0 0,0 0 0,1 0 0,0 1 0,0-1 0,0 0 0,1 0 0,2-7 0,-1 10 0,-1 0 0,1 0 0,-1 0 0,1 0 0,0 0 0,0 1 0,0 0 0,0-1 0,0 1 0,1 0 0,-1 1 0,1-1 0,-1 0 0,1 1 0,0 0 0,-1 0 0,1 0 0,0 0 0,0 1 0,0 0 0,0-1 0,0 1 0,-1 1 0,6-1 0,9 2 0,0 0 0,0 1 0,30 9 0,-33-7 0,0 0 0,-1 1 0,1 1 0,-1 0 0,-1 1 0,0 0 0,0 1 0,0 1 0,14 14 0,-22-19 0,0 0 0,-1 0 0,1 0 0,-1 1 0,-1-1 0,1 1 0,-1 0 0,0 0 0,0 0 0,0 1 0,-1-1 0,0 0 0,-1 1 0,1 0 0,-1-1 0,0 1 0,-1 0 0,0 0 0,0-1 0,0 1 0,-1 0 0,0 0 0,0-1 0,-3 8 0,-3 1-124,0-1 0,-1 0 0,0 0 0,-1 0 0,-1-1 0,0-1-1,-1 1 1,0-2 0,-1 0 0,-13 10 0,-29 24-6702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17.522"/>
    </inkml:context>
    <inkml:brush xml:id="br0">
      <inkml:brushProperty name="width" value="0.05" units="cm"/>
      <inkml:brushProperty name="height" value="0.05" units="cm"/>
    </inkml:brush>
  </inkml:definitions>
  <inkml:trace contextRef="#ctx0" brushRef="#br0">237 235 24575,'-5'-1'0,"1"-1"0,0 0 0,0 0 0,0 0 0,1-1 0,-1 1 0,0-1 0,1 0 0,0 0 0,0 0 0,0-1 0,0 1 0,0-1 0,1 1 0,-1-1 0,-3-8 0,6 11 0,1 1 0,-1-1 0,0 0 0,0 0 0,0 0 0,1 1 0,-1-1 0,1 0 0,-1 0 0,0 1 0,1-1 0,-1 0 0,1 1 0,-1-1 0,1 0 0,0 1 0,-1-1 0,1 1 0,0-1 0,-1 1 0,1 0 0,0-1 0,-1 1 0,1-1 0,0 1 0,1-1 0,27-6 0,-24 5 0,47-7 0,-1 3 0,73-1 0,-44 3 0,446-27-945,1286-59-867,-1697 86 1646,353 2 174,-459 3 119,-5-1-55,-1-1 0,1 2 0,-1-1 1,1 0-1,-1 1 0,0-1 0,1 1 1,-1 0-1,1 0 0,-1 1 0,6 2 1,-9-4-38,0 0 0,0 1 0,0-1 0,0 0 0,0 0 0,0 1 0,0-1 0,0 0 0,0 0 0,0 1 0,0-1 0,0 0 0,0 0 0,0 1 0,0-1 0,0 0 0,0 0 0,0 1 0,0-1 1,0 0-1,0 0 0,0 1 0,-1-1 0,1 0 0,0 0 0,0 0 0,0 1 0,0-1 0,-1 0 0,1 0 0,0 0 0,0 0 0,0 1 0,-1-1 0,1 0 0,0 0 0,0 0 0,0 0 0,-1 0 0,1 0 0,0 1 1,-12 5 35,11-6-34,-30 11 261,24-9-290,0 0 1,1 1-1,-1 0 1,0 0-1,-9 6 1,14-8-9,1 0-1,-1 1 1,1-1 0,0 1-1,-1-1 1,1 1 0,0-1 0,0 1-1,0 0 1,0-1 0,0 1-1,0 0 1,1 0 0,-1 0-1,1 0 1,-1 0 0,1 0 0,-1 0-1,1 0 1,0 0 0,0 0-1,0-1 1,0 1 0,1 0 0,-1 3-1,13 56 1,-7-32 0,-1 1 0,3 41 0,-7-34 0,-2 0 0,-1 0 0,-2 0 0,-1 0 0,-15 51 0,19-85 0,0 0 0,0 0 0,-1 0 0,1 0 0,-1 0 0,0 0 0,0-1 0,0 1 0,0-1 0,0 1 0,0-1 0,-1 0 0,1 0 0,-1 0 0,0 0 0,1 0 0,-1 0 0,0-1 0,0 1 0,0-1 0,0 0 0,-5 1 0,-5 0 0,0 0 0,0-1 0,0 0 0,-20-2 0,9 1 0,-72-1-78,-1271 4-2051,10 88 1473,1327-88 629,-36 4-53,-1 3 1,-114 33-1,171-40 144,6-2-87,0-1-1,1 2 1,-1-1-1,0 0 1,1 1-1,-1-1 1,1 1-1,-1 0 1,1 0-1,0 1 1,0-1-1,0 1 1,-5 5-1,7 2-4773</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5.694"/>
    </inkml:context>
    <inkml:brush xml:id="br0">
      <inkml:brushProperty name="width" value="0.05" units="cm"/>
      <inkml:brushProperty name="height" value="0.05" units="cm"/>
    </inkml:brush>
  </inkml:definitions>
  <inkml:trace contextRef="#ctx0" brushRef="#br0">0 6 24575,'5'-4'0,"1"2"0,-1 7 0,0 6 0,-2 6 0,-1 5 0,-1 7 0,-1 3 0,5 0 0,0 4 0,1 1 0,-2-3 0,-1-2 0,-1-2 0,-1-2 0,-1-5-8191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6.038"/>
    </inkml:context>
    <inkml:brush xml:id="br0">
      <inkml:brushProperty name="width" value="0.05" units="cm"/>
      <inkml:brushProperty name="height" value="0.05" units="cm"/>
    </inkml:brush>
  </inkml:definitions>
  <inkml:trace contextRef="#ctx0" brushRef="#br0">4 62 24575,'0'-3'0,"0"0"0,1 0 0,-1 0 0,1 0 0,0 0 0,0 0 0,0 0 0,0 0 0,1 0 0,-1 1 0,1-1 0,0 0 0,0 1 0,-1-1 0,2 1 0,-1 0 0,3-3 0,-3 4 0,-1 0 0,0 0 0,0 0 0,1 0 0,-1 0 0,0 1 0,1-1 0,-1 0 0,1 1 0,-1-1 0,1 1 0,-1 0 0,1 0 0,-1-1 0,1 1 0,-1 0 0,1 0 0,0 0 0,-1 0 0,1 1 0,-1-1 0,1 0 0,-1 1 0,1-1 0,-1 1 0,1-1 0,-1 1 0,0 0 0,1 0 0,-1 0 0,0-1 0,0 1 0,1 0 0,-1 1 0,0-1 0,1 1 0,5 7 0,0 0 0,-1 1 0,0 0 0,-1 0 0,0 0 0,-1 0 0,4 14 0,19 82 0,-20-75 0,2 8 0,-1 1 0,-2 0 0,-2 0 0,-1 49 0,-4-76 0,1-1 0,-2 1 0,1-1 0,-2 0 0,0 0 0,0 0 0,-1 0 0,0-1 0,-1 1 0,-1-1 0,0 0 0,0-1 0,-1 1 0,0-1 0,-1-1 0,0 1 0,-1-1 0,-10 9 0,-28 13-1365,1-5-5461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6.383"/>
    </inkml:context>
    <inkml:brush xml:id="br0">
      <inkml:brushProperty name="width" value="0.05" units="cm"/>
      <inkml:brushProperty name="height" value="0.05" units="cm"/>
    </inkml:brush>
  </inkml:definitions>
  <inkml:trace contextRef="#ctx0" brushRef="#br0">100 6 24575,'-5'-4'0,"-1"2"0,1 7 0,0 6 0,-3 6 0,0 5 0,2 7 0,1 7 0,2 7 0,-4 5 0,1 7 0,0-1 0,2-1 0,-3-6 0,-1-5 0,2-6 0,1-10-8191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6.740"/>
    </inkml:context>
    <inkml:brush xml:id="br0">
      <inkml:brushProperty name="width" value="0.05" units="cm"/>
      <inkml:brushProperty name="height" value="0.05" units="cm"/>
    </inkml:brush>
  </inkml:definitions>
  <inkml:trace contextRef="#ctx0" brushRef="#br0">0 174 24575,'15'-35'0,"-13"29"0,0 0 0,0 0 0,1 1 0,-1-1 0,1 0 0,1 1 0,-1 0 0,1 0 0,0 0 0,0 0 0,5-4 0,-8 8 0,0 0 0,0 1 0,0-1 0,0 1 0,0-1 0,0 1 0,1 0 0,-1-1 0,0 1 0,0 0 0,0 0 0,0 0 0,0-1 0,1 1 0,-1 1 0,0-1 0,0 0 0,0 0 0,0 0 0,0 1 0,0-1 0,1 0 0,-1 1 0,0-1 0,0 1 0,0-1 0,0 1 0,0 0 0,-1-1 0,1 1 0,0 0 0,0 0 0,0-1 0,0 1 0,-1 0 0,1 0 0,0 0 0,0 2 0,4 5 0,0 0 0,-1 0 0,6 16 0,-6-14 0,17 40 0,45 73 0,-53-103 0,1 0 0,0 0 0,2-1 0,0-1 0,36 31 0,-48-46 0,0-1 0,-1 1 0,1-1 0,0 1 0,0-1 0,1 0 0,-1-1 0,6 2 0,-9-2 0,0-1 0,0 0 0,1 0 0,-1 0 0,0 0 0,0 0 0,0 0 0,1 0 0,-1 0 0,0-1 0,0 1 0,0 0 0,0-1 0,0 1 0,1-1 0,-1 1 0,0-1 0,0 1 0,0-1 0,0 0 0,-1 0 0,1 1 0,0-1 0,0 0 0,0 0 0,0 0 0,-1 0 0,1 0 0,-1 0 0,1 0 0,-1 0 0,1 0 0,-1-1 0,1 1 0,-1-1 0,4-11 0,-1 1 0,-1-1 0,0 1 0,-1-1 0,-1-23 0,-8-65 0,6 85 0,-7-49 0,4 43 0,1-2 0,2 1 0,0 0 0,2 0 0,2-31 0,2 47 0,1 15 0,1 15 0,-6-23 0,12 62-682,6 88-1,-16-111-6143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7.074"/>
    </inkml:context>
    <inkml:brush xml:id="br0">
      <inkml:brushProperty name="width" value="0.05" units="cm"/>
      <inkml:brushProperty name="height" value="0.05" units="cm"/>
    </inkml:brush>
  </inkml:definitions>
  <inkml:trace contextRef="#ctx0" brushRef="#br0">50 54 24575,'-4'-22'0,"4"22"0,0 0 0,-1-1 0,1 1 0,0 0 0,0-1 0,0 1 0,-1 0 0,1 0 0,0-1 0,0 1 0,-1 0 0,1 0 0,0-1 0,-1 1 0,1 0 0,0 0 0,-1 0 0,1-1 0,0 1 0,-1 0 0,1 0 0,0 0 0,-1 0 0,1 0 0,0 0 0,-1 0 0,1 0 0,-1 0 0,-1 1 0,1-1 0,-1 1 0,1 0 0,0 0 0,-1 0 0,1 0 0,0 1 0,0-1 0,-1 0 0,1 0 0,0 1 0,0-1 0,1 1 0,-1-1 0,0 1 0,0-1 0,1 1 0,-2 3 0,-1 6 0,-1 1 0,2 0 0,0 0 0,0 0 0,1 0 0,1 0 0,0 0 0,0 0 0,1 0 0,1 0 0,4 16 0,-5-22 0,1 0 0,0-1 0,0 1 0,1-1 0,0 0 0,-1 0 0,2 0 0,-1 0 0,1 0 0,-1-1 0,7 6 0,-7-7 0,0-1 0,1 0 0,-1 0 0,1 0 0,-1 0 0,1 0 0,0-1 0,0 1 0,0-1 0,0 0 0,0 0 0,0-1 0,0 1 0,0-1 0,0 0 0,0 0 0,7-1 0,-5 0 0,1-1 0,-1 0 0,0 0 0,0 0 0,0-1 0,0 0 0,-1 0 0,1 0 0,-1-1 0,1 0 0,-1 0 0,-1 0 0,1-1 0,0 1 0,-1-1 0,0 0 0,0-1 0,-1 1 0,1-1 0,-1 1 0,-1-1 0,1 0 0,3-11 0,-4 10 0,1 0 0,-1-1 0,0 1 0,-1-1 0,0 1 0,0-1 0,-1 1 0,0-1 0,0 0 0,-1 1 0,0-1 0,0 1 0,0-1 0,-1 1 0,-1 0 0,1-1 0,-1 1 0,0 0 0,-8-12 0,9 16 5,-1 0-1,1 1 0,-1-1 0,0 1 1,0-1-1,0 1 0,0 0 0,0 0 1,0 0-1,-1 1 0,1-1 1,-1 1-1,1 0 0,-1 0 0,1 0 1,-1 0-1,0 1 0,1-1 0,-1 1 1,0 0-1,0 0 0,1 0 1,-1 1-1,0-1 0,1 1 0,-1 0 1,-6 2-1,3 0-110,0 0 0,0 0 0,1 0 0,0 1 0,-1 0 0,1 0-1,1 0 1,-1 1 0,1 0 0,0 0 0,0 0 0,0 1 0,-5 8 0,-2 8-6720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7.419"/>
    </inkml:context>
    <inkml:brush xml:id="br0">
      <inkml:brushProperty name="width" value="0.05" units="cm"/>
      <inkml:brushProperty name="height" value="0.05" units="cm"/>
    </inkml:brush>
  </inkml:definitions>
  <inkml:trace contextRef="#ctx0" brushRef="#br0">11 74 24575,'-11'-73'0,"29"120"0,-2 36 0,9 136 0,-23-197 0,-1 1 0,-2-1 0,0 1 0,-1 0 0,-1-1 0,-8 28 0,8-45 0,2-12 0,3-16 0,4 1 0,1 1 0,1 0 0,1 0 0,1 1 0,1 0 0,1 0 0,0 1 0,2 1 0,0 0 0,32-31 0,-44 47 0,1-1 0,0 1 0,0 0 0,0 0 0,0 0 0,0 0 0,0 1 0,1-1 0,-1 1 0,1 0 0,-1 0 0,1 0 0,-1 0 0,1 0 0,-1 1 0,1 0 0,0 0 0,-1 0 0,6 0 0,-4 2 0,-1-1 0,0 1 0,0 0 0,0 0 0,0 0 0,0 0 0,0 1 0,-1-1 0,1 1 0,-1 0 0,0 0 0,0 1 0,5 5 0,2 5 0,-1 1 0,0 0 0,-1 1 0,-1 0 0,0 0 0,7 32 0,-7-20-455,-2 1 0,2 30 0,-6-30-6371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7.842"/>
    </inkml:context>
    <inkml:brush xml:id="br0">
      <inkml:brushProperty name="width" value="0.05" units="cm"/>
      <inkml:brushProperty name="height" value="0.05" units="cm"/>
    </inkml:brush>
  </inkml:definitions>
  <inkml:trace contextRef="#ctx0" brushRef="#br0">207 110 24575,'-2'-5'0,"1"0"0,-1 0 0,0 0 0,0 0 0,0 0 0,-1 0 0,0 1 0,0-1 0,0 1 0,-6-6 0,1-1 0,6 7 0,-1 1 0,1 0 0,-1 0 0,1 0 0,-1 0 0,0 1 0,0-1 0,0 1 0,0-1 0,-1 1 0,1 0 0,-1 1 0,1-1 0,-8-2 0,8 4 0,1 0 0,-1 0 0,0 0 0,1 0 0,-1 0 0,1 1 0,-1-1 0,1 1 0,-1 0 0,1 0 0,-1 0 0,1 0 0,0 0 0,0 0 0,-1 1 0,1-1 0,0 1 0,0-1 0,0 1 0,1 0 0,-1 0 0,0 0 0,1 0 0,-3 3 0,-3 6 0,0-1 0,1 1 0,0 1 0,1-1 0,0 1 0,1 0 0,0 0 0,-4 23 0,6-24 0,1-1 0,0 0 0,1 0 0,0 1 0,0-1 0,1 0 0,0 0 0,1 1 0,0-1 0,1 0 0,5 12 0,-7-19 0,0 0 0,1 0 0,0 0 0,-1 0 0,1 0 0,0 0 0,0-1 0,1 1 0,-1-1 0,0 0 0,1 1 0,0-1 0,-1 0 0,1-1 0,0 1 0,0 0 0,0-1 0,0 0 0,0 1 0,0-1 0,0 0 0,1-1 0,2 1 0,-3-1 0,1 0 0,-1 0 0,0-1 0,0 1 0,0-1 0,0 0 0,-1 0 0,1 0 0,0 0 0,0 0 0,0-1 0,-1 1 0,1-1 0,-1 0 0,1 0 0,-1 0 0,0 0 0,0 0 0,0 0 0,0-1 0,0 1 0,0-1 0,-1 1 0,3-7 0,2-4 0,0-1 0,-1 0 0,-1 0 0,-1 0 0,3-22 0,3-9 0,-9 45 0,0 0 0,0 1 0,0-1 0,0 0 0,0 0 0,1 0 0,-1 0 0,0 1 0,0-1 0,0 0 0,0 0 0,0 0 0,1 0 0,-1 0 0,0 0 0,0 0 0,0 1 0,0-1 0,1 0 0,-1 0 0,0 0 0,0 0 0,0 0 0,1 0 0,-1 0 0,0 0 0,0 0 0,0 0 0,1 0 0,-1 0 0,0 0 0,0 0 0,0 0 0,0 0 0,1 0 0,-1 0 0,0-1 0,0 1 0,0 0 0,0 0 0,1 0 0,-1 0 0,0 0 0,0 0 0,0 0 0,0-1 0,0 1 0,1 0 0,-1 0 0,0 0 0,0 0 0,0-1 0,0 1 0,0 0 0,0 0 0,6 18 0,34 146-1365,-31-134-5461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8.219"/>
    </inkml:context>
    <inkml:brush xml:id="br0">
      <inkml:brushProperty name="width" value="0.05" units="cm"/>
      <inkml:brushProperty name="height" value="0.05" units="cm"/>
    </inkml:brush>
  </inkml:definitions>
  <inkml:trace contextRef="#ctx0" brushRef="#br0">1 33 24575,'0'0'0,"0"-1"0,0 1 0,0 0 0,-1 0 0,1 0 0,0 0 0,0 0 0,1 0 0,-1 0 0,0-1 0,0 1 0,0 0 0,0 0 0,0 0 0,0 0 0,0 0 0,0 0 0,0 0 0,0-1 0,0 1 0,0 0 0,0 0 0,0 0 0,0 0 0,0 0 0,0 0 0,1 0 0,-1 0 0,0 0 0,0 0 0,0 0 0,0 0 0,0-1 0,0 1 0,0 0 0,1 0 0,-1 0 0,0 0 0,0 0 0,0 0 0,0 0 0,0 0 0,0 0 0,0 0 0,1 0 0,-1 0 0,0 0 0,0 0 0,0 0 0,0 1 0,0-1 0,0 0 0,0 0 0,0 0 0,1 0 0,-1 0 0,0 0 0,0 0 0,0 0 0,0 0 0,0 0 0,11 9 0,9 15 0,5 8 0,23 38 0,-41-58 0,-1 0 0,0 0 0,-1 0 0,0 1 0,0 0 0,-2 0 0,4 17 0,-7-28 0,0-1 0,1 1 0,-1 0 0,0 0 0,0 0 0,0-1 0,0 1 0,0 0 0,0 0 0,0 0 0,-1-1 0,1 1 0,-1 0 0,1 0 0,-1-1 0,0 1 0,0 0 0,1-1 0,-1 1 0,0-1 0,-1 1 0,1-1 0,0 1 0,0-1 0,0 0 0,-1 0 0,1 0 0,-1 0 0,1 0 0,-3 2 0,2-3 0,0 0 0,1 0 0,-1 0 0,0 0 0,1-1 0,-1 1 0,0 0 0,1-1 0,-1 1 0,0-1 0,1 0 0,-1 1 0,1-1 0,-1 0 0,1 0 0,0 0 0,-1 0 0,1 0 0,0 0 0,0 0 0,-1-1 0,1 1 0,0 0 0,0-1 0,1 1 0,-1-1 0,0 1 0,0-1 0,1 1 0,-1-1 0,1 0 0,-1 1 0,1-3 0,-3-4 5,1 0 1,0-1-1,1 1 0,0-1 0,0 1 0,1-1 1,0 1-1,0-1 0,1 1 0,0-1 1,1 1-1,0 0 0,0-1 0,1 1 0,0 0 1,0 0-1,1 1 0,0-1 0,0 1 0,1-1 1,0 2-1,7-9 0,-4 5-104,1 1 0,0 0 0,0 1 0,1 0 0,0 0 0,1 1 0,-1 0 0,1 1 0,1 1 0,-1-1 0,1 2 0,0 0 0,0 0 0,21-3 0,-8 4-6727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8.649"/>
    </inkml:context>
    <inkml:brush xml:id="br0">
      <inkml:brushProperty name="width" value="0.05" units="cm"/>
      <inkml:brushProperty name="height" value="0.05" units="cm"/>
    </inkml:brush>
  </inkml:definitions>
  <inkml:trace contextRef="#ctx0" brushRef="#br0">314 383 24575,'0'0'0,"0"0"0,0 0 0,0 0 0,0 0 0,0 0 0,0 1 0,0-1 0,1 0 0,-1 0 0,0 0 0,0 0 0,0 0 0,0 0 0,0 0 0,0 0 0,0 0 0,0 0 0,1 0 0,-1 0 0,0 0 0,0 0 0,0 0 0,0 0 0,0 0 0,0 0 0,0-1 0,0 1 0,1 0 0,-1 0 0,0 0 0,0 0 0,0 0 0,0 0 0,0 0 0,0 0 0,0 0 0,0 0 0,0 0 0,0 0 0,0-1 0,0 1 0,1 0 0,-1 0 0,0 0 0,0 0 0,0 0 0,0 0 0,0 0 0,0 0 0,0-1 0,0 1 0,0 0 0,0 0 0,0 0 0,0 0 0,0 0 0,0 0 0,0 0 0,0 0 0,0-1 0,0 1 0,-1 0 0,1 0 0,0 0 0,0 0 0,0 0 0,-9-8 0,-15-5 0,17 10 0,-1 0 0,0 1 0,1 0 0,-1 1 0,0 0 0,0 0 0,0 0 0,0 1 0,0 1 0,0-1 0,0 1 0,0 0 0,1 1 0,-1 0 0,0 0 0,1 1 0,-1 0 0,1 0 0,0 1 0,0 0 0,0 0 0,1 0 0,-9 8 0,7-6 0,0 0 0,1 1 0,0 1 0,0-1 0,0 1 0,1 0 0,0 1 0,1-1 0,0 1 0,0 0 0,1 1 0,0-1 0,0 1 0,1-1 0,1 1 0,0 0 0,0 0 0,0 12 0,2-18 0,0-1 0,0 1 0,0 0 0,1 0 0,0 0 0,-1-1 0,1 1 0,1 0 0,-1-1 0,1 1 0,-1-1 0,1 0 0,0 1 0,0-1 0,0 0 0,1 0 0,3 4 0,-1-3 0,-1-1 0,0 0 0,1 0 0,0-1 0,-1 1 0,1-1 0,0 0 0,0 0 0,0-1 0,0 1 0,8 0 0,-1-1 0,0 0 0,0-1 0,-1 0 0,1 0 0,0-2 0,0 1 0,-1-2 0,1 1 0,-1-2 0,19-7 0,-22 7 0,0 0 0,0-1 0,0 0 0,-1-1 0,0 0 0,0 0 0,0 0 0,-1-1 0,0 0 0,0 0 0,0-1 0,4-9 0,-3 5 0,-1-1 0,-1 0 0,-1 0 0,1-1 0,-2 1 0,0-1 0,1-18 0,-2-8 0,-2 0 0,-2 0 0,-1 0 0,-15-66 0,-15-57 0,90 449 0,-24-115 0,-1 31-1365,-27-155-5461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44.649"/>
    </inkml:context>
    <inkml:brush xml:id="br0">
      <inkml:brushProperty name="width" value="0.05" units="cm"/>
      <inkml:brushProperty name="height" value="0.05" units="cm"/>
    </inkml:brush>
  </inkml:definitions>
  <inkml:trace contextRef="#ctx0" brushRef="#br0">0 84 24575,'0'-5'0,"0"-5"0,5-1 0,5 1 0,6 2 0,9 3 0,4 2 0,7-3 0,6 0 0,-1-4 0,-6 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21.037"/>
    </inkml:context>
    <inkml:brush xml:id="br0">
      <inkml:brushProperty name="width" value="0.05" units="cm"/>
      <inkml:brushProperty name="height" value="0.05" units="cm"/>
    </inkml:brush>
  </inkml:definitions>
  <inkml:trace contextRef="#ctx0" brushRef="#br0">1 1 24575,'1'0'0,"0"0"0,0 1 0,0-1 0,-1 0 0,1 1 0,0-1 0,0 1 0,0-1 0,0 1 0,-1-1 0,1 1 0,0 0 0,0-1 0,-1 1 0,1 0 0,-1 0 0,1-1 0,-1 1 0,1 0 0,-1 0 0,1 0 0,-1 0 0,1 0 0,-1 0 0,0 0 0,0 0 0,1 1 0,4 31 0,-5-30 0,10 81 0,32 118 0,39 77 0,-64-229-1365,-11-38-5461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9.007"/>
    </inkml:context>
    <inkml:brush xml:id="br0">
      <inkml:brushProperty name="width" value="0.05" units="cm"/>
      <inkml:brushProperty name="height" value="0.05" units="cm"/>
    </inkml:brush>
  </inkml:definitions>
  <inkml:trace contextRef="#ctx0" brushRef="#br0">210 80 24575,'1'-1'0,"-1"0"0,1 0 0,-1 0 0,1 0 0,-1 0 0,1 0 0,-1 0 0,1 0 0,-1-1 0,0 1 0,0 0 0,0 0 0,0 0 0,0 0 0,0-1 0,0 1 0,0 0 0,0 0 0,0 0 0,-1-1 0,1 1 0,0 0 0,-1 0 0,1 0 0,-1 0 0,1 0 0,-1 0 0,0 0 0,1 0 0,-1 0 0,-1-1 0,-1-2 0,1 1 0,-1 0 0,0 0 0,0 0 0,0 0 0,0 0 0,-8-4 0,8 5 0,-1 0 0,0 0 0,0 0 0,0 1 0,0 0 0,0-1 0,0 1 0,0 1 0,0-1 0,0 1 0,-1-1 0,1 1 0,0 0 0,0 1 0,-1-1 0,1 1 0,0 0 0,0 0 0,0 0 0,0 0 0,0 1 0,0 0 0,0-1 0,1 1 0,-1 1 0,0-1 0,1 1 0,0-1 0,0 1 0,0 0 0,0 0 0,0 0 0,0 1 0,1-1 0,-1 1 0,1-1 0,0 1 0,-2 6 0,-3 6 0,1 0 0,1 0 0,1 0 0,0 1 0,1 0 0,1-1 0,1 1 0,0 0 0,1 0 0,1 0 0,0 0 0,2 0 0,-1 0 0,11 30 0,-11-41-50,1 0-1,-1-1 1,1 1-1,1-1 0,-1 1 1,1-1-1,-1 0 1,2 0-1,-1-1 1,0 1-1,1-1 0,0 0 1,0 0-1,0-1 1,0 1-1,1-1 1,-1 0-1,1-1 0,0 1 1,0-1-1,0 0 1,0-1-1,0 1 1,0-1-1,1 0 1,10-1-1,15-1-6775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9.790"/>
    </inkml:context>
    <inkml:brush xml:id="br0">
      <inkml:brushProperty name="width" value="0.05" units="cm"/>
      <inkml:brushProperty name="height" value="0.05" units="cm"/>
    </inkml:brush>
  </inkml:definitions>
  <inkml:trace contextRef="#ctx0" brushRef="#br0">58 402 24575,'1'0'0,"-1"-1"0,0 1 0,0-1 0,0 0 0,0 1 0,0-1 0,0 1 0,-1-1 0,1 0 0,0 1 0,0-1 0,0 1 0,0-1 0,-1 1 0,1-1 0,0 1 0,-1-1 0,1 1 0,0-1 0,-1 1 0,1-1 0,-1 1 0,1 0 0,0-1 0,-1 1 0,1 0 0,-1-1 0,1 1 0,-1 0 0,1 0 0,-1-1 0,0 1 0,1 0 0,-1 0 0,1 0 0,-1 0 0,1 0 0,-1-1 0,0 1 0,1 0 0,-1 0 0,1 1 0,-1-1 0,1 0 0,-1 0 0,0 0 0,1 0 0,-1 0 0,0 1 0,-1 0 0,0-1 0,1 1 0,-1 0 0,1 0 0,-1 0 0,0 0 0,1 0 0,0 0 0,-1 0 0,1 0 0,0 1 0,-1-1 0,1 0 0,0 1 0,-2 2 0,0 7 0,0 0 0,1 0 0,0 0 0,0 1 0,1-1 0,1 0 0,0 1 0,0-1 0,1 0 0,1 1 0,0-1 0,0 0 0,1 0 0,1 0 0,8 18 0,-11-25 0,1-1 0,0 0 0,0 0 0,1 0 0,-1 0 0,0-1 0,1 1 0,0-1 0,0 1 0,-1-1 0,1 0 0,1 0 0,-1 0 0,0-1 0,0 1 0,1-1 0,-1 1 0,1-1 0,-1 0 0,1-1 0,-1 1 0,1 0 0,0-1 0,-1 0 0,1 0 0,0 0 0,-1-1 0,1 1 0,-1-1 0,1 1 0,4-3 0,-3 1 0,0 0 0,0-1 0,0 1 0,0-1 0,-1 0 0,1-1 0,-1 1 0,0-1 0,0 0 0,0 0 0,0 0 0,-1-1 0,1 1 0,-1-1 0,0 0 0,-1 0 0,1 0 0,-1 0 0,0 0 0,1-6 0,-1 4 0,-1 1 0,0-1 0,-1 1 0,0-1 0,0 0 0,0 1 0,-1-1 0,0 0 0,0 1 0,0-1 0,-1 1 0,0 0 0,-1-1 0,1 1 0,-1 0 0,0 0 0,-1 1 0,1-1 0,-1 1 0,0-1 0,-1 1 0,1 0 0,-1 1 0,0-1 0,0 1 0,0 0 0,-1 0 0,1 1 0,-1 0 0,0 0 0,0 0 0,0 0 0,-1 1 0,1 0 0,-1 1 0,1-1 0,-1 1 0,1 0 0,-1 1 0,0-1 0,-11 2 0,13 3 0,12 1 0,14 4 0,6-4 0,1-1 0,-1-1 0,1-2 0,39-2 0,113-18 0,-152 15 0,-25 3 0,47-8 0,-48 9 0,0-1 0,0 1 0,0-1 0,0 0 0,0 1 0,0-1 0,0 0 0,0 0 0,0 0 0,-1 0 0,1-1 0,0 1 0,-1 0 0,1-1 0,-1 1 0,1-1 0,-1 1 0,0-1 0,2-3 0,-3 5 0,0 0 0,0 0 0,0-1 0,1 1 0,-1 0 0,0-1 0,0 1 0,0 0 0,0-1 0,0 1 0,0 0 0,0 0 0,0-1 0,0 1 0,0 0 0,0-1 0,-1 1 0,1 0 0,0 0 0,0-1 0,0 1 0,0 0 0,0 0 0,-1-1 0,1 1 0,0 0 0,0 0 0,0-1 0,-1 1 0,1 0 0,0 0 0,0 0 0,0-1 0,-1 1 0,1 0 0,-14 0 0,-12 9 0,20-5 0,0 0 0,0 0 0,1 1 0,0 0 0,-1 0 0,2 0 0,-1 0 0,1 1 0,-1 0 0,2 0 0,-1 0 0,1 0 0,-1 1 0,2-1 0,-1 1 0,-2 11 0,3-7 0,0-1 0,1 0 0,0 1 0,1-1 0,0 1 0,1-1 0,0 1 0,0-1 0,1 1 0,6 17 0,-7-25 0,0 0 0,0 0 0,0 0 0,0 0 0,1 0 0,-1 0 0,1-1 0,0 1 0,0-1 0,0 1 0,0-1 0,0 0 0,0 1 0,1-1 0,-1 0 0,1-1 0,-1 1 0,1 0 0,0-1 0,0 1 0,0-1 0,0 0 0,-1 0 0,2 0 0,-1-1 0,0 1 0,0-1 0,0 1 0,0-1 0,0 0 0,0 0 0,0 0 0,1-1 0,-1 1 0,0-1 0,5-1 0,1-1 0,0-1 0,0 0 0,0 0 0,-1 0 0,1-1 0,-1 0 0,0-1 0,-1 0 0,0 0 0,1 0 0,5-8 0,-6 3 0,0 1 0,-1-1 0,0 0 0,0-1 0,-1 1 0,-1-1 0,0 0 0,0 0 0,-2-1 0,1 1 0,0-24 0,-1-4 0,-2 0 0,-7-57 0,5 70 0,-1-1 0,-2 1 0,-1 0 0,-1 0 0,-20-49 0,27 75 0,0 0 0,-1 0 0,1 1 0,0-1 0,0 0 0,-1 1 0,1-1 0,0 0 0,-1 1 0,1-1 0,-1 0 0,1 1 0,-1-1 0,1 1 0,-1-1 0,1 1 0,-1-1 0,0 1 0,1 0 0,-1-1 0,0 1 0,1-1 0,-1 1 0,0 0 0,1 0 0,-1 0 0,0-1 0,-1 1 0,2 1 0,-1 0 0,0-1 0,0 1 0,1 0 0,-1 0 0,0 0 0,1 0 0,-1 0 0,1 0 0,-1 0 0,1 0 0,0 0 0,-1 0 0,1 0 0,0 0 0,0 1 0,-5 51 0,5-53 0,-2 69-273,3 1 0,3-1 0,3 0 0,18 79 0,-17-117-6553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0.167"/>
    </inkml:context>
    <inkml:brush xml:id="br0">
      <inkml:brushProperty name="width" value="0.05" units="cm"/>
      <inkml:brushProperty name="height" value="0.05" units="cm"/>
    </inkml:brush>
  </inkml:definitions>
  <inkml:trace contextRef="#ctx0" brushRef="#br0">49 156 24575,'24'0'0,"-5"1"0,0-1 0,0-1 0,26-5 0,-41 5 0,0 1 0,-1-1 0,1 0 0,0 0 0,0-1 0,-1 1 0,1-1 0,-1 0 0,1 0 0,-1 0 0,0 0 0,0-1 0,0 1 0,0-1 0,0 0 0,-1 0 0,1 0 0,-1 0 0,0 0 0,0-1 0,0 1 0,2-6 0,-3 7 0,-1 0 0,0 0 0,0-1 0,1 1 0,-2 0 0,1-1 0,0 1 0,0 0 0,-1-1 0,1 1 0,-1 0 0,1 0 0,-1 0 0,0-1 0,0 1 0,0 0 0,0 0 0,-1 0 0,1 0 0,-1 1 0,1-1 0,-1 0 0,1 1 0,-1-1 0,0 1 0,0-1 0,-3-1 0,-2-2 0,0 0 0,0 1 0,-1 0 0,1 1 0,-1 0 0,-11-4 0,14 6 0,1 0 0,-1 0 0,0 0 0,0 1 0,1-1 0,-1 1 0,0 0 0,0 1 0,0-1 0,1 1 0,-1 0 0,0 0 0,1 1 0,-1-1 0,1 1 0,-1 0 0,1 0 0,0 0 0,0 1 0,0 0 0,0-1 0,0 1 0,0 1 0,1-1 0,0 0 0,0 1 0,0 0 0,0 0 0,0 0 0,1 0 0,-1 0 0,1 0 0,0 1 0,-1 4 0,-1 3 0,0 0 0,1 0 0,0 0 0,1 1 0,0-1 0,1 1 0,0-1 0,1 1 0,1-1 0,0 1 0,0-1 0,5 14 0,-4-15-68,1-1 0,0 0-1,1 0 1,0 0 0,1 0 0,0-1-1,1 0 1,-1 0 0,2 0 0,-1-1-1,1 0 1,1 0 0,-1 0 0,1-1-1,1 0 1,-1-1 0,1 0 0,0 0-1,19 8 1,12-1-6758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0.684"/>
    </inkml:context>
    <inkml:brush xml:id="br0">
      <inkml:brushProperty name="width" value="0.05" units="cm"/>
      <inkml:brushProperty name="height" value="0.05" units="cm"/>
    </inkml:brush>
  </inkml:definitions>
  <inkml:trace contextRef="#ctx0" brushRef="#br0">27 77 24575,'0'0'0,"-1"0"0,1-1 0,0 1 0,0 0 0,-1 0 0,1-1 0,0 1 0,-1 0 0,1 0 0,0-1 0,-1 1 0,1 0 0,0 0 0,-1 0 0,1 0 0,0-1 0,-1 1 0,1 0 0,0 0 0,-1 0 0,1 0 0,-1 0 0,1 0 0,0 0 0,-1 0 0,1 0 0,0 0 0,-1 0 0,1 0 0,-1 0 0,1 1 0,0-1 0,-1 0 0,1 0 0,-1 0 0,-6 15 0,2 22 0,5-36 0,-2 19 0,2 1 0,1-1 0,1 0 0,0 0 0,9 33 0,-9-45 0,0-1 0,0 1 0,1-1 0,1 1 0,-1-1 0,1 0 0,0 0 0,1-1 0,-1 1 0,1-1 0,1 0 0,-1 0 0,1 0 0,0-1 0,0 0 0,1 0 0,8 4 0,-10-6 0,0-1 0,1 0 0,-1 0 0,0-1 0,1 0 0,-1 0 0,1 0 0,-1 0 0,1-1 0,-1 0 0,1 0 0,-1-1 0,1 1 0,-1-1 0,1 0 0,-1-1 0,1 1 0,-1-1 0,0 0 0,0-1 0,6-3 0,-4 2 0,-1 0 0,-1-1 0,1 1 0,-1-1 0,1 0 0,-1-1 0,-1 1 0,1-1 0,-1 0 0,0 0 0,-1-1 0,1 1 0,-1-1 0,0 0 0,3-12 0,-2 2 0,-1-1 0,-1 0 0,0 0 0,-1 0 0,-3-31 0,2 38 0,-2 1 0,1 0 0,-2 0 0,1 0 0,-1 0 0,-1 0 0,0 0 0,0 1 0,-1-1 0,0 1 0,-8-11 0,-4 5-1365,1 4-5461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1.047"/>
    </inkml:context>
    <inkml:brush xml:id="br0">
      <inkml:brushProperty name="width" value="0.05" units="cm"/>
      <inkml:brushProperty name="height" value="0.05" units="cm"/>
    </inkml:brush>
  </inkml:definitions>
  <inkml:trace contextRef="#ctx0" brushRef="#br0">160 46 24575,'0'0'0,"1"1"0,0-1 0,-1 0 0,1 0 0,0 0 0,0 0 0,-1 0 0,1-1 0,0 1 0,-1 0 0,1 0 0,0 0 0,-1-1 0,1 1 0,0 0 0,-1-1 0,1 1 0,0 0 0,-1-1 0,1 1 0,-1-1 0,1 1 0,-1-1 0,1 1 0,-1-1 0,1 1 0,-1-1 0,0 0 0,1 1 0,-1-1 0,0 1 0,1-1 0,-1 0 0,0 1 0,0-1 0,0 0 0,1 0 0,-1 1 0,0-1 0,0 0 0,0 1 0,0-1 0,0 0 0,-1 0 0,1-1 0,0 1 0,-1 0 0,1-1 0,-1 1 0,1 0 0,-1 0 0,0 0 0,1-1 0,-1 1 0,0 0 0,0 0 0,0 0 0,0 0 0,0 0 0,0 0 0,0 1 0,0-1 0,0 0 0,-1 1 0,1-1 0,0 0 0,0 1 0,-2-1 0,-3 0 0,1 0 0,-1 1 0,0-1 0,1 1 0,-1 1 0,0-1 0,1 1 0,-1 0 0,0 0 0,1 0 0,0 1 0,-1 0 0,1 0 0,0 1 0,0-1 0,0 1 0,-8 6 0,9-6 0,0 0 0,0 0 0,0 1 0,1 0 0,-1-1 0,1 1 0,0 0 0,0 1 0,1-1 0,-1 1 0,1-1 0,0 1 0,0 0 0,0-1 0,1 1 0,-1 0 0,1 0 0,1 0 0,-2 9 0,3-9 0,0 1 0,0-1 0,0 0 0,0 0 0,1 1 0,0-1 0,0 0 0,1-1 0,-1 1 0,1 0 0,0-1 0,0 1 0,0-1 0,1 0 0,-1 0 0,1 0 0,0-1 0,7 6 0,10 6 0,1-2 0,40 20 0,-22-12 0,-35-18 0,0-1 0,0 2 0,0-1 0,-1 1 0,1-1 0,-1 1 0,0 0 0,8 10 0,-12-13 0,1 0 0,-1 0 0,1 0 0,0 0 0,-1 1 0,0-1 0,1 0 0,-1 0 0,0 0 0,0 1 0,0-1 0,0 0 0,0 0 0,0 1 0,0-1 0,0 0 0,0 0 0,-1 3 0,0-2 0,0 0 0,0 0 0,0 0 0,-1-1 0,1 1 0,-1 0 0,1 0 0,-1-1 0,0 1 0,1-1 0,-1 0 0,0 1 0,0-1 0,-2 1 0,-2 1-59,0 0 0,0-1-1,-1 0 1,1 0-1,0 0 1,-1-1 0,1 0-1,-1 0 1,0-1 0,1 1-1,-1-1 1,1-1 0,-1 0-1,1 0 1,-1 0-1,1 0 1,-1-1 0,1 0-1,0-1 1,0 1 0,0-1-1,-6-4 1,-12-9-6767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1.390"/>
    </inkml:context>
    <inkml:brush xml:id="br0">
      <inkml:brushProperty name="width" value="0.05" units="cm"/>
      <inkml:brushProperty name="height" value="0.05" units="cm"/>
    </inkml:brush>
  </inkml:definitions>
  <inkml:trace contextRef="#ctx0" brushRef="#br0">0 135 24575,'3'1'0,"0"0"0,0 0 0,0 1 0,-1-1 0,1 0 0,0 1 0,-1 0 0,1 0 0,-1 0 0,3 2 0,17 13 0,-15-16 0,-1 1 0,1-1 0,-1 0 0,1 0 0,-1-1 0,1 0 0,-1 0 0,1-1 0,-1 1 0,1-1 0,-1-1 0,1 1 0,-1-1 0,0-1 0,0 1 0,10-6 0,-11 6 0,-2-1 0,1 1 0,0-1 0,0 0 0,-1 0 0,1 0 0,-1 0 0,0 0 0,0-1 0,0 0 0,2-4 0,-4 6 0,0-1 0,0 1 0,0-1 0,0 0 0,0 1 0,-1-1 0,1 0 0,-1 0 0,0 1 0,1-1 0,-1 0 0,-1 0 0,1 0 0,0 1 0,-1-1 0,1 0 0,-1 0 0,0 1 0,-1-4 0,0 2 0,-1 0 0,1 0 0,-1 0 0,0 1 0,0-1 0,0 1 0,-1 0 0,1 0 0,-1 0 0,0 0 0,1 0 0,-1 1 0,0 0 0,-1 0 0,1 0 0,0 0 0,-1 1 0,1-1 0,-1 1 0,1 0 0,-1 1 0,1-1 0,-6 1 0,6-1 0,0 1 0,0 0 0,1 0 0,-1 0 0,0 1 0,0-1 0,0 1 0,0 0 0,1 0 0,-1 0 0,0 1 0,1-1 0,-1 1 0,1 0 0,-1 0 0,1 0 0,0 0 0,0 1 0,0-1 0,0 1 0,0 0 0,1 0 0,-1 0 0,1 0 0,0 0 0,0 0 0,-3 6 0,3-1 11,0 0 0,0 0 0,1 1 0,0-1 0,0 0 0,1 1-1,0-1 1,0 1 0,1-1 0,4 16 0,-4-18-104,0 0 0,1 0 1,0-1-1,0 1 0,1-1 0,-1 1 0,1-1 0,0 0 1,1 0-1,-1 0 0,1-1 0,0 1 0,0-1 1,1 0-1,8 7 0,11 1-6733</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1.796"/>
    </inkml:context>
    <inkml:brush xml:id="br0">
      <inkml:brushProperty name="width" value="0.05" units="cm"/>
      <inkml:brushProperty name="height" value="0.05" units="cm"/>
    </inkml:brush>
  </inkml:definitions>
  <inkml:trace contextRef="#ctx0" brushRef="#br0">40 100 24575,'-4'-4'0,"0"0"0,1-1 0,-1 1 0,1-1 0,0 0 0,0 0 0,0 0 0,1 0 0,0-1 0,0 1 0,0-1 0,1 1 0,0-1 0,-1-9 0,2 14 0,0 1 0,0-1 0,0 1 0,0-1 0,0 1 0,0-1 0,0 0 0,0 1 0,0-1 0,0 1 0,1-1 0,-1 1 0,0-1 0,0 1 0,1-1 0,-1 1 0,0-1 0,1 1 0,-1-1 0,0 1 0,1-1 0,-1 1 0,1 0 0,-1-1 0,1 1 0,-1 0 0,1-1 0,-1 1 0,2-1 0,15 6 0,16 22 0,-18-12 0,-1 1 0,0 0 0,-1 1 0,-1 0 0,-1 1 0,0 1 0,-2 0 0,14 36 0,-22-51 0,0 0 0,-1 0 0,1 0 0,-1 0 0,0 0 0,0 0 0,-1 0 0,1 0 0,-1 0 0,0 0 0,0 0 0,0 0 0,0 0 0,-1 0 0,0 0 0,0-1 0,0 1 0,-4 4 0,5-6 0,0-1 0,0 1 0,0-1 0,-1 0 0,1 1 0,-1-1 0,1 0 0,-1 0 0,0 0 0,1 0 0,-1-1 0,0 1 0,1 0 0,-1-1 0,0 1 0,0-1 0,0 0 0,0 1 0,1-1 0,-1 0 0,0 0 0,0 0 0,0 0 0,0-1 0,0 1 0,1 0 0,-1-1 0,0 1 0,0-1 0,0 0 0,1 0 0,-1 1 0,0-1 0,1 0 0,-1 0 0,1-1 0,-1 1 0,1 0 0,0 0 0,-1-1 0,0-1 0,-1 0 0,0-1 0,0 1 0,1-1 0,-1 1 0,1-1 0,0 0 0,0 0 0,0 0 0,1 0 0,-1 0 0,1-1 0,0 1 0,0 0 0,0-1 0,1 1 0,0 0 0,0-1 0,0 1 0,0-1 0,1 1 0,-1 0 0,1-1 0,0 1 0,1 0 0,-1-1 0,4-6 0,-1 2 0,1 0 0,0 1 0,0-1 0,0 1 0,1 1 0,0-1 0,1 1 0,0 0 0,0 0 0,0 1 0,11-7 0,-5 6-124,-1 1 0,1 0 0,0 1 0,0 0 0,0 1 0,1 1-1,0 0 1,-1 1 0,1 0 0,18 1 0,-7 1-6702</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3.433"/>
    </inkml:context>
    <inkml:brush xml:id="br0">
      <inkml:brushProperty name="width" value="0.05" units="cm"/>
      <inkml:brushProperty name="height" value="0.05" units="cm"/>
    </inkml:brush>
  </inkml:definitions>
  <inkml:trace contextRef="#ctx0" brushRef="#br0">39 183 24575,'-2'0'0,"1"-1"0,-1 1 0,1 0 0,-1 0 0,0-1 0,1 1 0,-1-1 0,1 1 0,0-1 0,-1 0 0,1 1 0,-1-1 0,1 0 0,0 0 0,0 0 0,-1 0 0,1 0 0,0 0 0,0 0 0,0-1 0,0 1 0,0 0 0,0-1 0,1 1 0,-1 0 0,0-1 0,1 1 0,-1-1 0,1 1 0,-1-1 0,1-2 0,-1-1 0,0 1 0,1 0 0,0 0 0,0 0 0,0-1 0,0 1 0,1 0 0,0 0 0,0 0 0,2-7 0,0 4 0,0 1 0,1 0 0,0-1 0,0 2 0,0-1 0,1 0 0,-1 1 0,1 0 0,1 0 0,-1 0 0,1 1 0,0 0 0,0 0 0,0 0 0,0 1 0,9-4 0,-11 6 0,0-1 0,0 1 0,1 0 0,-1 0 0,0 1 0,0-1 0,1 1 0,-1 0 0,0 0 0,0 0 0,1 1 0,-1-1 0,0 1 0,0 0 0,0 0 0,1 1 0,-1-1 0,-1 1 0,1 0 0,0 0 0,0 0 0,-1 0 0,1 1 0,-1 0 0,0 0 0,1-1 0,-1 2 0,3 3 0,1 4 0,0 0 0,0 1 0,-1 0 0,-1 0 0,0 0 0,0 0 0,-1 1 0,-1 0 0,0 0 0,-1 0 0,0 0 0,-1 0 0,-1 1 0,0-1 0,-2 14 0,1-9 0,-2 0 0,0 0 0,-1 0 0,-1 0 0,0-1 0,-2 0 0,0 0 0,-1 0 0,0-1 0,-15 21 0,15-26 0,0-1 0,-20 18 0,26-25 0,-1-1 0,0 1 0,-1-1 0,1 0 0,0 0 0,-1 0 0,1 0 0,-1-1 0,1 1 0,-1-1 0,0 0 0,1 0 0,-1 0 0,-5 0 0,7-1 0,1 0 0,0 0 0,-1 0 0,1-1 0,0 1 0,-1 0 0,1-1 0,0 1 0,0-1 0,-1 1 0,1-1 0,0 1 0,0-1 0,0 0 0,0 0 0,-1 1 0,1-1 0,0 0 0,1 0 0,-1 0 0,0 0 0,-1-2 0,0 0 0,1 0 0,0 1 0,0-1 0,0 0 0,1 0 0,-1 0 0,1 0 0,-1 0 0,1 0 0,0-3 0,0-2 0,1-1 0,0 0 0,1 0 0,0 0 0,0 1 0,4-9 0,-3 8 0,1 1 0,0-1 0,1 1 0,0 0 0,0 1 0,1-1 0,0 1 0,0 0 0,1 0 0,7-5 0,-10 9 0,-1 1 0,1 0 0,-1 0 0,1 0 0,0 0 0,0 1 0,0-1 0,0 1 0,0 0 0,0 0 0,0 1 0,0-1 0,0 1 0,0 0 0,0 0 0,1 0 0,-1 0 0,0 1 0,0 0 0,0 0 0,0 0 0,0 0 0,0 1 0,6 2 0,1 2 9,0 1-1,0 0 0,-1 0 1,0 1-1,-1 0 1,15 17-1,42 61-372,-39-48-696,-14-20-5766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3.763"/>
    </inkml:context>
    <inkml:brush xml:id="br0">
      <inkml:brushProperty name="width" value="0.05" units="cm"/>
      <inkml:brushProperty name="height" value="0.05" units="cm"/>
    </inkml:brush>
  </inkml:definitions>
  <inkml:trace contextRef="#ctx0" brushRef="#br0">0 1 24575,'4'0'0,"-1"0"0,0 1 0,1-1 0,-1 1 0,1 0 0,-1 0 0,0 1 0,0-1 0,0 1 0,0-1 0,0 1 0,0 0 0,0 0 0,0 1 0,-1-1 0,1 0 0,3 5 0,4 6 0,-1-1 0,14 25 0,-6-8 0,17 23 0,49 106 0,-68-125 0,-3 1 0,0 0 0,-2 0 0,9 61 0,-18-83 0,0 1 0,-1-1 0,0 0 0,-1 1 0,0-1 0,-1 0 0,0 1 0,-1-1 0,-1-1 0,0 1 0,0 0 0,-7 12 0,7-17 0,-1 0 0,1 0 0,-1 0 0,0-1 0,-1 0 0,0 0 0,0 0 0,0 0 0,0-1 0,-1 0 0,0-1 0,0 0 0,0 0 0,-1 0 0,1-1 0,-1 0 0,0 0 0,-14 3 0,-15-2-1365,4-2-5461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5.789"/>
    </inkml:context>
    <inkml:brush xml:id="br0">
      <inkml:brushProperty name="width" value="0.05" units="cm"/>
      <inkml:brushProperty name="height" value="0.05" units="cm"/>
    </inkml:brush>
  </inkml:definitions>
  <inkml:trace contextRef="#ctx0" brushRef="#br0">7 98 24575,'0'0'0,"-1"0"0,1 0 0,0 0 0,-1 0 0,1 0 0,0 0 0,-1 1 0,1-1 0,0 0 0,-1 0 0,1 0 0,0 1 0,0-1 0,-1 0 0,1 0 0,0 1 0,0-1 0,0 0 0,-1 1 0,1-1 0,0 0 0,0 0 0,0 1 0,0-1 0,-1 0 0,1 1 0,0-1 0,0 1 0,0-1 0,0 0 0,0 1 0,0-1 0,0 0 0,0 1 0,0-1 0,0 0 0,0 1 0,1-1 0,-1 0 0,0 1 0,0-1 0,0 0 0,0 1 0,0-1 0,1 1 0,8 22 0,-6-17 0,8 32 0,-2 1 0,-1 0 0,3 66 0,-10-98 0,1 17 0,2-4 0,-2 1 0,-1 0 0,-1 0 0,0 0 0,-2-1 0,-4 26 0,6-46 0,0 1 0,0-1 0,0 1 0,0-1 0,0 0 0,0 1 0,0-1 0,0 1 0,0-1 0,0 0 0,0 1 0,-1-1 0,1 0 0,0 1 0,0-1 0,0 1 0,0-1 0,-1 0 0,1 0 0,0 1 0,0-1 0,-1 0 0,1 1 0,0-1 0,-1 0 0,1 0 0,0 1 0,0-1 0,-1 0 0,1 0 0,-1 0 0,1 0 0,0 1 0,-1-1 0,1 0 0,0 0 0,-2 0 0,-4-15 0,-1-31 0,7 45 0,-6-46 0,-5-41 0,2-154 0,9 233 0,1-1 0,0 0 0,0 1 0,1-1 0,1 1 0,0 0 0,0 0 0,6-12 0,-8 18 0,1 1 0,-1-1 0,1 1 0,0 0 0,0-1 0,0 1 0,0 0 0,0 0 0,1 0 0,-1 0 0,0 1 0,1-1 0,-1 1 0,1-1 0,0 1 0,0 0 0,-1 0 0,1 0 0,0 0 0,0 1 0,0-1 0,0 1 0,0-1 0,0 1 0,0 0 0,0 1 0,0-1 0,0 0 0,0 1 0,3 0 0,6 3 0,-1 0 0,0 1 0,0 0 0,0 1 0,-1 0 0,0 0 0,0 1 0,0 0 0,-1 1 0,0 0 0,-1 1 0,9 10 0,-1 2 0,0 0 0,-1 0 0,-2 1 0,18 38 0,-24-44 0,-1 1 0,-1-1 0,-1 1 0,0 0 0,-1 0 0,0 0 0,-2 1 0,0-1 0,-2 21 0,1-37 0,0 1 0,0-1 0,-1 1 0,1-1 0,0 1 0,-1-1 0,1 1 0,-1-1 0,1 1 0,-1-1 0,0 0 0,0 1 0,1-1 0,-1 0 0,0 0 0,-2 2 0,-4-5 0,3-13 0,4-9 0,1 0 0,1 0 0,1 1 0,1-1 0,2 1 0,9-28 0,-11 38 0,2-11 0,2 1 0,1 0 0,13-23 0,-16 35 0,0 1 0,0 1 0,1 0 0,0-1 0,1 2 0,0-1 0,0 1 0,17-12 0,-22 18 0,-1 0 0,1 0 0,0 1 0,0-1 0,0 1 0,0-1 0,0 1 0,0 0 0,0 0 0,0 0 0,0 1 0,1-1 0,-1 1 0,0 0 0,0 0 0,1 0 0,-1 0 0,0 0 0,1 1 0,-1-1 0,0 1 0,0 0 0,0 0 0,0 0 0,0 1 0,0-1 0,0 1 0,0 0 0,0-1 0,-1 1 0,1 0 0,-1 1 0,1-1 0,-1 0 0,3 4 0,3 5 0,-1 0 0,1 0 0,-2 0 0,0 1 0,0 0 0,-1 1 0,5 17 0,0 13-227,-2 0-1,-1 0 1,-3 0-1,-1 1 1,-4 45-1,0-59-6598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21.838"/>
    </inkml:context>
    <inkml:brush xml:id="br0">
      <inkml:brushProperty name="width" value="0.05" units="cm"/>
      <inkml:brushProperty name="height" value="0.05" units="cm"/>
    </inkml:brush>
  </inkml:definitions>
  <inkml:trace contextRef="#ctx0" brushRef="#br0">73 34 24575,'0'-4'0,"0"-7"0,4 0 0,2 5 0,-5 4 0,-2 7 0,-6 7 0,-1 5 0,-4 5 0,-5 3 0,-3 1 0,1-3-8191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6.580"/>
    </inkml:context>
    <inkml:brush xml:id="br0">
      <inkml:brushProperty name="width" value="0.05" units="cm"/>
      <inkml:brushProperty name="height" value="0.05" units="cm"/>
    </inkml:brush>
  </inkml:definitions>
  <inkml:trace contextRef="#ctx0" brushRef="#br0">108 333 24575,'-4'1'0,"0"0"0,0-1 0,0 1 0,0 1 0,0-1 0,0 1 0,0-1 0,1 1 0,-1 0 0,1 0 0,-1 1 0,1-1 0,0 1 0,0-1 0,0 1 0,0 0 0,0 0 0,1 0 0,-1 1 0,1-1 0,-3 7 0,0 0 0,0-1 0,1 0 0,0 1 0,1 0 0,0 0 0,1 0 0,0 0 0,-1 17 0,3-17 0,0-1 0,1 1 0,0-1 0,1 1 0,0-1 0,0 0 0,1 0 0,0 0 0,8 15 0,-9-19 0,0-1 0,1 1 0,0-1 0,0 0 0,0 1 0,1-1 0,0-1 0,-1 1 0,1 0 0,0-1 0,1 0 0,-1 0 0,1 0 0,-1-1 0,1 1 0,0-1 0,0 0 0,0-1 0,6 3 0,-8-4 0,0 1 0,0-1 0,1 0 0,-1 0 0,0 0 0,0 0 0,0 0 0,1-1 0,-1 1 0,0-1 0,0 0 0,0 0 0,0 0 0,0-1 0,0 1 0,0-1 0,-1 1 0,1-1 0,0 0 0,-1 0 0,0 0 0,1 0 0,-1-1 0,0 1 0,0 0 0,0-1 0,0 0 0,-1 1 0,1-1 0,-1 0 0,1 0 0,-1 0 0,0 0 0,0 0 0,1-6 0,0-1 0,-1 1 0,1-1 0,-1 0 0,-1 0 0,0 0 0,-1 0 0,1 1 0,-2-1 0,1 0 0,-6-14 0,4 14 0,-1 1 0,0 0 0,0 0 0,-1 0 0,-1 0 0,1 1 0,-2 0 0,1 0 0,-1 0 0,0 1 0,0 0 0,-1 1 0,0-1 0,0 1 0,0 1 0,-1 0 0,0 0 0,0 1 0,-1 0 0,-9-3 0,14 7 0,10 3 0,12 4 0,17 0 0,0-2 0,1-2 0,-1-1 0,59-5 0,137-28 0,-212 28 0,-12 2 0,0 1 0,0-1 0,0-1 0,0 1 0,0-1 0,0 0 0,0 0 0,0 0 0,-1-1 0,10-6 0,-14 8 0,0 1 0,-1 0 0,1-1 0,-1 1 0,0-1 0,1 1 0,-1 0 0,1-1 0,-1 1 0,0-1 0,1 1 0,-1-1 0,0 1 0,1-1 0,-1 1 0,0-1 0,0 1 0,1-1 0,-1 0 0,0 1 0,0-1 0,0 1 0,0-1 0,0 0 0,0 1 0,0-1 0,0 1 0,0-1 0,0 0 0,0 1 0,-1-1 0,1 1 0,0-1 0,0 1 0,0-1 0,-1 0 0,1 1 0,0-1 0,-1 1 0,1-1 0,0 1 0,-1 0 0,1-1 0,-1 1 0,1-1 0,-1 1 0,1 0 0,-1-1 0,1 1 0,-1 0 0,1-1 0,-1 1 0,1 0 0,-2 0 0,0-1 0,0 0 0,0 0 0,0 1 0,0-1 0,0 1 0,0 0 0,0 0 0,0 0 0,0 0 0,-1 0 0,1 0 0,0 0 0,0 1 0,0-1 0,-4 2 0,1 1 0,0 1 0,0 0 0,1 0 0,-1 0 0,1 1 0,0-1 0,0 1 0,1 0 0,-1 0 0,1 1 0,0-1 0,0 1 0,1-1 0,0 1 0,-2 7 0,0 0 0,0 0 0,2 1 0,0-1 0,0 1 0,1 26 0,1-36 0,0 0 0,1 1 0,-1-1 0,1 0 0,0 0 0,0 0 0,0 0 0,1 0 0,0 0 0,-1 0 0,1 0 0,1-1 0,-1 1 0,0-1 0,1 0 0,0 1 0,0-1 0,0 0 0,0 0 0,7 4 0,-6-5 0,0 0 0,1 0 0,-1 0 0,1-1 0,0 0 0,-1 1 0,1-2 0,0 1 0,0-1 0,-1 1 0,1-1 0,0-1 0,0 1 0,0-1 0,-1 1 0,1-1 0,0-1 0,5-1 0,-3 0 0,0 1 0,0-1 0,0-1 0,0 1 0,0-1 0,-1-1 0,0 1 0,0-1 0,0 0 0,0 0 0,-1-1 0,0 1 0,0-1 0,0-1 0,-1 1 0,0-1 0,4-8 0,-4 5 0,0-1 0,-1 0 0,0 0 0,-1 0 0,0 0 0,-1 0 0,0-1 0,-1 1 0,0 0 0,-1 0 0,-3-16 0,-5-13 0,-1 0 0,-2 0 0,-2 1 0,-2 1 0,-25-45 0,40 80 0,0 1 0,0-1 0,-1 1 0,1 0 0,-1 0 0,1 0 0,-1 0 0,0 0 0,0 0 0,0 0 0,-2-1 0,4 3 0,-1 0 0,1 0 0,0 0 0,0 0 0,0 0 0,-1 0 0,1 0 0,0 0 0,0 0 0,0 0 0,-1 0 0,1 0 0,0 0 0,0 0 0,0 0 0,-1 0 0,1 0 0,0 0 0,0 0 0,0 1 0,0-1 0,-1 0 0,1 0 0,0 0 0,0 0 0,0 0 0,0 1 0,0-1 0,0 0 0,-1 0 0,1 0 0,0 1 0,0-1 0,0 0 0,0 0 0,0 0 0,0 0 0,0 1 0,0-1 0,0 0 0,0 22 0,43 204 0,-19-112 0,2 6-1365,-20-92-5461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7.183"/>
    </inkml:context>
    <inkml:brush xml:id="br0">
      <inkml:brushProperty name="width" value="0.05" units="cm"/>
      <inkml:brushProperty name="height" value="0.05" units="cm"/>
    </inkml:brush>
  </inkml:definitions>
  <inkml:trace contextRef="#ctx0" brushRef="#br0">110 391 24575,'-1'1'0,"0"-1"0,1 1 0,-1 0 0,0-1 0,1 1 0,-1 0 0,0 0 0,1-1 0,-1 1 0,1 0 0,-1 0 0,1 0 0,0 0 0,-1 0 0,1 0 0,0-1 0,-1 1 0,1 0 0,0 0 0,0 0 0,0 0 0,0 0 0,0 0 0,0 0 0,0 0 0,0 0 0,1 0 0,-1 0 0,0 0 0,1 0 0,-1 0 0,0 0 0,2 1 0,-1-1 0,0 0 0,0 0 0,0 0 0,1-1 0,-1 1 0,0 0 0,1-1 0,-1 1 0,1-1 0,-1 1 0,0-1 0,1 1 0,-1-1 0,1 0 0,-1 0 0,1 0 0,-1 0 0,1 0 0,-1 0 0,1 0 0,1-1 0,8-2 0,-1 0 0,0 0 0,0-1 0,0 0 0,-1-1 0,1 0 0,-1 0 0,10-8 0,-15 10 0,0 0 0,-1 0 0,1 0 0,-1 0 0,1-1 0,-1 1 0,0-1 0,0 0 0,-1 0 0,1 0 0,-1 0 0,0 0 0,0-1 0,0 1 0,-1 0 0,1-1 0,-1 0 0,0 1 0,-1-1 0,1-7 0,-1 8 0,-1 0 0,0 0 0,0 0 0,-1 0 0,1 1 0,-1-1 0,0 1 0,0-1 0,0 1 0,0-1 0,0 1 0,-1 0 0,0 0 0,0 0 0,1 1 0,-2-1 0,1 0 0,0 1 0,0 0 0,-1 0 0,1 0 0,-1 0 0,0 1 0,1-1 0,-1 1 0,0 0 0,-4-1 0,0 0 0,0 1 0,-1-1 0,1 1 0,0 1 0,-1-1 0,1 1 0,0 1 0,-1 0 0,1 0 0,0 0 0,0 1 0,-10 4 0,13-4 0,-1 1 0,1 0 0,0 0 0,0 0 0,0 1 0,0 0 0,1 0 0,-1 0 0,1 1 0,0-1 0,0 1 0,1 0 0,0 0 0,-5 9 0,4-6 0,1 1 0,0 0 0,0-1 0,1 1 0,0 0 0,1 0 0,0 1 0,0-1 0,1 11 0,1-9 0,-1-1 0,2 1 0,-1-1 0,2 1 0,-1-1 0,1 0 0,1 0 0,0 0 0,0-1 0,1 1 0,0-1 0,0 0 0,1 0 0,1-1 0,-1 0 0,1 0 0,13 11 0,-12-13 0,1-1 0,0 0 0,0 0 0,0 0 0,1-1 0,-1-1 0,1 0 0,0 0 0,0-1 0,0 0 0,1-1 0,16 1 0,-13-3 0,0 0 0,0 0 0,0-2 0,-1 0 0,1 0 0,-1-1 0,0-1 0,23-11 0,-21 9 0,-1-2 0,0 0 0,0 0 0,-1-1 0,0-1 0,-1 0 0,0-1 0,-1 0 0,-1-1 0,1 0 0,-2 0 0,0-1 0,-1-1 0,0 1 0,-1-1 0,7-21 0,-9 16 0,-1 0 0,-1 0 0,-1 0 0,0-1 0,-2 1 0,0 0 0,-4-31 0,3 43 0,-1-1 0,0 0 0,0 1 0,0-1 0,-1 1 0,0 0 0,-1 0 0,0 0 0,0 0 0,-1 1 0,0 0 0,0 0 0,0 0 0,-1 0 0,0 1 0,-1 0 0,1 0 0,-1 1 0,-13-9 0,18 13 0,-1-1 0,0 1 0,0 0 0,1 0 0,-1 0 0,0 0 0,0 0 0,0 1 0,0-1 0,0 1 0,0 0 0,0 0 0,0 0 0,0 0 0,0 0 0,0 1 0,0-1 0,0 1 0,0 0 0,0 0 0,1 0 0,-1 0 0,0 0 0,0 1 0,-3 2 0,4-2 0,-1 1 0,0 0 0,1 0 0,0 0 0,0 0 0,0 0 0,0 0 0,0 1 0,1-1 0,-1 1 0,1-1 0,0 1 0,0-1 0,0 1 0,1 0 0,-1-1 0,1 1 0,0 0 0,0 0 0,1 4 0,2 14 0,1 1 0,0-2 0,14 38 0,31 62 0,-48-119 0,24 56-682,58 94-1,-65-125-6143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7.889"/>
    </inkml:context>
    <inkml:brush xml:id="br0">
      <inkml:brushProperty name="width" value="0.05" units="cm"/>
      <inkml:brushProperty name="height" value="0.05" units="cm"/>
    </inkml:brush>
  </inkml:definitions>
  <inkml:trace contextRef="#ctx0" brushRef="#br0">506 411 24575,'1'-6'0,"-1"0"0,2 0 0,-1 1 0,1-1 0,2-8 0,6-18 0,-9 27 0,0 1 0,-1-1 0,0 0 0,0 1 0,0-1 0,0 1 0,0-1 0,-1 0 0,0 1 0,0-1 0,0 1 0,-1-1 0,0 1 0,0 0 0,0 0 0,0 0 0,0 0 0,-1 0 0,0 0 0,-3-4 0,1 4 0,-1 0 0,1 0 0,0 0 0,-1 1 0,0 0 0,1 0 0,-1 0 0,-1 1 0,1 0 0,0 0 0,0 1 0,-1-1 0,1 1 0,-7 0 0,5 1 0,0 1 0,1-1 0,-1 1 0,0 0 0,1 1 0,-1 0 0,1 0 0,0 1 0,0 0 0,0 0 0,0 1 0,0-1 0,1 1 0,-1 1 0,1-1 0,0 1 0,1 1 0,-9 8 0,9-9 0,1 0 0,-1 1 0,1-1 0,0 1 0,1 0 0,-1 0 0,1 1 0,0-1 0,1 0 0,0 1 0,0 0 0,0-1 0,1 1 0,0 0 0,0 0 0,1 0 0,-1 0 0,2 0 0,-1 0 0,3 12 0,-2-15 0,1-1 0,-1 1 0,1-1 0,0 0 0,0 0 0,0 0 0,0 0 0,0 0 0,1 0 0,0 0 0,-1-1 0,1 1 0,0-1 0,0 0 0,0 0 0,0 0 0,1 0 0,-1-1 0,1 1 0,-1-1 0,1 0 0,-1 0 0,1 0 0,0 0 0,-1-1 0,1 1 0,0-1 0,-1 0 0,6-1 0,-1 1 0,0 0 0,0-1 0,0 0 0,1-1 0,-1 1 0,0-2 0,-1 1 0,1-1 0,0 0 0,-1-1 0,1 0 0,7-6 0,-9 6 0,-1-1 0,0 1 0,0-1 0,0-1 0,-1 1 0,0-1 0,0 1 0,0-1 0,-1 0 0,0-1 0,0 1 0,0 0 0,3-14 0,-6 22 0,0 0 0,0 0 0,0 0 0,0 1 0,0-1 0,0 0 0,1 0 0,-1 0 0,1 1 0,0-1 0,0 0 0,0 0 0,0 0 0,0 0 0,0 0 0,0-1 0,0 1 0,1 0 0,-1 0 0,1-1 0,0 1 0,-1-1 0,1 1 0,0-1 0,0 0 0,0 0 0,0 0 0,0 0 0,0 0 0,0 0 0,0 0 0,0-1 0,0 1 0,0-1 0,1 0 0,-1 1 0,0-1 0,0 0 0,0 0 0,1-1 0,-1 1 0,0 0 0,0-1 0,0 1 0,1-1 0,2-1 0,0 0 0,0-1 0,1 0 0,-1 0 0,-1-1 0,1 1 0,0-1 0,-1 0 0,1 0 0,-1-1 0,-1 1 0,1-1 0,0 0 0,-1 0 0,0 0 0,0 0 0,-1-1 0,0 1 0,1-1 0,-2 0 0,1 1 0,-1-1 0,0 0 0,0 0 0,0 0 0,-1-9 0,0 3 0,-1 1 0,0 0 0,0 0 0,-1 0 0,0 1 0,-1-1 0,-1 0 0,1 1 0,-2 0 0,1 0 0,-1 0 0,-1 0 0,-7-10 0,5 11 0,0 0 0,0 0 0,-1 1 0,0 0 0,0 1 0,-1 0 0,0 0 0,0 1 0,-1 0 0,1 1 0,-1 0 0,-1 1 0,1 0 0,0 1 0,-1 0 0,0 1 0,0 0 0,-14 0 0,10 2 0,0 1 0,0 0 0,0 1 0,0 1 0,1 0 0,-1 1 0,1 1 0,0 1 0,0 0 0,1 0 0,0 2 0,0 0 0,-15 11 0,15-9 0,1 0 0,1 1 0,-1 1 0,2 0 0,0 0 0,0 1 0,1 1 0,1 0 0,-14 28 0,18-32 0,1 0 0,1 1 0,0 0 0,0 0 0,1-1 0,0 1 0,1 1 0,0-1 0,1 0 0,0 0 0,1 0 0,1 0 0,-1 0 0,1 0 0,7 19 0,-1-12 8,0 1-1,1-2 1,1 1-1,1-1 1,0-1-1,2 0 1,-1 0-1,2-1 1,0-1-1,1 0 1,0-1-1,1-1 1,0-1-1,1 0 1,25 12-1,-26-15-90,0-1 1,0 0-1,1-1 1,0-1-1,1 0 1,-1-1-1,1-1 1,-1-1-1,1-1 1,0 0-1,0-1 1,0-1-1,-1-1 1,1 0-1,0-1 1,-1-1-1,23-9 1,10-9-6744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8.515"/>
    </inkml:context>
    <inkml:brush xml:id="br0">
      <inkml:brushProperty name="width" value="0.05" units="cm"/>
      <inkml:brushProperty name="height" value="0.05" units="cm"/>
    </inkml:brush>
  </inkml:definitions>
  <inkml:trace contextRef="#ctx0" brushRef="#br0">31 394 24575,'2'23'0,"1"0"0,1 0 0,1 0 0,1 0 0,1-1 0,1 0 0,14 28 0,-9-22 0,-1 1 0,-2 0 0,7 34 0,-17-56 0,-3-7 0,-9-14 0,-11-24 0,5-1 0,1-1 0,2 0 0,2-1 0,-14-76 0,22 85 0,1 0 0,2-1 0,1 1 0,2-1 0,1 1 0,12-64 0,-12 86 0,1 1 0,0 0 0,1-1 0,-1 1 0,2 0 0,-1 1 0,1-1 0,1 1 0,8-11 0,-10 15 0,-1 1 0,1-1 0,0 1 0,0 0 0,0 0 0,0 1 0,0-1 0,1 1 0,-1 0 0,1 0 0,0 0 0,0 0 0,-1 1 0,1 0 0,0 0 0,0 0 0,0 1 0,0 0 0,0 0 0,7 0 0,0 2 0,0 1 0,-1 0 0,0 1 0,1 0 0,-1 0 0,-1 1 0,1 1 0,-1 0 0,0 0 0,0 1 0,-1 0 0,1 1 0,-2 0 0,15 17 0,-10-10 0,-1 1 0,0 1 0,-2-1 0,0 2 0,0-1 0,-2 2 0,0-1 0,5 22 0,-10-29 0,0 1 0,-1 0 0,0 0 0,-1 0 0,0 0 0,-1 0 0,-1 0 0,1 0 0,-2 0 0,0 0 0,0-1 0,-8 22 0,6-24 0,0 0 0,-1 0 0,0 0 0,-1-1 0,0 1 0,0-1 0,-1-1 0,0 1 0,0-1 0,-1-1 0,1 1 0,-1-1 0,-1 0 0,0-1 0,-14 7 0,7-5 0,0-1 0,0-1 0,-1 0 0,-29 5 0,39-9 0,0 0 0,0 0 0,0-1 0,0 0 0,-1 0 0,1-1 0,0 0 0,0 0 0,1 0 0,-1-1 0,0 0 0,0-1 0,1 1 0,-9-5 0,14 6 0,-1-1 0,0 1 0,1 0 0,-1 0 0,1-1 0,-1 1 0,1-1 0,0 1 0,0-1 0,0 1 0,0-1 0,0 0 0,0 0 0,0 1 0,0-1 0,1 0 0,-1 0 0,0 0 0,1 0 0,0 0 0,0 0 0,-1 0 0,1 0 0,0 0 0,1 0 0,-1 0 0,0 0 0,0 0 0,1 0 0,-1 0 0,1 1 0,1-4 0,0 2 0,-1 0 0,1-1 0,1 1 0,-1 0 0,0 0 0,1 1 0,-1-1 0,1 0 0,0 1 0,0 0 0,0-1 0,0 1 0,0 0 0,1 1 0,-1-1 0,6-1 0,-1 0-6,0 1-1,0 1 0,1 0 0,-1 0 1,0 0-1,0 1 0,0 0 1,1 1-1,-1 0 0,0 0 1,9 3-1,-4 0 35,-1 0 1,0 1 0,0 1-1,0 0 1,-1 0-1,16 13 1,-6-2-241,-1 0 0,-1 2 0,0 1-1,-1 0 1,-2 1 0,18 28 0,-18-22-6614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8.880"/>
    </inkml:context>
    <inkml:brush xml:id="br0">
      <inkml:brushProperty name="width" value="0.05" units="cm"/>
      <inkml:brushProperty name="height" value="0.05" units="cm"/>
    </inkml:brush>
  </inkml:definitions>
  <inkml:trace contextRef="#ctx0" brushRef="#br0">25 57 24575,'0'-4'0,"-1"1"0,0-1 0,0 1 0,0-1 0,-1 1 0,1 0 0,-1-1 0,-2-2 0,-4-1 0,7 8 0,1 0 0,-1 0 0,1-1 0,0 1 0,-1 0 0,1 0 0,0 0 0,0 0 0,-1-1 0,1 1 0,0 0 0,0 0 0,0 0 0,0 0 0,0 0 0,0 0 0,0 0 0,1 0 0,0 10 0,0 0 0,1 0 0,0-1 0,1 1 0,0-1 0,1 0 0,0 0 0,0 0 0,1 0 0,0-1 0,13 17 0,-14-21 0,1 1 0,0-1 0,0 0 0,0 0 0,0 0 0,1-1 0,0 1 0,0-2 0,0 1 0,0 0 0,1-1 0,-1-1 0,1 1 0,0-1 0,-1 0 0,1 0 0,0-1 0,13 1 0,-16-2 0,1 0 0,0-1 0,-1 0 0,0 0 0,1 0 0,-1-1 0,1 1 0,-1-1 0,0 0 0,0 0 0,0-1 0,0 1 0,-1-1 0,1 0 0,-1 0 0,1 0 0,-1 0 0,0-1 0,0 1 0,0-1 0,-1 0 0,1 0 0,-1 0 0,0 0 0,0 0 0,2-8 0,-1 3 0,0 0 0,-1 0 0,0 1 0,0-1 0,-1 0 0,0-1 0,-1 1 0,0 0 0,0 0 0,-1 0 0,0 0 0,-4-15 0,4 22 0,1 0 0,-1 0 0,0 0 0,0 0 0,0 1 0,0-1 0,0 0 0,0 0 0,0 1 0,-1-1 0,1 0 0,-1 1 0,1 0 0,-1-1 0,1 1 0,-1 0 0,-2-2 0,3 3 0,1 0 0,-1 0 0,1 0 0,-1 0 0,1 0 0,-1 0 0,1 0 0,-1 0 0,0 0 0,1 0 0,-1 0 0,1 0 0,-1 0 0,1 0 0,-1 0 0,1 0 0,-1 1 0,1-1 0,-1 0 0,1 0 0,-1 1 0,1-1 0,-1 0 0,0 1 0,0 1 0,0-1 0,0 1 0,0-1 0,0 1 0,0-1 0,1 1 0,-1 0 0,0-1 0,1 1 0,-1 0 0,0 2 0,-2 18-1365,1 0-5461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9.245"/>
    </inkml:context>
    <inkml:brush xml:id="br0">
      <inkml:brushProperty name="width" value="0.05" units="cm"/>
      <inkml:brushProperty name="height" value="0.05" units="cm"/>
    </inkml:brush>
  </inkml:definitions>
  <inkml:trace contextRef="#ctx0" brushRef="#br0">3 72 24575,'-2'-49'0,"2"39"0,3 38 0,21 122 0,-24-150 0,0 1 0,0-1 0,0 0 0,0 0 0,0 0 0,0 0 0,0 0 0,0 0 0,0 1 0,0-1 0,0 0 0,0 0 0,0 0 0,0 0 0,0 0 0,0 1 0,0-1 0,0 0 0,0 0 0,0 0 0,0 0 0,0 0 0,0 0 0,0 1 0,0-1 0,0 0 0,0 0 0,0 0 0,1 0 0,-1 0 0,0 0 0,0 0 0,0 0 0,0 1 0,0-1 0,0 0 0,0 0 0,1 0 0,-1 0 0,0 0 0,0 0 0,0 0 0,0 0 0,0 0 0,0 0 0,1 0 0,-1 0 0,0 0 0,0 0 0,0 0 0,0 0 0,0 0 0,0 0 0,1 0 0,-1 0 0,0 0 0,0 0 0,0 0 0,0 0 0,0 0 0,0 0 0,1 0 0,-1 0 0,0-1 0,8-11 0,5-18 0,19-50 0,-29 74 0,1 0 0,-1 0 0,1 1 0,0-1 0,0 1 0,0 0 0,1 0 0,0 0 0,0 0 0,9-5 0,-13 9 0,1 0 0,0 0 0,0 0 0,0 0 0,0 0 0,0 1 0,0-1 0,0 1 0,0-1 0,0 1 0,0 0 0,0 0 0,1 0 0,-1 0 0,0 0 0,0 0 0,0 1 0,0-1 0,0 1 0,4 1 0,-3 0 0,1 0 0,-1 0 0,0 0 0,0 1 0,0-1 0,0 1 0,-1 0 0,1-1 0,0 1 0,2 6 0,1 1 0,0 0 0,-1 0 0,-1 0 0,0 1 0,0 0 0,4 20 0,-5 1-1365,0-4-5461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9.633"/>
    </inkml:context>
    <inkml:brush xml:id="br0">
      <inkml:brushProperty name="width" value="0.05" units="cm"/>
      <inkml:brushProperty name="height" value="0.05" units="cm"/>
    </inkml:brush>
  </inkml:definitions>
  <inkml:trace contextRef="#ctx0" brushRef="#br0">1 170 24575,'1'-14'0,"1"-1"0,0 0 0,2 0 0,5-18 0,-3 12 0,-3 14 0,-1 0 0,1 0 0,0 0 0,0 0 0,6-7 0,-9 13 0,0 1 0,0-1 0,1 1 0,-1-1 0,0 1 0,0 0 0,1-1 0,-1 1 0,1-1 0,-1 1 0,0 0 0,1-1 0,-1 1 0,1 0 0,-1 0 0,1-1 0,-1 1 0,1 0 0,-1 0 0,1 0 0,-1 0 0,1 0 0,-1-1 0,1 1 0,-1 0 0,1 0 0,-1 0 0,1 0 0,-1 0 0,2 1 0,-1 0 0,0 0 0,0 1 0,0-1 0,0 1 0,0-1 0,0 1 0,-1-1 0,1 1 0,0-1 0,-1 1 0,1 0 0,-1-1 0,0 1 0,1 0 0,-1 2 0,15 137 0,2 8 0,4-35-1365,-18-88-5461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49.993"/>
    </inkml:context>
    <inkml:brush xml:id="br0">
      <inkml:brushProperty name="width" value="0.05" units="cm"/>
      <inkml:brushProperty name="height" value="0.05" units="cm"/>
    </inkml:brush>
  </inkml:definitions>
  <inkml:trace contextRef="#ctx0" brushRef="#br0">31 358 24575,'-3'-3'0,"0"0"0,1 0 0,-1 0 0,1 0 0,-1-1 0,1 1 0,0 0 0,1-1 0,-1 0 0,0 1 0,1-1 0,0 0 0,0 0 0,0 0 0,1 0 0,-1 0 0,1 1 0,0-1 0,0-5 0,1 6 0,0-1 0,0 1 0,0-1 0,1 1 0,-1-1 0,1 1 0,0 0 0,0 0 0,0 0 0,0 0 0,1 0 0,-1 0 0,1 1 0,0-1 0,0 1 0,-1 0 0,1 0 0,1 0 0,-1 0 0,5-2 0,4-1 0,1 1 0,0 0 0,0 1 0,0 0 0,26-1 0,-28 3 0,-1 1 0,0-2 0,0 1 0,1-2 0,-1 1 0,0-1 0,-1-1 0,1 0 0,-1 0 0,13-8 0,-22 12 0,0 0 0,1-1 0,-1 1 0,0 0 0,1-1 0,-1 1 0,0 0 0,1 0 0,-1 0 0,0-1 0,1 1 0,-1 0 0,1 0 0,-1 0 0,0 0 0,1-1 0,-1 1 0,1 0 0,-1 0 0,1 0 0,-1 0 0,1 0 0,-1 0 0,0 0 0,1 1 0,-1-1 0,1 0 0,-1 0 0,1 0 0,-1 0 0,0 0 0,1 1 0,-1-1 0,0 0 0,1 1 0,5 17 0,-9 39 0,2-40 0,-1 17-341,2 0 0,1 1-1,7 38 1,-2-46-6485</inkml:trace>
  <inkml:trace contextRef="#ctx0" brushRef="#br0" timeOffset="1">290 124 24575,'0'-5'0,"0"-9"0,0-8 0,0-4 0,0-2 0,0 8 0,5 12 0,1 11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0.506"/>
    </inkml:context>
    <inkml:brush xml:id="br0">
      <inkml:brushProperty name="width" value="0.05" units="cm"/>
      <inkml:brushProperty name="height" value="0.05" units="cm"/>
    </inkml:brush>
  </inkml:definitions>
  <inkml:trace contextRef="#ctx0" brushRef="#br0">1 1 24575,'2'5'0,"0"0"0,1 0 0,-1 0 0,1 0 0,0-1 0,1 1 0,-1-1 0,1 0 0,7 7 0,-4-4 0,9 10 0,-5-5 0,1 1 0,12 19 0,-21-29 0,-1 1 0,0 0 0,0 0 0,0 0 0,0 0 0,-1 0 0,0 0 0,0 1 0,0-1 0,0 0 0,-1 1 0,1-1 0,-1 1 0,0 4 0,0-9 0,0 0 0,0 1 0,0-1 0,0 0 0,0 1 0,0-1 0,0 1 0,0-1 0,0 0 0,0 1 0,0-1 0,0 0 0,0 1 0,0-1 0,0 0 0,0 1 0,0-1 0,-1 0 0,1 1 0,0-1 0,0 0 0,0 1 0,-1-1 0,1 0 0,0 0 0,0 1 0,0-1 0,-1 0 0,1 0 0,0 1 0,-1-1 0,1 0 0,0 0 0,-1 0 0,1 1 0,-6-14 0,-2-22 0,8 29 0,0 0 0,1-1 0,0 1 0,0 0 0,0 0 0,1 1 0,0-1 0,0 0 0,1 1 0,-1-1 0,1 1 0,1-1 0,-1 1 0,1 0 0,-1 1 0,1-1 0,5-4 0,-8 9 0,0-1 0,-1 1 0,1-1 0,0 1 0,0-1 0,0 1 0,0 0 0,0 0 0,0-1 0,-1 1 0,1 0 0,0 0 0,0 0 0,0 0 0,0 0 0,0 0 0,0 0 0,0 0 0,0 0 0,0 0 0,0 1 0,0-1 0,0 0 0,-1 1 0,1-1 0,0 1 0,0-1 0,0 1 0,0-1 0,-1 1 0,1-1 0,0 1 0,-1 0 0,1-1 0,0 1 0,-1 0 0,1 0 0,-1-1 0,1 1 0,-1 0 0,1 0 0,-1 0 0,1 1 0,15 42 0,-15-39 0,1 1 0,0 1 0,0 0 0,0-1 0,1 0 0,0 0 0,0 0 0,5 7 0,-6-12 0,-1 1 0,0-1 0,1 0 0,-1 1 0,1-1 0,0 0 0,-1 0 0,1 0 0,0 0 0,-1-1 0,1 1 0,0 0 0,0-1 0,0 1 0,0-1 0,0 0 0,-1 1 0,1-1 0,0 0 0,0 0 0,0 0 0,0-1 0,0 1 0,0 0 0,0-1 0,0 1 0,0-1 0,-1 0 0,4-1 0,0-1 0,0 1 0,0-1 0,0 0 0,0 0 0,-1-1 0,0 0 0,0 1 0,0-1 0,0-1 0,0 1 0,-1-1 0,0 1 0,0-1 0,0 0 0,3-6 0,1-7 0,0-1 0,-1 1 0,3-21 0,-9 39 0,0 0 0,0 0 0,0 0 0,0 0 0,0 0 0,0 0 0,0 0 0,0 0 0,0 0 0,0 0 0,0 0 0,0 0 0,-1 0 0,1 0 0,0 0 0,0 0 0,0 0 0,0 0 0,0 0 0,0 0 0,0 0 0,0-1 0,0 1 0,0 0 0,0 0 0,0 0 0,0 0 0,0 0 0,0 0 0,0 0 0,0 0 0,-1 0 0,1 0 0,0 0 0,0 0 0,0 0 0,0 0 0,0 0 0,0 0 0,0 0 0,0 0 0,0-1 0,0 1 0,0 0 0,0 0 0,0 0 0,0 0 0,0 0 0,0 0 0,0 0 0,0 0 0,0 0 0,0 0 0,0 0 0,0 0 0,0 0 0,0 0 0,0-1 0,0 1 0,1 0 0,-8 7 0,-7 13 0,11-13-44,0 0 0,0 0 0,0 0 0,1 1 0,0-1 0,0 0 0,1 1 0,0 0 0,0-1 0,1 1 0,0-1 0,0 1 0,1 0 0,0-1 0,0 1 0,1-1 0,0 1 0,0-1-1,1 0 1,0 0 0,0 0 0,1 0 0,0 0 0,0-1 0,0 0 0,1 0 0,0 0 0,0 0 0,0-1 0,13 10 0,4 1-6782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1.431"/>
    </inkml:context>
    <inkml:brush xml:id="br0">
      <inkml:brushProperty name="width" value="0.05" units="cm"/>
      <inkml:brushProperty name="height" value="0.05" units="cm"/>
    </inkml:brush>
  </inkml:definitions>
  <inkml:trace contextRef="#ctx0" brushRef="#br0">3 121 24575,'-1'-37'0,"0"20"0,0 1 0,4-30 0,1 42 0,1 12 0,2 15 0,24 112 0,26 252 0,-55-304 0,-1-96 0,1 1 0,1-1 0,0 1 0,0 0 0,1 0 0,1 0 0,0 1 0,1 0 0,0 0 0,0 0 0,1 0 0,1 1 0,0 1 0,0-1 0,15-12 0,-16 15 0,1 1 0,0 0 0,0 1 0,0 0 0,1 0 0,-1 1 0,1 0 0,0 0 0,16-3 0,-18 5 0,0 1 0,1 0 0,-1 1 0,0 0 0,0 0 0,1 0 0,-1 1 0,0 0 0,0 1 0,0-1 0,0 1 0,0 1 0,0-1 0,7 5 0,-8-4 0,-1 1 0,0 0 0,1 0 0,-1 0 0,-1 0 0,1 1 0,0-1 0,-1 1 0,0 0 0,-1 1 0,1-1 0,-1 1 0,0 0 0,0-1 0,0 1 0,-1 1 0,0-1 0,0 0 0,-1 0 0,0 1 0,0-1 0,0 1 0,-1-1 0,0 1 0,0-1 0,-1 1 0,0-1 0,0 0 0,0 1 0,-1-1 0,0 0 0,0 0 0,0 0 0,-1 0 0,0 0 0,0 0 0,0-1 0,-1 1 0,0-1 0,0 0 0,-1 0 0,1-1 0,-1 1 0,0-1 0,0 0 0,0 0 0,-1-1 0,-8 5 0,2-3 15,-1-1 0,1 0 0,-1-1 0,1 0 0,-1-1 0,0 0 0,-14-1 0,22 0-86,0-1 1,0 0-1,0-1 0,0 1 0,0-1 1,0 0-1,0 0 0,0 0 1,0-1-1,1 1 0,-1-1 0,0-1 1,1 1-1,0-1 0,-1 1 1,1-1-1,0 0 0,0-1 0,1 1 1,-7-7-1,-1-12-6755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19.853"/>
    </inkml:context>
    <inkml:brush xml:id="br0">
      <inkml:brushProperty name="width" value="0.05" units="cm"/>
      <inkml:brushProperty name="height" value="0.05" units="cm"/>
    </inkml:brush>
  </inkml:definitions>
  <inkml:trace contextRef="#ctx0" brushRef="#br0">51 32 24575,'0'-2'0,"1"1"0,-1 0 0,1 0 0,0 0 0,-1-1 0,1 1 0,0 0 0,0 0 0,0 0 0,0 0 0,0 0 0,0 0 0,0 0 0,0 1 0,0-1 0,1 0 0,-1 1 0,0-1 0,1 1 0,-1-1 0,0 1 0,1-1 0,-1 1 0,0 0 0,1 0 0,-1 0 0,2 0 0,39-4 0,-39 4 0,-1 0 0,1 1 0,-1-1 0,0 0 0,1 1 0,-1-1 0,0 1 0,1 0 0,-1 0 0,0 0 0,0 0 0,0 0 0,0 1 0,0-1 0,0 0 0,0 1 0,0-1 0,-1 1 0,1 0 0,-1 0 0,1 0 0,-1 0 0,1 0 0,-1 0 0,0 0 0,0 0 0,0 0 0,0 0 0,-1 1 0,1-1 0,-1 0 0,1 1 0,-1 3 0,2 8 0,-2-1 0,0 1 0,-1 0 0,-4 22 0,3-22 0,-20 150 0,-19 151 0,1-19 0,-2 24 0,31-225 0,-7 134 0,18-222 0,0 1 0,1-1 0,-1 0 0,2 1 0,-1-1 0,1 0 0,0 0 0,0 0 0,1 0 0,0 0 0,0-1 0,7 12 0,-7-15 0,0 1 0,1-1 0,-1 0 0,1 0 0,-1-1 0,1 1 0,0-1 0,0 1 0,0-1 0,0 0 0,0-1 0,0 1 0,1-1 0,-1 0 0,1 0 0,-1 0 0,1 0 0,-1-1 0,1 0 0,-1 0 0,9-1 0,87-13 0,9-1 0,19 11 15,142 14 0,129 32-271,-190-17-578,1432 130-2168,-920-91 1049,1084 73 78,-1798-137 1846,532 15 1519,-408-18 653,-1-6 0,142-28 0,-269 36-2143,10 0 0,-1-2 0,0 0 0,0 0 0,0-1 0,0-1 0,13-6 0,-24 10 0,-1 1 0,1 0 0,0-1 0,0 1 0,-1-1 0,1 1 0,0-1 0,-1 1 0,1-1 0,-1 1 0,1-1 0,0 0 0,-1 1 0,0-1 0,1 0 0,-1 1 0,1-1 0,-1 0 0,0 0 0,1 0 0,-1 1 0,0-1 0,0 0 0,0 0 0,0 0 0,0 0 0,0 1 0,0-2 0,0 0 0,-1 1 0,0 0 0,1-1 0,-1 1 0,0 0 0,0 0 0,0-1 0,0 1 0,0 0 0,0 0 0,-1 0 0,1 0 0,0 0 0,-2 0 0,-9-6 0,1 1 0,-25-8 0,28 11 0,-4-1 0,1-1 0,-1 0 0,1-1 0,1-1 0,-1 1 0,-15-15 0,21 16 0,1 1 0,-1-1 0,1 0 0,0-1 0,1 1 0,-1-1 0,1 0 0,0 1 0,0-2 0,1 1 0,0 0 0,0 0 0,0-1 0,0-8 0,0-27 0,1 0 0,3 1 0,2-1 0,14-67 0,-7 42 0,31-187 0,100-335 0,-115 490 0,-4 0 0,-4-1 0,8-141 0,-26 235 0,-1-1 0,0 0 0,0 0 0,-1 1 0,0-1 0,0 0 0,0 1 0,-1-1 0,-4-10 0,5 14 0,-1 1 0,0-1 0,0 0 0,0 1 0,0 0 0,0-1 0,0 1 0,-1 0 0,1 0 0,-1 0 0,0 0 0,1 0 0,-1 1 0,0 0 0,0-1 0,0 1 0,0 0 0,0 0 0,0 0 0,0 1 0,-7-1 0,-13 0 0,1 1 0,-1 1 0,0 1 0,1 2 0,-1 0 0,-29 10 0,-40 6 0,-364 20 28,-6-38-208,255-4-358,-130 1 450,-788 2 5,2 31 116,889-21 48,-255 15 371,3 28-157,-239 27-295,717-80 0,0-1 0,0 0 0,0 0 0,0-1 0,0 0 0,1 0 0,-1-1 0,0 0 0,1 0 0,-1-1 0,1 0 0,0 0 0,0-1 0,0 0 0,1 0 0,-11-8 0,10 7 0,-1 0 0,0 0 0,0 1 0,-1 1 0,1-1 0,-1 1 0,0 1 0,1-1 0,-1 2 0,-17-2 0,-10 1 0,-52 4 0,27 1 0,50-3 0,0 0 0,0 1 0,-19 4 0,25-4 0,1 0 0,0 1 0,0 0 0,0 0 0,0 0 0,1 0 0,-1 1 0,0 0 0,1 0 0,0-1 0,0 2 0,-4 3 0,-7 9-455,0-1 0,-23 18 0,25-23-6371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2.118"/>
    </inkml:context>
    <inkml:brush xml:id="br0">
      <inkml:brushProperty name="width" value="0.05" units="cm"/>
      <inkml:brushProperty name="height" value="0.05" units="cm"/>
    </inkml:brush>
  </inkml:definitions>
  <inkml:trace contextRef="#ctx0" brushRef="#br0">57 161 24575,'2'0'0,"-1"0"0,1-1 0,0 1 0,-1-1 0,1 1 0,-1-1 0,1 1 0,-1-1 0,1 0 0,-1 0 0,1 0 0,-1 0 0,1 0 0,-1 0 0,0 0 0,0 0 0,0 0 0,1-1 0,-1 1 0,0 0 0,-1-1 0,1 1 0,0-1 0,0 1 0,-1-1 0,1 1 0,-1-1 0,1 0 0,-1 1 0,1-1 0,-1 0 0,0 1 0,0-1 0,0-2 0,0 3 0,0-1 0,0 1 0,0 0 0,-1-1 0,1 1 0,0 0 0,-1 0 0,1-1 0,-1 1 0,1 0 0,-1 0 0,1 0 0,-1-1 0,0 1 0,0 0 0,1 0 0,-1 0 0,0 0 0,0 0 0,0 1 0,0-1 0,0 0 0,0 0 0,-1 1 0,1-1 0,0 0 0,0 1 0,0 0 0,-1-1 0,1 1 0,0-1 0,-1 1 0,1 0 0,0 0 0,0 0 0,-1 0 0,1 0 0,0 0 0,-1 0 0,1 0 0,0 1 0,-1-1 0,1 0 0,0 1 0,0-1 0,0 1 0,-2 0 0,0 1 0,-1 0 0,1 0 0,0 0 0,1 0 0,-1 1 0,0-1 0,0 1 0,1-1 0,0 1 0,-1 0 0,1 0 0,0 0 0,1 0 0,-1 1 0,0-1 0,1 0 0,0 1 0,0-1 0,0 1 0,0-1 0,0 1 0,1-1 0,0 1 0,0 0 0,0 3 0,-1 0 0,1 0 0,0-1 0,1 1 0,-1 0 0,1-1 0,1 1 0,-1 0 0,1-1 0,0 0 0,1 1 0,-1-1 0,1 0 0,4 6 0,-5-9 0,0 0 0,1 0 0,-1-1 0,1 1 0,0 0 0,-1-1 0,1 0 0,0 0 0,0 0 0,1 0 0,-1 0 0,0-1 0,1 1 0,-1-1 0,1 0 0,-1 0 0,1 0 0,-1 0 0,1-1 0,0 1 0,0-1 0,-1 0 0,1 0 0,0-1 0,-1 1 0,1-1 0,0 0 0,3-1 0,-2 0 0,-1 0 0,0 0 0,0-1 0,0 1 0,0-1 0,-1 0 0,1 0 0,-1 0 0,0-1 0,1 1 0,-2-1 0,1 0 0,0 0 0,-1 0 0,1 0 0,-1 0 0,0 0 0,-1-1 0,1 1 0,-1-1 0,2-8 0,-2 5 0,0 0 0,0 0 0,-1 0 0,0 0 0,0 0 0,-1-1 0,0 1 0,0 0 0,-1 1 0,-4-12 0,9 31 0,0 3 0,1 0 0,1-1 0,6 15 0,-8-22 0,2 1 0,-1-1 0,1-1 0,-1 1 0,2-1 0,-1 0 0,1 0 0,0 0 0,9 6 0,-12-10 0,0-1 0,0 1 0,0-1 0,0 1 0,0-1 0,0 0 0,0 0 0,1-1 0,-1 1 0,0-1 0,0 1 0,1-1 0,-1 0 0,0 0 0,1-1 0,-1 1 0,0-1 0,1 0 0,-1 1 0,0-1 0,0-1 0,0 1 0,0 0 0,0-1 0,5-3 0,4-3 0,0 0 0,-1-1 0,0-1 0,0 0 0,-1 0 0,0-1 0,15-24 0,-19 26 0,0-1 0,-1 0 0,0 0 0,0-1 0,-1 0 0,-1 1 0,0-1 0,0 0 0,-1-1 0,1-18 0,-3 29 0,0-1 0,1 1 0,-1 0 0,0-1 0,0 1 0,0 0 0,0-1 0,0 1 0,-1 0 0,1-1 0,0 1 0,-1 0 0,1 0 0,0-1 0,-1 1 0,0 0 0,1 0 0,-1 0 0,0 0 0,1 0 0,-1 0 0,0 0 0,0 0 0,0 0 0,0 0 0,0 0 0,0 0 0,0 1 0,0-1 0,0 0 0,-3 0 0,3 1 0,-1 0 0,0 0 0,0 1 0,1-1 0,-1 1 0,0-1 0,1 1 0,-1 0 0,0-1 0,1 1 0,-1 0 0,1 0 0,-1 0 0,1 0 0,0 1 0,-1-1 0,1 0 0,0 0 0,0 1 0,0-1 0,0 1 0,0-1 0,-1 3 0,-1 1 0,0 1 0,0-1 0,1 1 0,0-1 0,0 1 0,0 0 0,0 0 0,1 0 0,0 0 0,1 0 0,-1 0 0,1 0 0,0 1 0,1-1 0,0 0 0,0 0 0,0 0 0,0 0 0,1 0 0,0-1 0,0 1 0,1 0 0,4 7 0,6 8 0,1-1 0,0 0 0,2 0 0,23 22 0,-35-38 0,-2-2 0,0 0 0,0 0 0,0 0 0,-1 0 0,1 0 0,-1 0 0,1 0 0,-1 0 0,0 1 0,0-1 0,0 1 0,0-1 0,-1 1 0,1-1 0,-1 1 0,1-1 0,-1 5 0,0-5 0,-1-1 0,0 1 0,1-1 0,-1 0 0,0 1 0,0-1 0,1 0 0,-1 0 0,0 0 0,0 0 0,0 0 0,-1 0 0,1 0 0,0 0 0,0 0 0,0 0 0,-1 0 0,1-1 0,-1 1 0,1 0 0,0-1 0,-1 0 0,1 1 0,-1-1 0,1 0 0,-1 1 0,1-1 0,-1 0 0,1 0 0,-1 0 0,-1-1 0,-10 1-124,1-1 0,-1 0 0,1-1 0,0-1 0,0 0 0,0 0-1,0-1 1,0 0 0,1-2 0,-19-9 0,11 1-6702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2.494"/>
    </inkml:context>
    <inkml:brush xml:id="br0">
      <inkml:brushProperty name="width" value="0.05" units="cm"/>
      <inkml:brushProperty name="height" value="0.05" units="cm"/>
    </inkml:brush>
  </inkml:definitions>
  <inkml:trace contextRef="#ctx0" brushRef="#br0">127 157 24575,'-1'-1'0,"1"1"0,0-1 0,0 0 0,0 0 0,-1 1 0,1-1 0,0 0 0,-1 1 0,1-1 0,0 0 0,-1 1 0,1-1 0,-1 0 0,1 1 0,-1-1 0,1 1 0,-1-1 0,0 1 0,1-1 0,-1 1 0,0 0 0,1-1 0,-1 1 0,0 0 0,1-1 0,-1 1 0,0 0 0,0 0 0,1 0 0,-1-1 0,0 1 0,0 0 0,1 0 0,-1 0 0,0 0 0,-1 1 0,-5 2 0,18 3 0,-3-5 0,-1-1 0,1 0 0,0 0 0,-1 0 0,1-1 0,0 0 0,-1 0 0,1-1 0,-1 0 0,0 0 0,9-5 0,-10 5 0,1-1 0,-1 0 0,0 0 0,1-1 0,-2 0 0,1 0 0,0-1 0,-1 1 0,0-1 0,0 0 0,0 0 0,5-8 0,-9 11 0,0 1 0,0-1 0,0 1 0,-1-1 0,1 1 0,0-1 0,-1 0 0,1 0 0,-1 1 0,1-1 0,-1 0 0,0 0 0,0 1 0,0-1 0,0 0 0,0 0 0,0 0 0,0 1 0,0-1 0,-1 0 0,1 0 0,-1 1 0,0-1 0,1 0 0,-1 1 0,0-1 0,0 0 0,0 1 0,0-1 0,0 1 0,0 0 0,0-1 0,-1 1 0,1 0 0,-1 0 0,1 0 0,0 0 0,-1 0 0,0 0 0,1 0 0,-1 0 0,0 1 0,1-1 0,-4 0 0,-3-2 0,1 1 0,-1 1 0,1-1 0,-1 1 0,0 1 0,1-1 0,-1 1 0,0 1 0,-11 1 0,9 0 0,1 1 0,0 1 0,-1 0 0,1 0 0,1 0 0,-1 1 0,1 1 0,0 0 0,0 0 0,0 0 0,1 1 0,0 0 0,0 0 0,1 1 0,0 0 0,0 0 0,1 0 0,0 1 0,0 0 0,1 0 0,-5 14 0,7-16 0,0-1 0,0 1 0,1 0 0,-1 0 0,1 0 0,1 0 0,0 0 0,0 1 0,0-1 0,1 0 0,0 0 0,0 0 0,0 0 0,1 0 0,1-1 0,-1 1 0,1 0 0,0-1 0,0 0 0,1 0 0,0 0 0,0 0 0,0 0 0,1-1 0,-1 0 0,2 0 0,-1 0 0,0 0 0,1-1 0,9 6 0,-5-5-227,0 0-1,0-1 1,1 0-1,-1 0 1,14 2-1,14 1-6598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2.950"/>
    </inkml:context>
    <inkml:brush xml:id="br0">
      <inkml:brushProperty name="width" value="0.05" units="cm"/>
      <inkml:brushProperty name="height" value="0.05" units="cm"/>
    </inkml:brush>
  </inkml:definitions>
  <inkml:trace contextRef="#ctx0" brushRef="#br0">292 430 24575,'1'0'0,"0"0"0,0 0 0,1-1 0,-1 1 0,0 0 0,0 0 0,0 0 0,0-1 0,0 1 0,0-1 0,0 1 0,0-1 0,0 1 0,0-1 0,0 0 0,0 1 0,0-1 0,0 0 0,0 0 0,0 0 0,-1 1 0,1-1 0,0 0 0,-1 0 0,1 0 0,-1 0 0,1 0 0,-1 0 0,1 0 0,-1-1 0,0 1 0,1 0 0,-1 0 0,0 0 0,0 0 0,0 0 0,0-1 0,0 1 0,0 0 0,0 0 0,0 0 0,-1 0 0,1 0 0,0-1 0,-1 1 0,1 0 0,-1 0 0,1 0 0,-1 0 0,1 0 0,-1 0 0,0 0 0,0 1 0,1-1 0,-1 0 0,-2-1 0,-3-3 0,-1 1 0,0 1 0,0-1 0,0 1 0,0 0 0,-1 1 0,1 0 0,-1 0 0,1 0 0,-1 1 0,0 0 0,-15 1 0,11 0 0,-1 0 0,1 2 0,-1-1 0,1 1 0,0 1 0,0 0 0,-17 8 0,23-8 0,0 0 0,1 1 0,-1 0 0,1 0 0,0 1 0,0-1 0,0 1 0,1 0 0,0 0 0,0 1 0,0 0 0,0-1 0,1 1 0,0 0 0,0 0 0,1 1 0,-3 8 0,4-11 0,0-1 0,0 1 0,0-1 0,1 1 0,0 0 0,-1-1 0,1 1 0,1 0 0,-1-1 0,0 1 0,1-1 0,0 1 0,0-1 0,0 1 0,0-1 0,0 1 0,1-1 0,0 0 0,-1 0 0,1 0 0,0 0 0,1 0 0,-1 0 0,0 0 0,1-1 0,0 1 0,-1-1 0,1 0 0,0 0 0,0 0 0,0 0 0,1 0 0,5 2 0,-1-2 0,0 1 0,0-1 0,0 0 0,1 0 0,-1-1 0,1-1 0,-1 1 0,1-1 0,-1-1 0,1 1 0,-1-1 0,0-1 0,1 0 0,-1 0 0,0 0 0,0-1 0,0-1 0,0 1 0,-1-1 0,11-7 0,-10 5 0,1 0 0,-1-1 0,-1 0 0,1 0 0,-1 0 0,-1-1 0,1 0 0,-1-1 0,-1 1 0,1-1 0,-2 0 0,1 0 0,-1-1 0,0 0 0,-1 1 0,3-17 0,-2-3 0,-2 1 0,-1-1 0,-1-1 0,-8-52 0,-2 20 0,-21-68 0,26 121 0,3 16 0,1 18 0,9 88-455,4-1 0,51 202 0,-53-278-6371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3.790"/>
    </inkml:context>
    <inkml:brush xml:id="br0">
      <inkml:brushProperty name="width" value="0.05" units="cm"/>
      <inkml:brushProperty name="height" value="0.05" units="cm"/>
    </inkml:brush>
  </inkml:definitions>
  <inkml:trace contextRef="#ctx0" brushRef="#br0">132 87 24575,'-1'-5'0,"0"1"0,-1-1 0,0 1 0,0-1 0,0 1 0,0 0 0,-1 0 0,0 0 0,0 0 0,0 0 0,0 1 0,0-1 0,-5-2 0,7 5 0,0 1 0,-1-1 0,1 1 0,-1-1 0,1 1 0,-1 0 0,1 0 0,-1 0 0,1 0 0,0 0 0,-1 0 0,1 0 0,-1 0 0,1 1 0,-1-1 0,1 0 0,0 1 0,-1-1 0,1 1 0,0 0 0,-1-1 0,1 1 0,0 0 0,0 0 0,0 0 0,-1 0 0,1 0 0,0 0 0,0 0 0,1 0 0,-1 0 0,0 0 0,0 1 0,0-1 0,0 2 0,-5 7 0,1-1 0,0 1 0,-5 14 0,5-9 0,1 0 0,0 0 0,1 1 0,0 0 0,1-1 0,1 1 0,1 0 0,0 0 0,4 29 0,-3-39 0,0 0 0,0-1 0,1 1 0,0 0 0,0-1 0,0 1 0,0-1 0,1 0 0,0 0 0,0 0 0,1 0 0,-1 0 0,1-1 0,0 0 0,0 0 0,1 0 0,-1 0 0,1 0 0,0-1 0,0 0 0,0 0 0,0 0 0,0-1 0,1 1 0,-1-2 0,1 1 0,-1 0 0,1-1 0,8 1 0,-7-1 0,0-1 0,-1 0 0,1 0 0,0 0 0,0-1 0,0 0 0,-1-1 0,1 1 0,0-1 0,-1-1 0,0 1 0,1-1 0,-1 0 0,0 0 0,0-1 0,6-5 0,-8 6 0,0-1 0,0 0 0,-1 0 0,1 0 0,-1 0 0,0-1 0,0 1 0,-1-1 0,1 0 0,-1 1 0,0-1 0,-1 0 0,1 0 0,-1-1 0,0 1 0,0 0 0,0 0 0,-1-1 0,0 1 0,0 0 0,-2-11 0,0 6 0,0-1 0,-1 1 0,0 0 0,-1-1 0,-1 2 0,1-1 0,-1 0 0,-1 1 0,-11-15 0,12 17 0,-1 0 0,0 1 0,0-1 0,-1 1 0,0 1 0,0-1 0,-1 1 0,1 0 0,-1 1 0,0-1 0,-17-5 0,24 10 0,-1-1 0,0 1 0,0-1 0,1 1 0,-1 0 0,0 0 0,0 0 0,0 0 0,1 0 0,-1 0 0,0 0 0,0 1 0,0-1 0,1 0 0,-1 1 0,0 0 0,1-1 0,-1 1 0,0 0 0,1 0 0,-1 0 0,1 0 0,-1 0 0,1 0 0,0 0 0,-1 1 0,1-1 0,0 1 0,0-1 0,0 0 0,0 1 0,0 0 0,0-1 0,0 1 0,1 0 0,-1-1 0,1 1 0,-1 0 0,1 0 0,-1-1 0,1 1 0,0 0 0,0 0 0,0 0 0,0-1 0,1 4 0,-1-2 0,0 0 0,0 0 0,0-1 0,0 1 0,1 0 0,-1 0 0,1-1 0,0 1 0,0-1 0,0 1 0,0 0 0,0-1 0,1 0 0,-1 1 0,1-1 0,-1 0 0,1 0 0,0 0 0,0 0 0,0 0 0,0 0 0,0 0 0,1-1 0,-1 1 0,0-1 0,1 1 0,-1-1 0,1 0 0,0 0 0,-1 0 0,6 0 0,-3 0 0,1-1 0,-1-1 0,1 1 0,0-1 0,-1 0 0,1 0 0,-1-1 0,0 1 0,0-1 0,1-1 0,-1 1 0,6-5 0,5-3 0,-1-1 0,19-19 0,-27 22 0,0 1 0,1 0 0,0 1 0,0-1 0,1 2 0,-1-1 0,1 1 0,0 0 0,1 1 0,-1 0 0,18-4 0,-24 8 0,0-1 0,1 1 0,-1 0 0,0 0 0,0 1 0,1-1 0,-1 1 0,0-1 0,0 1 0,1 0 0,-1 0 0,0 1 0,0-1 0,0 0 0,-1 1 0,1 0 0,3 2 0,-1 1 0,0-1 0,-1 1 0,0 0 0,0 0 0,0 0 0,-1 0 0,0 1 0,4 8 0,0 3 0,-1 0 0,-1 1 0,0-1 0,-2 1 0,3 24 0,-3-22 0,-1-29 0,4-15 0,-1 6 0,1 1 0,1 0 0,1 1 0,0-1 0,1 2 0,1-1 0,1 1 0,0 1 0,0 0 0,2 0 0,-1 1 0,17-12 0,-27 23 0,-1 1 0,1 0 0,0 0 0,0-1 0,-1 1 0,1 0 0,0 0 0,0 1 0,0-1 0,0 0 0,0 1 0,0-1 0,0 1 0,0-1 0,1 1 0,-1 0 0,0 0 0,0 0 0,0 0 0,0 1 0,0-1 0,0 0 0,0 1 0,0 0 0,0-1 0,0 1 0,0 0 0,0 0 0,0 0 0,0 0 0,0 0 0,-1 1 0,1-1 0,0 0 0,-1 1 0,1-1 0,-1 1 0,0 0 0,2 2 0,4 7 0,0 1 0,-1 0 0,-1 0 0,0 0 0,4 15 0,-5-15 0,1 3 0,-1 0 0,1-1 0,1 0 0,0 0 0,15 25 0,-20-37 0,1 0 0,-1 0 0,1 0 0,-1-1 0,1 1 0,-1 0 0,1-1 0,0 1 0,0-1 0,0 1 0,0-1 0,0 0 0,0 0 0,0 0 0,1 0 0,-1 0 0,0 0 0,0-1 0,1 1 0,-1-1 0,0 0 0,1 1 0,-1-1 0,1 0 0,-1 0 0,0-1 0,1 1 0,-1 0 0,0-1 0,1 0 0,-1 1 0,0-1 0,0 0 0,1 0 0,-1 0 0,0 0 0,0-1 0,2-1 0,0 0 9,-2 1-1,1 0 1,0-1-1,0 0 1,-1 0 0,0 0-1,1 0 1,-1 0-1,0 0 1,-1 0-1,1-1 1,0 1-1,1-7 1,-1 1-306,0 0 0,0-1 0,-1 1 0,1-11 0,-2-3-6529</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4.559"/>
    </inkml:context>
    <inkml:brush xml:id="br0">
      <inkml:brushProperty name="width" value="0.05" units="cm"/>
      <inkml:brushProperty name="height" value="0.05" units="cm"/>
    </inkml:brush>
  </inkml:definitions>
  <inkml:trace contextRef="#ctx0" brushRef="#br0">226 96 24575,'3'0'0,"0"-1"0,-1 0 0,1 0 0,0 0 0,-1 0 0,1 0 0,-1 0 0,0-1 0,1 1 0,-1-1 0,0 0 0,0 1 0,4-5 0,22-27 0,-27 32 0,0 0 0,0-1 0,0 1 0,0-1 0,-1 1 0,1-1 0,0 1 0,-1-1 0,1 0 0,-1 1 0,1-1 0,-1 0 0,0 1 0,1-3 0,-2 3 0,1 0 0,0 1 0,0-1 0,0 0 0,0 1 0,-1-1 0,1 0 0,0 1 0,-1-1 0,1 0 0,-1 1 0,1-1 0,-1 1 0,1-1 0,-1 1 0,1-1 0,-1 1 0,1-1 0,-1 1 0,1 0 0,-1-1 0,0 1 0,0-1 0,-3 1 0,1-1 0,0 0 0,0 1 0,-1 0 0,1-1 0,0 1 0,-1 1 0,1-1 0,0 0 0,0 1 0,-1 0 0,1-1 0,-4 3 0,-9 4 0,0 1 0,1 1 0,-1 0 0,2 1 0,-1 1 0,2 0 0,-1 1 0,1 1 0,1 0 0,1 0 0,0 1 0,0 1 0,1 0 0,1 0 0,1 1 0,0 0 0,1 0 0,-7 27 0,12-36 0,0-1 0,1 1 0,0 0 0,0 0 0,1 0 0,0-1 0,0 1 0,1 0 0,0 0 0,0 0 0,0-1 0,1 1 0,0-1 0,0 1 0,1-1 0,-1 0 0,2 1 0,-1-1 0,1-1 0,-1 1 0,2-1 0,-1 1 0,0-1 0,1 0 0,0-1 0,8 7 0,0-3 0,0 1 0,0-2 0,1 0 0,0 0 0,0-2 0,1 1 0,-1-2 0,1 0 0,0-1 0,28 3 0,29-4-1365,-5-6-5461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4.923"/>
    </inkml:context>
    <inkml:brush xml:id="br0">
      <inkml:brushProperty name="width" value="0.05" units="cm"/>
      <inkml:brushProperty name="height" value="0.05" units="cm"/>
    </inkml:brush>
  </inkml:definitions>
  <inkml:trace contextRef="#ctx0" brushRef="#br0">41 149 24575,'-2'0'0,"0"0"0,0 0 0,-1-1 0,1 1 0,0-1 0,0 1 0,1-1 0,-1 0 0,0 0 0,0 0 0,0 0 0,0 0 0,1 0 0,-1 0 0,0 0 0,1-1 0,-1 1 0,1-1 0,-2-1 0,3 3 0,-1-1 0,1 0 0,0 1 0,0-1 0,-1 1 0,1-1 0,0 1 0,0-1 0,0 0 0,-1 1 0,1-1 0,0 0 0,0 1 0,0-1 0,0 1 0,0-1 0,0 0 0,0 1 0,1-1 0,-1 0 0,0 1 0,0-1 0,1 0 0,0 0 0,-1 0 0,1 0 0,0 0 0,0 0 0,0 0 0,0 0 0,0 1 0,0-1 0,1 0 0,-1 1 0,0-1 0,0 1 0,0-1 0,1 1 0,-1-1 0,2 1 0,14-4 0,0 1 0,0 1 0,1 0 0,-1 1 0,1 1 0,-1 1 0,1 0 0,-1 2 0,0 0 0,0 0 0,30 12 0,-44-14 0,0 1 0,0 0 0,0 0 0,-1 0 0,1 0 0,-1 0 0,1 0 0,-1 1 0,0-1 0,0 1 0,0-1 0,0 1 0,-1 0 0,1 0 0,-1 0 0,0 0 0,1 0 0,-1 0 0,0 0 0,-1 0 0,1 0 0,-1 1 0,1-1 0,-1 0 0,0 0 0,0 1 0,-1-1 0,1 0 0,-1 0 0,1 1 0,-1-1 0,0 0 0,-2 4 0,2-3 0,0-1 0,-1 1 0,1-1 0,-1 0 0,0 0 0,0 0 0,0 0 0,0 0 0,-1 0 0,1 0 0,-1-1 0,0 1 0,0-1 0,0 0 0,0 0 0,0 0 0,0 0 0,0-1 0,-1 1 0,1-1 0,0 0 0,-1 1 0,1-2 0,-1 1 0,0 0 0,1-1 0,-1 0 0,0 1 0,-4-2 0,7 1 0,0 0 0,0 0 0,0 0 0,0-1 0,0 1 0,-1 0 0,1-1 0,0 1 0,0 0 0,0-1 0,0 0 0,0 1 0,0-1 0,0 1 0,1-1 0,-1 0 0,0 0 0,0 0 0,0 0 0,1 1 0,-1-1 0,0 0 0,1 0 0,-1 0 0,1 0 0,-1 0 0,1-1 0,0 1 0,-1 0 0,1 0 0,0 0 0,0 0 0,0 0 0,-1 0 0,1-1 0,0 1 0,1 0 0,-1 0 0,0 0 0,0 0 0,0 0 0,1 0 0,-1-1 0,1 1 0,-1 0 0,1 0 0,-1 0 0,1 0 0,0-1 0,3-5 0,0 0 0,0 0 0,0 0 0,1 1 0,9-10 0,11-7-151,1 2-1,1 1 0,1 2 0,1 0 1,0 2-1,1 1 0,1 1 1,32-9-1,-27 11-6674</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5.611"/>
    </inkml:context>
    <inkml:brush xml:id="br0">
      <inkml:brushProperty name="width" value="0.05" units="cm"/>
      <inkml:brushProperty name="height" value="0.05" units="cm"/>
    </inkml:brush>
  </inkml:definitions>
  <inkml:trace contextRef="#ctx0" brushRef="#br0">35 190 24575,'-1'4'0,"1"-1"0,-1 0 0,0-1 0,-1 1 0,1 0 0,0 0 0,-1 0 0,1-1 0,-1 1 0,-3 2 0,3-1 0,-1-1 0,1 1 0,-1 0 0,1 0 0,1 0 0,-3 6 0,3-9 0,1 0 0,0 0 0,0 0 0,0 0 0,0 1 0,0-1 0,0 0 0,0 0 0,1 0 0,-1 0 0,0 0 0,1 0 0,-1 0 0,1 0 0,-1 0 0,1 0 0,-1 0 0,1 0 0,-1 0 0,1-1 0,0 1 0,0 0 0,-1 0 0,1-1 0,0 1 0,0 0 0,0-1 0,0 1 0,0-1 0,2 2 0,3 0 0,0 1 0,0-1 0,0 0 0,1-1 0,-1 1 0,1-1 0,-1-1 0,1 1 0,-1-1 0,9-1 0,68-10 0,-67 8 0,63-14 0,-71 15 0,0-1 0,-1 0 0,1 0 0,-1 0 0,0-1 0,0 0 0,12-10 0,-19 14 0,1-1 0,0 1 0,-1-1 0,1 1 0,0-1 0,-1 1 0,1-1 0,-1 0 0,1 1 0,-1-1 0,1 0 0,-1 0 0,1 1 0,-1-1 0,0 0 0,1 0 0,-1 0 0,0 1 0,0-1 0,0 0 0,1 0 0,-1 0 0,0 0 0,0 1 0,0-1 0,0 0 0,-1-2 0,0 2 0,0 0 0,1 0 0,-1 0 0,0 0 0,0 0 0,0 0 0,0 1 0,-1-1 0,1 0 0,0 0 0,0 1 0,0-1 0,-1 1 0,1-1 0,-2 0 0,-8-1 0,1 0 0,0 0 0,-15 0 0,1 1 0,0 1 0,1 1 0,-47 7 0,63-6 0,-1-1 0,1 1 0,0 0 0,0 1 0,0-1 0,0 1 0,1 1 0,-1-1 0,1 1 0,0 0 0,0 1 0,0 0 0,1 0 0,0 0 0,0 0 0,0 1 0,-5 6 0,9-9 0,-1-1 0,1 1 0,0-1 0,0 1 0,0 0 0,0 0 0,0-1 0,0 1 0,1 0 0,0 0 0,-1 0 0,1 0 0,0 0 0,0 0 0,1 0 0,-1 0 0,1 0 0,1 4 0,-1-3 0,1 0 0,0 0 0,0-1 0,1 1 0,-1-1 0,1 0 0,0 0 0,0 0 0,0 0 0,0 0 0,7 4 0,0 0 0,1-2 0,0 1 0,0-1 0,0-1 0,1 0 0,-1 0 0,1-1 0,16 1 0,5-1 0,0-2 0,0-2 0,0-1 0,48-9 0,130-38 0,-186 43 0,-3 0 0,16-4 0,41-16 0,-70 23 0,0-1 0,-1 0 0,0 0 0,0-1 0,0 0 0,0 0 0,-1-1 0,0 0 0,0 0 0,9-11 0,-15 16 0,1-1 0,-1 1 0,0 0 0,0-1 0,0 1 0,0-1 0,-1 1 0,1-1 0,0 1 0,-1-1 0,1 0 0,-1 1 0,1-1 0,-1 0 0,0 1 0,1-1 0,-1 0 0,0 1 0,0-1 0,0 0 0,-1 0 0,1 1 0,0-1 0,-1 0 0,1 1 0,-1-1 0,1 0 0,-1 1 0,0-1 0,0 1 0,0-1 0,0 1 0,0 0 0,0-1 0,0 1 0,0 0 0,0-1 0,-1 1 0,1 0 0,0 0 0,-1 0 0,1 0 0,-1 1 0,1-1 0,-1 0 0,1 1 0,-1-1 0,-2 0 0,-5-2 0,0 0 0,0 1 0,0 0 0,-1 0 0,1 1 0,-1 1 0,-14 0 0,13 1 0,1 0 0,-1 1 0,1 1 0,0 0 0,0 0 0,0 1 0,-18 10 0,24-12 0,0 0 0,-1 1 0,1 0 0,0 0 0,1 0 0,-1 1 0,0-1 0,1 1 0,0 0 0,0-1 0,0 2 0,0-1 0,1 0 0,0 0 0,0 1 0,0 0 0,0-1 0,-2 10 0,4-12 0,0 1 0,0-1 0,0 1 0,0-1 0,0 1 0,1-1 0,-1 1 0,1-1 0,0 1 0,-1-1 0,1 1 0,0-1 0,0 0 0,1 0 0,-1 1 0,0-1 0,1 0 0,-1 0 0,1 0 0,0 0 0,0-1 0,0 1 0,0 0 0,0-1 0,0 0 0,0 1 0,0-1 0,0 0 0,1 0 0,-1 0 0,1 0 0,-1 0 0,1-1 0,-1 1 0,3-1 0,5 3 0,1-2 0,-1 0 0,1 0 0,-1-1 0,0 0 0,1 0 0,12-4 0,-8 1 0,0-1 0,0 0 0,-1-2 0,0 1 0,0-2 0,0 0 0,-1 0 0,0-2 0,22-17 0,-30 23 0,-1-1 0,0 0 0,0 0 0,0-1 0,0 1 0,-1-1 0,0 0 0,1 0 0,-2 0 0,1 0 0,-1 0 0,0-1 0,0 1 0,0-1 0,-1 0 0,1 1 0,-1-1 0,-1 0 0,1 0 0,-1 0 0,0 1 0,-1-1 0,1 0 0,-1 0 0,0 0 0,-1 1 0,1-1 0,-4-7 0,0 3 0,0 0 0,0 0 0,-14-18 0,16 24 0,0 0 0,-1 0 0,1 0 0,-1 1 0,0-1 0,0 1 0,-1 0 0,1 0 0,0 1 0,-9-4 0,13 5 0,-1 1 0,0 0 0,0-1 0,1 1 0,-1 0 0,0 0 0,0 0 0,1-1 0,-1 1 0,0 0 0,0 0 0,1 0 0,-1 0 0,0 0 0,0 1 0,1-1 0,-1 0 0,0 0 0,1 0 0,-1 1 0,0-1 0,0 0 0,1 1 0,-1-1 0,0 0 0,1 1 0,-1-1 0,0 2 0,0-1 0,0 1 0,0-1 0,1 1 0,-1-1 0,1 1 0,-1 0 0,1-1 0,0 1 0,-1 0 0,1-1 0,0 1 0,0 2 0,1 8 0,1-1 0,0 0 0,3 11 0,-4-18 0,14 53-455,2-1 0,28 57 0,-32-85-6371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5.942"/>
    </inkml:context>
    <inkml:brush xml:id="br0">
      <inkml:brushProperty name="width" value="0.05" units="cm"/>
      <inkml:brushProperty name="height" value="0.05" units="cm"/>
    </inkml:brush>
  </inkml:definitions>
  <inkml:trace contextRef="#ctx0" brushRef="#br0">0 0 24575,'5'0'0,"1"5"0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6.618"/>
    </inkml:context>
    <inkml:brush xml:id="br0">
      <inkml:brushProperty name="width" value="0.05" units="cm"/>
      <inkml:brushProperty name="height" value="0.05" units="cm"/>
    </inkml:brush>
  </inkml:definitions>
  <inkml:trace contextRef="#ctx0" brushRef="#br0">54 112 24575,'2'33'0,"8"49"0,1 11 0,-7-7 0,-3-30 0,2 0 0,3 0 0,18 79 0,-17-114 0,-7-29 0,-9-34 0,-27-67 0,-20-76 0,50 155 0,0 0 0,2-1 0,1 1 0,2-41 0,1 61 0,1-1 0,0 1 0,1 0 0,0 0 0,0 0 0,1 1 0,1-1 0,-1 1 0,2-1 0,-1 1 0,11-14 0,-11 17 0,0 1 0,1 0 0,0 0 0,0 1 0,0 0 0,1 0 0,-1 0 0,1 0 0,0 1 0,0 0 0,0 0 0,0 0 0,1 1 0,-1 0 0,1 1 0,0-1 0,-1 1 0,12 0 0,-6 0 0,1 2 0,0 0 0,-1 0 0,1 1 0,-1 1 0,1 0 0,-1 1 0,16 7 0,-19-7 0,0 0 0,0 1 0,0 0 0,-1 0 0,0 1 0,0 0 0,0 0 0,-1 1 0,0 0 0,-1 1 0,8 9 0,-12-14 0,-1 0 0,1-1 0,-1 1 0,0 0 0,1 0 0,-1 0 0,-1 0 0,1-1 0,0 2 0,-1-1 0,1 0 0,-1 0 0,0 0 0,0 0 0,-1 0 0,1 0 0,0 0 0,-2 4 0,0-3 0,0 1 0,0 0 0,0-1 0,-1 1 0,1-1 0,-1 0 0,0 0 0,-1 0 0,1 0 0,-5 4 0,-2 0 0,-1 1 0,1-2 0,-2 0 0,1 0 0,-1-1 0,0 0 0,-21 6 0,14-6-455,-1-2 0,-22 2 0,8-3-6371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7.569"/>
    </inkml:context>
    <inkml:brush xml:id="br0">
      <inkml:brushProperty name="width" value="0.05" units="cm"/>
      <inkml:brushProperty name="height" value="0.05" units="cm"/>
    </inkml:brush>
  </inkml:definitions>
  <inkml:trace contextRef="#ctx0" brushRef="#br0">156 138 24575,'2'0'0,"0"0"0,-1-1 0,1 1 0,0-1 0,-1 1 0,1-1 0,-1 0 0,1 1 0,-1-1 0,1 0 0,-1 0 0,1 0 0,-1 0 0,0 0 0,0-1 0,1 1 0,-1 0 0,0-1 0,1-1 0,-2 3 0,1-1 0,-1 1 0,0-1 0,1 0 0,-1 1 0,0-1 0,1 0 0,-1 0 0,0 1 0,0-1 0,0 0 0,0 1 0,0-1 0,1 0 0,-1 0 0,-1 1 0,1-1 0,0 0 0,0 0 0,0 1 0,0-1 0,0 0 0,-1 1 0,1-1 0,0 0 0,-1 1 0,1-1 0,0 0 0,-1 1 0,1-1 0,-1 0 0,1 1 0,-1-1 0,1 1 0,-1-1 0,1 1 0,-1 0 0,0-1 0,1 1 0,-1-1 0,0 1 0,1 0 0,-1 0 0,0-1 0,0 1 0,-4-1 0,1 0 0,-1 0 0,1 1 0,0 0 0,-1 0 0,1 0 0,-1 0 0,1 1 0,-1-1 0,1 1 0,0 0 0,-1 1 0,1-1 0,0 1 0,0 0 0,0 0 0,0 0 0,0 0 0,0 1 0,1-1 0,-1 1 0,-4 5 0,0-1 0,1 1 0,0-1 0,0 1 0,1 1 0,0-1 0,0 1 0,1 0 0,-7 17 0,10-21 0,0-1 0,0 1 0,1 0 0,0-1 0,0 1 0,0 0 0,1 0 0,0 0 0,0 0 0,0 0 0,0 0 0,1 0 0,0 0 0,0-1 0,0 1 0,1 0 0,-1 0 0,4 6 0,-2-8 0,-1 0 0,1 0 0,-1 0 0,1 0 0,0 0 0,0-1 0,0 0 0,1 1 0,-1-1 0,1 0 0,-1 0 0,1-1 0,0 1 0,-1-1 0,1 0 0,0 0 0,0 0 0,0 0 0,0-1 0,0 1 0,0-1 0,0 0 0,5-1 0,-5 1 0,1 0 0,-1-1 0,0 1 0,1-1 0,-1 0 0,1-1 0,-1 1 0,0-1 0,0 0 0,0 0 0,0 0 0,0 0 0,0-1 0,-1 1 0,1-1 0,-1 0 0,1 0 0,-1 0 0,4-7 0,0 0 0,-1-1 0,0 1 0,-1-1 0,-1-1 0,7-22 0,-10 33 0,-1 0 0,0-1 0,1 1 0,-1 0 0,1-1 0,-1 1 0,1 0 0,-1 0 0,1 0 0,0-1 0,0 1 0,0 0 0,-1 0 0,1 0 0,2-1 0,-3 2 0,1 0 0,-1 0 0,0 0 0,1 0 0,-1 0 0,1 0 0,-1 0 0,1 0 0,-1 0 0,1 0 0,-1 0 0,0 1 0,1-1 0,-1 0 0,1 0 0,-1 0 0,0 0 0,1 1 0,-1-1 0,0 0 0,1 0 0,-1 1 0,0-1 0,1 0 0,-1 1 0,0-1 0,1 0 0,-1 1 0,0 0 0,20 41 0,-16-30 0,0-3 0,0 0 0,1 0 0,-1-1 0,2 0 0,-1 0 0,1 0 0,1 0 0,7 6 0,-11-11 0,0-1 0,0 1 0,0-1 0,0 0 0,1 0 0,-1-1 0,1 1 0,-1-1 0,1 1 0,-1-1 0,1 0 0,0 0 0,0-1 0,0 1 0,0-1 0,-1 0 0,1 0 0,0 0 0,0-1 0,0 1 0,0-1 0,-1 0 0,5-1 0,0-1 0,1-1 0,-1 0 0,0 0 0,0-1 0,-1 0 0,1 0 0,-1-1 0,0 0 0,-1 0 0,1 0 0,-1-1 0,0 0 0,-1-1 0,0 1 0,5-9 0,0-4 0,-1 0 0,0 0 0,-2-1 0,0-1 0,3-22 0,-9 16 0,-6 22 0,-4 16 0,6-6 0,1 0 0,0 0 0,0 0 0,1 0 0,-1 1 0,1-1 0,0 0 0,0 1 0,1-1 0,-1 1 0,1-1 0,0 1 0,0-1 0,1 1 0,-1-1 0,1 0 0,0 1 0,0-1 0,0 0 0,1 1 0,-1-1 0,1 0 0,0 0 0,5 6 0,3 4 0,0 0 0,1-1 0,1-1 0,0 0 0,16 12 0,-25-21 0,-1-1 0,1 0 0,-1 1 0,0 0 0,1-1 0,-1 1 0,-1 0 0,1 0 0,0 0 0,-1 0 0,1 0 0,-1 1 0,1 3 0,-2-5 0,0-1 0,0 0 0,0 1 0,0-1 0,0 0 0,0 0 0,0 1 0,-1-1 0,1 0 0,-1 0 0,1 1 0,-1-1 0,1 0 0,-1 0 0,0 0 0,1 0 0,-1 0 0,0 0 0,0 0 0,0 0 0,0 0 0,0 0 0,0-1 0,0 1 0,0 0 0,0 0 0,0-1 0,0 1 0,0-1 0,0 1 0,-1-1 0,1 0 0,0 1 0,0-1 0,-1 0 0,1 0 0,0 0 0,-3 0 0,3 1 0,0-1 0,0 0 0,0 0 0,0 1 0,0-1 0,0 0 0,0 0 0,0 0 0,0 0 0,0 0 0,0 0 0,0-1 0,0 1 0,0 0 0,0 0 0,0-1 0,0 1 0,0-1 0,0 1 0,0-1 0,0 1 0,0-1 0,1 0 0,-1 1 0,-1-2 0,2 1 0,-1 0 0,1 0 0,0 0 0,0-1 0,0 1 0,-1 0 0,1 0 0,0 0 0,0-1 0,1 1 0,-1 0 0,0 0 0,0 0 0,0-1 0,1 1 0,-1 0 0,2-2 0,2-6 0,0 1 0,1 0 0,0 0 0,8-9 0,206-232 0,-219 249 0,4-6 0,1 0 0,0 0 0,0 1 0,1 0 0,7-6 0,-12 11 0,-1 0 0,0 0 0,1 0 0,-1 0 0,0 0 0,1 0 0,-1 1 0,0-1 0,1 0 0,-1 0 0,0 0 0,1 0 0,-1 0 0,0 0 0,1 0 0,-1 1 0,0-1 0,0 0 0,1 0 0,-1 1 0,0-1 0,0 0 0,1 0 0,-1 1 0,0-1 0,0 0 0,0 0 0,0 1 0,1-1 0,-1 0 0,0 1 0,0-1 0,0 0 0,0 1 0,0-1 0,0 0 0,0 1 0,0-1 0,0 0 0,0 1 0,0-1 0,0 0 0,0 1 0,0-1 0,0 0 0,0 1 0,0-1 0,-1 1 0,2 27 0,-2-18 0,3 3 0,0-2 0,1 1 0,1 0 0,-1 0 0,2-1 0,0 0 0,0 0 0,9 14 0,-7-14 0,-1 1 0,0 1 0,-1-1 0,0 1 0,0 0 0,1 14 0,-5-24 5,-1 1 1,0-1-1,1 0 0,-2 1 0,1-1 0,0 0 0,-1 0 1,1 1-1,-1-1 0,0 0 0,0 0 0,0 0 0,-1 0 1,1 0-1,-1 0 0,0 0 0,1 0 0,-1-1 0,0 1 1,-1-1-1,1 1 0,-5 3 0,0-1-217,-1 0 0,0 0 0,0-1 0,0 0 0,0 0 0,-18 4 0,-18 4-6614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0.398"/>
    </inkml:context>
    <inkml:brush xml:id="br0">
      <inkml:brushProperty name="width" value="0.05" units="cm"/>
      <inkml:brushProperty name="height" value="0.05" units="cm"/>
    </inkml:brush>
  </inkml:definitions>
  <inkml:trace contextRef="#ctx0" brushRef="#br0">373 77 24575,'5'-24'0,"-1"-4"0,-4 27 0,0 0 0,0 0 0,0 0 0,-1 0 0,1 0 0,-1 0 0,1 0 0,-1 0 0,1 0 0,-1 0 0,1 1 0,-1-1 0,0 0 0,1 0 0,-1 1 0,0-1 0,0 0 0,1 1 0,-1-1 0,0 0 0,0 1 0,0-1 0,0 1 0,0 0 0,0-1 0,-1 1 0,-4-2 0,0 1 0,1 0 0,-1 1 0,0-1 0,0 1 0,0 0 0,0 1 0,0-1 0,0 1 0,0 0 0,1 1 0,-12 3 0,-2 3 0,0 0 0,-24 15 0,27-13 0,0 0 0,1 0 0,0 2 0,1 0 0,0 0 0,1 2 0,1-1 0,0 2 0,0 0 0,-17 30 0,25-36 0,0 0 0,0 0 0,1 1 0,0-1 0,0 1 0,1-1 0,0 1 0,1 0 0,0 0 0,1 0 0,0 0 0,0-1 0,1 1 0,0 0 0,1 0 0,0 0 0,1-1 0,0 1 0,0-1 0,1 0 0,10 17 0,-6-13 14,1-1-1,0 0 0,1 0 0,0-1 1,1 0-1,0-1 0,1-1 1,16 12-1,-6-7-310,1-2 0,0 0 0,0-1 0,26 7 0,8-1-6529</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9.211"/>
    </inkml:context>
    <inkml:brush xml:id="br0">
      <inkml:brushProperty name="width" value="0.05" units="cm"/>
      <inkml:brushProperty name="height" value="0.05" units="cm"/>
    </inkml:brush>
  </inkml:definitions>
  <inkml:trace contextRef="#ctx0" brushRef="#br0">133 162 24575,'0'-2'0,"0"0"0,-1 0 0,1 0 0,-1 1 0,1-1 0,-1 0 0,0 0 0,1 0 0,-1 1 0,0-1 0,0 0 0,0 1 0,0-1 0,-1 1 0,1-1 0,0 1 0,-1-1 0,1 1 0,-1 0 0,1 0 0,-1 0 0,1 0 0,-1 0 0,0 0 0,0 0 0,1 1 0,-1-1 0,0 0 0,0 1 0,0 0 0,0-1 0,0 1 0,0 0 0,1 0 0,-1 0 0,0 0 0,0 0 0,0 1 0,0-1 0,0 1 0,0-1 0,0 1 0,1-1 0,-1 1 0,0 0 0,1 0 0,-1 0 0,0 0 0,1 0 0,-1 0 0,1 1 0,-1-1 0,1 0 0,-2 3 0,-3 5 0,1 0 0,0 0 0,0 0 0,0 1 0,1-1 0,1 1 0,0 0 0,0 0 0,-1 18 0,-1 10 0,1 46 0,4-77 0,0 0 0,0 0 0,0-1 0,1 1 0,0 0 0,0 0 0,1-1 0,0 1 0,3 7 0,-3-12 0,-1 1 0,1-1 0,-1 0 0,1 0 0,0 0 0,0 0 0,0 0 0,0 0 0,0-1 0,1 1 0,-1-1 0,0 1 0,1-1 0,-1 0 0,1 0 0,-1 0 0,1 0 0,0 0 0,-1-1 0,1 1 0,0-1 0,0 0 0,-1 0 0,1 0 0,5 0 0,0-1 0,1 1 0,-1-1 0,0-1 0,1 0 0,-1 0 0,0 0 0,-1-1 0,1 0 0,0-1 0,-1 1 0,0-2 0,1 1 0,-2-1 0,1 0 0,0 0 0,-1-1 0,0 0 0,-1 0 0,1 0 0,-1-1 0,0 0 0,-1 0 0,1 0 0,-2 0 0,1-1 0,-1 1 0,0-1 0,0 0 0,-1 0 0,0 0 0,-1-1 0,0 1 0,0 0 0,0-1 0,-1 1 0,-1 0 0,1-1 0,-4-13 0,1 10 0,0 0 0,-1 1 0,-11-23 0,13 30 0,0 1 0,0-1 0,-1 0 0,1 1 0,-1-1 0,0 1 0,0 0 0,0-1 0,0 2 0,0-1 0,-1 0 0,1 1 0,-1-1 0,-5-2 0,9 5 0,-1 0 0,1 0 0,-1-1 0,0 1 0,1 0 0,-1 0 0,0 0 0,1 0 0,-1-1 0,0 1 0,1 0 0,-1 0 0,0 1 0,1-1 0,-1 0 0,0 0 0,1 0 0,-1 0 0,0 0 0,1 1 0,-1-1 0,0 0 0,1 1 0,-1-1 0,1 0 0,-1 1 0,1-1 0,-1 1 0,1-1 0,-1 1 0,0 0 0,1 0 0,-1 1 0,0 0 0,1-1 0,-1 1 0,1 0 0,-1 0 0,1-1 0,0 1 0,0 0 0,0 0 0,0 3 0,1 2 0,0 1 0,1 0 0,0 0 0,4 10 0,-2-10 0,0 0 0,0-1 0,1 0 0,0 0 0,1 0 0,-1-1 0,1 0 0,1 0 0,-1 0 0,1-1 0,0 1 0,0-2 0,0 1 0,1-1 0,0 0 0,0-1 0,0 0 0,16 4 0,-18-5 0,1-1 0,-1 0 0,1 0 0,-1-1 0,1 0 0,0 0 0,-1 0 0,1-1 0,-1 0 0,1 0 0,-1-1 0,1 1 0,-1-2 0,0 1 0,0-1 0,0 1 0,0-2 0,0 1 0,-1-1 0,1 0 0,-1 0 0,0 0 0,0-1 0,-1 1 0,5-7 0,-5 5 0,-1 0 0,0 1 0,-1-1 0,0 0 0,0 0 0,0-1 0,0 1 0,-1 0 0,0-1 0,0 1 0,-1-1 0,0 1 0,0 0 0,0-1 0,-1 1 0,0-1 0,-1 1 0,-1-8 0,-1 0 0,-1 1 0,0-1 0,0 1 0,-1 0 0,-1 0 0,0 1 0,-10-13 0,16 24 0,0-1 0,1 1 0,-1 0 0,0 0 0,0 0 0,0 0 0,0 0 0,0 0 0,0 1 0,0-1 0,0 0 0,0 0 0,0 1 0,0-1 0,-1 1 0,1-1 0,0 1 0,0-1 0,-1 1 0,-1-1 0,2 2 0,0-1 0,0 0 0,0 1 0,0-1 0,1 1 0,-1-1 0,0 1 0,1-1 0,-1 1 0,0 0 0,1-1 0,-1 1 0,1 0 0,-1 0 0,1-1 0,-1 1 0,1 0 0,0 0 0,-1 0 0,1 0 0,0-1 0,-1 2 0,-1 6 0,1 0 0,0-1 0,0 1 0,0 0 0,2 12 0,0-13 0,0 1 0,1-1 0,0 1 0,0-1 0,1 0 0,0 0 0,0 0 0,1 0 0,0 0 0,0-1 0,1 0 0,-1 1 0,1-2 0,12 11 0,-12-11 0,1 0 0,-1-1 0,1 0 0,0 0 0,0 0 0,0-1 0,1 0 0,-1 0 0,1-1 0,0 1 0,0-2 0,0 1 0,0-1 0,0 0 0,0 0 0,10-1 0,-12-1 0,-1 0 0,0 0 0,0 0 0,0-1 0,0 0 0,0 0 0,8-4 0,-10 4 0,1 0 0,0 0 0,0 0 0,0 1 0,0 0 0,0-1 0,0 1 0,1 0 0,-1 1 0,0-1 0,1 0 0,3 1 0,-6 0 0,0 0 0,0 1 0,0-1 0,-1 0 0,1 1 0,0-1 0,0 1 0,-1-1 0,1 1 0,0 0 0,0-1 0,-1 1 0,1 0 0,-1-1 0,1 1 0,-1 0 0,1 0 0,-1-1 0,1 1 0,-1 0 0,1 0 0,-1 0 0,0 0 0,0 0 0,0 0 0,1-1 0,-1 1 0,0 0 0,0 0 0,0 0 0,0 0 0,0 0 0,-1 1 0,-4 41 0,3-26 0,2-6 0,0-1 0,1 0 0,1 1 0,0-1 0,0 0 0,1 0 0,0 0 0,1 0 0,0-1 0,0 1 0,1-1 0,6 9 0,-8-14 0,-1 0 0,1 0 0,-1 0 0,1-1 0,0 0 0,1 1 0,-1-1 0,0-1 0,1 1 0,0 0 0,-1-1 0,1 1 0,0-1 0,0 0 0,1-1 0,-1 1 0,0-1 0,0 0 0,1 0 0,-1 0 0,1 0 0,-1-1 0,1 0 0,-1 0 0,1 0 0,-1 0 0,1-1 0,-1 1 0,1-1 0,4-2 0,-1-1 0,0 0 0,0 0 0,-1-1 0,0 0 0,0-1 0,0 1 0,0-1 0,-1-1 0,11-12 0,-1-3 0,27-45 0,-39 61 0,26-54 0,-29 56 0,1 0 0,-1 0 0,1-1 0,-1 1 0,-1 0 0,1-1 0,0 1 0,-1-1 0,0 1 0,0-1 0,-1 1 0,0-6 0,0 8-54,0 0-1,0 1 0,0-1 1,0 0-1,0 0 1,0 0-1,-1 1 0,1-1 1,-1 1-1,1-1 1,-1 1-1,0-1 0,1 1 1,-1 0-1,0 0 0,0 0 1,0 0-1,0 0 1,0 0-1,0 1 0,0-1 1,0 1-1,0-1 1,-3 1-1,-15-3-6771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59.823"/>
    </inkml:context>
    <inkml:brush xml:id="br0">
      <inkml:brushProperty name="width" value="0.05" units="cm"/>
      <inkml:brushProperty name="height" value="0.05" units="cm"/>
    </inkml:brush>
  </inkml:definitions>
  <inkml:trace contextRef="#ctx0" brushRef="#br0">1 114 24575,'19'-1'0,"0"2"0,0 0 0,0 2 0,0 0 0,0 1 0,29 10 0,-41-11 0,1 0 0,-1 1 0,0 0 0,0 0 0,0 1 0,0-1 0,-1 2 0,0-1 0,0 1 0,0 0 0,-1 0 0,0 0 0,0 1 0,-1 0 0,1 0 0,-1 0 0,5 15 0,-7-15 0,0 0 0,-1 0 0,0 0 0,0-1 0,0 1 0,-1 0 0,0 0 0,-1 0 0,0 0 0,0 0 0,0 0 0,-1 0 0,1-1 0,-2 1 0,1-1 0,-5 9 0,5-12 0,1 1 0,-1-1 0,0 0 0,0 0 0,-1 0 0,1 0 0,-1 0 0,1 0 0,-1 0 0,0-1 0,0 0 0,0 1 0,-1-1 0,1 0 0,0-1 0,-1 1 0,1 0 0,-1-1 0,0 0 0,1 0 0,-1 0 0,0 0 0,0-1 0,1 1 0,-1-1 0,0 0 0,0 0 0,0-1 0,0 1 0,-6-2 0,8 1 0,0 1 0,0-1 0,1 1 0,-1-1 0,0 0 0,0 0 0,0 0 0,0 0 0,1 0 0,-1 0 0,0 0 0,1-1 0,-1 1 0,1-1 0,0 1 0,-1-1 0,1 1 0,0-1 0,0 0 0,0 1 0,0-1 0,-1-3 0,2 2 0,-1-1 0,0 1 0,1-1 0,0 1 0,0-1 0,0 0 0,0 1 0,1-1 0,-1 1 0,1-1 0,2-5 0,2-4 0,0 0 0,1 1 0,1 0 0,0 0 0,13-17 0,18-16 0,3 2 0,1 2 0,52-38 0,-87 73-110,32-23 354,-36 27-360,0 1 1,-1-1 0,1 1 0,0 0-1,0 0 1,0 0 0,0 0-1,0 0 1,0 1 0,0 0 0,0-1-1,6 1 1,4 5-6711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0.729"/>
    </inkml:context>
    <inkml:brush xml:id="br0">
      <inkml:brushProperty name="width" value="0.05" units="cm"/>
      <inkml:brushProperty name="height" value="0.05" units="cm"/>
    </inkml:brush>
  </inkml:definitions>
  <inkml:trace contextRef="#ctx0" brushRef="#br0">131 24 24575,'0'-1'0,"0"0"0,0 1 0,0-1 0,0 0 0,-1 1 0,1-1 0,0 0 0,0 1 0,-1-1 0,1 0 0,0 1 0,-1-1 0,1 1 0,-1-1 0,1 0 0,-1 1 0,1-1 0,-1 1 0,1-1 0,-1 1 0,1 0 0,-1-1 0,0 1 0,1 0 0,-1-1 0,0 1 0,1 0 0,-1 0 0,0-1 0,1 1 0,-1 0 0,0 0 0,0 0 0,1 0 0,-1 0 0,0 0 0,1 0 0,-1 0 0,-1 1 0,-1-1 0,0 0 0,1 1 0,-1-1 0,0 1 0,0 0 0,0 0 0,0 0 0,-4 2 0,1 2 0,0 0 0,0 1 0,0 0 0,1 0 0,0 0 0,0 1 0,0-1 0,1 1 0,0 0 0,1 1 0,-1-1 0,1 1 0,1-1 0,-1 1 0,-1 12 0,1-6 0,1 0 0,0 0 0,1 1 0,1-1 0,0 0 0,1 0 0,1 1 0,2 13 0,-1-20 0,0 0 0,0 0 0,0-1 0,1 1 0,0-1 0,1 0 0,-1 0 0,1 0 0,1-1 0,-1 1 0,1-2 0,0 1 0,1 0 0,-1-1 0,12 7 0,-14-10 0,0 1 0,0-1 0,1 0 0,-1 0 0,1-1 0,-1 1 0,1-1 0,-1 0 0,1 0 0,0 0 0,-1-1 0,1 0 0,0 0 0,-1 0 0,1 0 0,0-1 0,-1 0 0,1 0 0,0 0 0,-1 0 0,1-1 0,-1 0 0,0 0 0,1 0 0,-1 0 0,0-1 0,-1 1 0,7-6 0,-6 3 0,0 1 0,0 0 0,-1-1 0,0 0 0,0 0 0,0 0 0,-1 0 0,1 0 0,-1-1 0,-1 1 0,1-1 0,-1 1 0,0-1 0,0 0 0,0 0 0,-1 1 0,0-1 0,0 0 0,-1 0 0,1 1 0,-3-9 0,0 1 0,0 0 0,-1 0 0,0 1 0,-1-1 0,-1 1 0,0 0 0,0 0 0,-9-11 0,0 5 0,1 1 0,-24-19 0,6 4 0,20 14 0,12 18 0,0-1 0,0 1 0,0 0 0,0-1 0,0 1 0,0 0 0,0-1 0,1 1 0,-1 0 0,0-1 0,0 1 0,0 0 0,0 0 0,0-1 0,1 1 0,-1 0 0,0 0 0,0-1 0,1 1 0,-1 0 0,0 0 0,0 0 0,1 0 0,-1-1 0,0 1 0,0 0 0,1 0 0,-1 0 0,0 0 0,1 0 0,-1 0 0,0 0 0,0 0 0,1 0 0,38 2 0,-32-1 0,16 4 0,0-2 0,1 0 0,-1-2 0,1-1 0,-1 0 0,36-6 0,-56 5 0,1 0 0,-1 0 0,1 0 0,-1 1 0,1 0 0,-1 0 0,1 0 0,0 0 0,-1 1 0,6 0 0,-7 0 0,-1 0 0,1 0 0,-1 0 0,0 0 0,1 0 0,-1 0 0,0 0 0,0 0 0,0 1 0,1-1 0,-1 0 0,-1 1 0,1-1 0,0 1 0,0-1 0,0 1 0,-1-1 0,1 1 0,-1 0 0,1-1 0,-1 1 0,0 0 0,0-1 0,1 4 0,0 14 0,-1 1 0,-3 31 0,1-40 0,1 1 0,0 0 0,1 0 0,0 0 0,1 0 0,0-1 0,1 1 0,0 0 0,1-1 0,6 17 0,-7-25 0,-1 0 0,1 1 0,0-1 0,0 0 0,0 0 0,1 0 0,-1 0 0,1-1 0,-1 1 0,1-1 0,0 1 0,0-1 0,0 0 0,0 0 0,1-1 0,-1 1 0,0 0 0,1-1 0,-1 0 0,1 0 0,0 0 0,-1 0 0,1-1 0,0 1 0,-1-1 0,1 0 0,0 0 0,-1 0 0,1-1 0,7-1 0,-4 0 0,0 0 0,-1-1 0,1 0 0,0 0 0,-1-1 0,0 1 0,0-1 0,0-1 0,0 1 0,-1-1 0,0 0 0,0 0 0,0-1 0,8-11 0,-5 2 0,-1 0 0,-1-1 0,0 1 0,-1-1 0,-1 0 0,0-1 0,-1 1 0,2-33 0,-4 39 0,6-20 0,2 25 0,4 14 0,18 40 0,-24-36 0,1-1 0,0 0 0,13 15 0,-15-20 0,0-1 0,0-1 0,1 1 0,0-1 0,-1 0 0,2 0 0,14 7 0,-19-11 0,1 0 0,-1 0 0,0 0 0,1-1 0,-1 1 0,1-1 0,-1 1 0,1-1 0,-1-1 0,1 1 0,-1 0 0,1-1 0,-1 1 0,0-1 0,1 0 0,-1 0 0,0-1 0,1 1 0,-1-1 0,0 1 0,5-5 0,-4 4 0,-1 0 0,0-1 0,1 1 0,-1-1 0,0 0 0,-1 0 0,1 0 0,0 0 0,-1-1 0,0 1 0,1-1 0,-1 0 0,-1 1 0,1-1 0,-1 0 0,1 0 0,-1 0 0,0 0 0,0-6 0,-1 6 0,0-1 0,-1 1 0,1-1 0,-1 1 0,-1 0 0,1-1 0,0 1 0,-1 0 0,0 0 0,0 0 0,0 0 0,-1 0 0,1 0 0,-1 1 0,0-1 0,0 1 0,-6-6 0,4 4-80,-1 0 0,1 0-1,-1 0 1,0 1 0,-1 0-1,1 0 1,-1 0 0,0 1-1,0 0 1,0 0 0,0 1 0,0 0-1,0 0 1,-1 1 0,1 0-1,-16-1 1,5 6-6746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1.123"/>
    </inkml:context>
    <inkml:brush xml:id="br0">
      <inkml:brushProperty name="width" value="0.05" units="cm"/>
      <inkml:brushProperty name="height" value="0.05" units="cm"/>
    </inkml:brush>
  </inkml:definitions>
  <inkml:trace contextRef="#ctx0" brushRef="#br0">79 34 24575,'-3'-3'0,"-2"-1"0,1 1 0,0 0 0,0 0 0,-1 0 0,0 1 0,1 0 0,-1 0 0,0 0 0,0 0 0,0 1 0,-9-2 0,14 3 0,-1 0 0,1 0 0,0 0 0,-1 0 0,1 0 0,-1 0 0,1 0 0,0 0 0,-1 0 0,1 0 0,-1 0 0,1 0 0,0 1 0,-1-1 0,1 0 0,0 0 0,-1 0 0,1 1 0,0-1 0,-1 0 0,1 0 0,0 1 0,-1-1 0,1 0 0,0 1 0,0-1 0,-1 0 0,1 1 0,0-1 0,0 0 0,0 1 0,-1-1 0,1 1 0,0-1 0,3 18 0,18 20 0,-20-35 0,40 66 0,57 138 0,-97-204 0,1 0 0,0 1 0,-1-1 0,0 1 0,1 0 0,-1 0 0,0 0 0,-1-1 0,1 1 0,-1 0 0,1 0 0,-1 0 0,0 0 0,-1 0 0,0 5 0,0-11 0,-1 0 0,1 0 0,0 0 0,0 0 0,0 0 0,0 0 0,0-1 0,0 1 0,1 0 0,-1-1 0,0-2 0,0-10 0,0 0 0,1 0 0,0 1 0,1-1 0,1 0 0,0 1 0,1-1 0,0 1 0,2 0 0,-1 0 0,2 0 0,8-16 0,-9 21 0,-1 1 0,2-1 0,-1 1 0,1 0 0,0 1 0,1-1 0,0 1 0,0 1 0,0-1 0,1 1 0,0 0 0,0 1 0,0 0 0,1 0 0,0 1 0,0 0 0,0 1 0,0 0 0,14-3 0,-18 5 0,0 1 0,0-1 0,0 1 0,0 0 0,0 0 0,0 0 0,0 1 0,0 0 0,0 0 0,0 0 0,0 1 0,-1-1 0,1 1 0,0 0 0,-1 1 0,7 3 0,-6-1 0,0-1 0,0 1 0,0 0 0,-1 0 0,0 0 0,0 1 0,0-1 0,-1 1 0,1 0 0,-1 0 0,2 7 0,1 8 0,0 0 0,-2 1 0,0-1 0,-1 1 0,-1 0 0,-2 34 0,-4 2-1365,-3-7-5461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1.604"/>
    </inkml:context>
    <inkml:brush xml:id="br0">
      <inkml:brushProperty name="width" value="0.05" units="cm"/>
      <inkml:brushProperty name="height" value="0.05" units="cm"/>
    </inkml:brush>
  </inkml:definitions>
  <inkml:trace contextRef="#ctx0" brushRef="#br0">27 0 24575,'-1'1'0,"0"-1"0,0 0 0,0 1 0,0-1 0,0 1 0,0-1 0,0 1 0,1-1 0,-1 1 0,0-1 0,0 1 0,1 0 0,-1-1 0,0 1 0,1 0 0,-1 0 0,0 0 0,1-1 0,-1 1 0,1 0 0,0 0 0,-1 0 0,1 0 0,0 0 0,-1 0 0,1 0 0,0 2 0,-5 32 0,5-29 0,-3 22 0,3 0 0,0 1 0,2-1 0,0 0 0,3 0 0,0 0 0,1-1 0,2 1 0,1-2 0,15 34 0,-19-52-68,1 1 0,-1-1-1,1 0 1,1 0 0,-1-1 0,1 0-1,1 0 1,-1-1 0,1 1 0,0-2-1,1 1 1,0-1 0,-1-1 0,1 1-1,1-1 1,-1-1 0,1 0-1,-1 0 1,17 2 0,15 0-6758</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2.429"/>
    </inkml:context>
    <inkml:brush xml:id="br0">
      <inkml:brushProperty name="width" value="0.05" units="cm"/>
      <inkml:brushProperty name="height" value="0.05" units="cm"/>
    </inkml:brush>
  </inkml:definitions>
  <inkml:trace contextRef="#ctx0" brushRef="#br0">67 47 24575,'-1'1'0,"-1"-1"0,1 1 0,0-1 0,0 1 0,0-1 0,0 1 0,0 0 0,0-1 0,0 1 0,0 0 0,0 0 0,0 0 0,1 0 0,-1 0 0,0 0 0,1 0 0,-1 0 0,0 0 0,1 0 0,-1 0 0,1 0 0,0 1 0,-1-1 0,1 0 0,0 0 0,0 0 0,0 3 0,-5 38 0,5-37 0,-2 7 0,2 1 0,0-1 0,0 0 0,1 1 0,0-1 0,5 15 0,-5-22 0,1-1 0,0 0 0,0 0 0,0 1 0,1-1 0,-1 0 0,1-1 0,0 1 0,0 0 0,0-1 0,1 0 0,-1 0 0,1 0 0,0 0 0,0 0 0,0-1 0,0 0 0,0 0 0,7 3 0,-3-3 0,1 0 0,-1 0 0,1 0 0,-1-1 0,1 0 0,0-1 0,-1 0 0,1-1 0,15-2 0,-21 3 0,0-1 0,0 1 0,-1-1 0,1 0 0,0 0 0,0-1 0,-1 1 0,1-1 0,0 1 0,-1-1 0,1 0 0,-1 0 0,4-3 0,-5 3 0,0 0 0,0 1 0,0-1 0,-1 0 0,1 0 0,0 0 0,-1 0 0,1 0 0,-1 0 0,0 0 0,1 0 0,-1 0 0,0 0 0,0 0 0,0 0 0,-1 0 0,1 0 0,0 0 0,-1 0 0,1 0 0,-1 1 0,-1-4 0,-1-1 0,-1 0 0,1 0 0,-1 0 0,0 1 0,0 0 0,-1 0 0,1 0 0,-1 0 0,0 1 0,-1 0 0,1 0 0,-1 0 0,-9-4 0,-7-3 0,1 1 0,-35-10 0,51 18 0,-2-1 0,-1 1 0,1 0 0,-1 0 0,1 0 0,-1 1 0,0 0 0,0 0 0,-14 2 0,22-1 0,0 0 0,1 0 0,-1 0 0,0 0 0,0 0 0,1 0 0,-1 0 0,0 0 0,0 1 0,1-1 0,-1 0 0,0 0 0,0 0 0,1 0 0,-1 1 0,0-1 0,0 0 0,0 0 0,0 0 0,1 1 0,-1-1 0,0 0 0,0 0 0,0 1 0,0-1 0,0 0 0,0 0 0,0 1 0,0-1 0,0 0 0,1 1 0,-1-1 0,0 0 0,0 0 0,-1 1 0,1-1 0,0 0 0,0 0 0,0 1 0,0-1 0,0 0 0,0 1 0,0-1 0,0 0 0,0 0 0,0 0 0,-1 1 0,1-1 0,0 0 0,0 0 0,0 1 0,-1-1 0,1 0 0,0 0 0,0 0 0,0 0 0,-1 1 0,1-1 0,0 0 0,0 0 0,-1 0 0,1 0 0,0 0 0,0 0 0,-1 0 0,1 0 0,-1 0 0,23 13 0,-5-8 0,1 0 0,0-1 0,0 0 0,0-1 0,0-2 0,0 0 0,30-1 0,127-22 0,-167 21 0,82-18 0,-81 16 0,1 0 0,-1 0 0,0-1 0,0 0 0,-1-1 0,1 0 0,8-7 0,-16 12 0,1-1 0,-1 0 0,0 0 0,1-1 0,-1 1 0,0 0 0,0 0 0,0-1 0,0 1 0,0 0 0,0-1 0,0 1 0,0-1 0,-1 1 0,1-1 0,0 0 0,-1 1 0,1-1 0,-1 0 0,0 1 0,0-1 0,0 0 0,0 0 0,0 1 0,0-1 0,0 0 0,0 1 0,0-1 0,-2-2 0,1 2 0,0 1 0,0-1 0,0 0 0,-1 1 0,1-1 0,-1 1 0,1 0 0,-1-1 0,0 1 0,1 0 0,-1 0 0,0 0 0,0 0 0,0 1 0,0-1 0,0 0 0,0 1 0,0-1 0,0 1 0,0 0 0,0-1 0,0 1 0,0 0 0,-3 1 0,-1-1 0,-1 1 0,0 0 0,1 1 0,-1-1 0,0 1 0,1 1 0,0-1 0,0 1 0,0 0 0,0 1 0,0-1 0,-6 6 0,10-8 0,0 1 0,0 0 0,0-1 0,0 1 0,0 0 0,1 0 0,-1 0 0,0 0 0,1 0 0,0 0 0,0 0 0,-1 1 0,1-1 0,1 0 0,-1 1 0,0-1 0,0 1 0,1-1 0,0 1 0,-1-1 0,1 1 0,0-1 0,0 1 0,0-1 0,1 1 0,-1-1 0,1 1 0,-1-1 0,1 1 0,0-1 0,0 1 0,0-1 0,0 0 0,0 0 0,2 3 0,-2-3 0,1 0 0,-1 0 0,0 0 0,1-1 0,0 1 0,-1 0 0,1-1 0,0 1 0,0-1 0,0 0 0,0 0 0,0 1 0,0-1 0,0 0 0,0-1 0,0 1 0,0 0 0,4 0 0,0-1 0,-1 0 0,1 0 0,-1-1 0,1 1 0,9-4 0,-9 3 0,-1 0 0,0 0 0,1 0 0,-1 0 0,1 1 0,-1 0 0,7 1 0,-10 0 0,1-1 0,-1 1 0,0 0 0,0 0 0,0 1 0,0-1 0,0 0 0,0 1 0,0-1 0,-1 1 0,1 0 0,0-1 0,-1 1 0,0 0 0,1 0 0,-1 0 0,0 0 0,0 0 0,0 1 0,0-1 0,0 0 0,0 3 0,3 9 0,0 0 0,2 22 0,-2-15 0,9 44 0,4 13 0,10 123 0,-26-197 0,-1 1 0,0 0 0,0-1 0,-1 1 0,1-1 0,-1 1 0,0 0 0,0-1 0,-1 1 0,1-1 0,-1 0 0,0 0 0,-3 6 0,2-7 0,1-1 0,0 1 0,-1-1 0,1 0 0,-1 0 0,1 0 0,-1 0 0,0 0 0,0-1 0,0 0 0,0 1 0,0-1 0,0 0 0,0 0 0,-1 0 0,1-1 0,0 1 0,0-1 0,-7 0 0,0 0 0,1-1 0,-1 0 0,0 0 0,1-1 0,-1 0 0,1-1 0,0 0 0,-1-1 0,1 0 0,1 0 0,-1-1 0,1 0 0,0 0 0,0-1 0,0 0 0,1 0 0,0-1 0,0 0 0,1 0 0,-1-1 0,2 0 0,-7-10 0,7 9 0,0 1 0,1-1 0,0 0 0,0 0 0,1 0 0,1-1 0,-1 1 0,2-1 0,-1 1 0,1-1 0,0 0 0,1 0 0,1 1 0,-1-1 0,1 0 0,1 1 0,0-1 0,0 1 0,1-1 0,0 1 0,1 0 0,6-12 0,-2 7-341,1 0 0,1 1-1,14-14 1,4-2-6485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2.820"/>
    </inkml:context>
    <inkml:brush xml:id="br0">
      <inkml:brushProperty name="width" value="0.05" units="cm"/>
      <inkml:brushProperty name="height" value="0.05" units="cm"/>
    </inkml:brush>
  </inkml:definitions>
  <inkml:trace contextRef="#ctx0" brushRef="#br0">0 89 24575,'0'5'0,"0"5"0,5 6 0,1 4 0,4 4 0,0 6 0,3 2 0,-1 1 0,2-1 0,-1 2 0,-3 0 0,-4 0 0,-2-3 0,-2-6-8191</inkml:trace>
  <inkml:trace contextRef="#ctx0" brushRef="#br0" timeOffset="1">78 12 24575,'0'-4'0,"4"-2"0,2 5 0,-1 6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3.150"/>
    </inkml:context>
    <inkml:brush xml:id="br0">
      <inkml:brushProperty name="width" value="0.05" units="cm"/>
      <inkml:brushProperty name="height" value="0.05" units="cm"/>
    </inkml:brush>
  </inkml:definitions>
  <inkml:trace contextRef="#ctx0" brushRef="#br0">0 0 24575,'5'2'0,"-1"-1"0,0 1 0,1 0 0,-1 0 0,0 0 0,0 1 0,0-1 0,5 5 0,2 1 0,-2-2 0,0 1 0,0 0 0,0 0 0,-1 1 0,0 0 0,-1 0 0,0 1 0,0 0 0,-1 0 0,0 1 0,-1 0 0,0 0 0,0 0 0,-1 0 0,0 1 0,4 20 0,-9-22 0,-3-20 0,-2-24 0,6 27 0,1 1 0,0-1 0,0 1 0,1-1 0,0 1 0,0 0 0,0 0 0,1 0 0,0 0 0,1 0 0,7-11 0,-9 15 0,0 1 0,0-1 0,0 1 0,0-1 0,1 1 0,-1 0 0,1 0 0,-1 0 0,1 1 0,0-1 0,-1 0 0,1 1 0,0 0 0,0 0 0,0 0 0,0 0 0,1 0 0,-1 0 0,0 1 0,0 0 0,0-1 0,1 1 0,-1 1 0,0-1 0,0 0 0,0 1 0,0-1 0,1 1 0,-1 0 0,4 2 0,-1 0-76,1 0 1,-1 1-1,0 0 0,0 0 0,0 0 0,0 1 0,-1 0 0,0 0 1,0 0-1,0 0 0,-1 1 0,0 0 0,0 0 0,0 0 1,-1 1-1,1-1 0,1 9 0,7 20-6750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29.731"/>
    </inkml:context>
    <inkml:brush xml:id="br0">
      <inkml:brushProperty name="width" value="0.05" units="cm"/>
      <inkml:brushProperty name="height" value="0.05" units="cm"/>
    </inkml:brush>
  </inkml:definitions>
  <inkml:trace contextRef="#ctx0" brushRef="#br0">134 1 24575,'-4'4'0,"-6"7"0,-6 9 0,-5 6 0,2 8 0,-1 6 0,4 10 0,3 5 0,5 3 0,4 4 0,2 0 0,2-1 0,4-3 0,3-6 0,-1-8 0,4-7 0,0-5 0,-3-9-8191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0.132"/>
    </inkml:context>
    <inkml:brush xml:id="br0">
      <inkml:brushProperty name="width" value="0.05" units="cm"/>
      <inkml:brushProperty name="height" value="0.05" units="cm"/>
    </inkml:brush>
  </inkml:definitions>
  <inkml:trace contextRef="#ctx0" brushRef="#br0">71 889 24575,'-22'-90'0,"4"-2"0,4 0 0,4-1 0,3-128 0,8 201 0,0 0 0,2 0 0,0 0 0,1 0 0,1 1 0,1 0 0,15-34 0,-17 45 0,0 1 0,0 0 0,1 0 0,0 0 0,0 1 0,1-1 0,0 1 0,0 1 0,1-1 0,-1 1 0,1 0 0,0 0 0,0 1 0,1 0 0,-1 1 0,1-1 0,0 1 0,0 1 0,0-1 0,17-1 0,-10 3 0,0 0 0,0 2 0,0 0 0,1 0 0,-1 2 0,0-1 0,-1 2 0,1 0 0,-1 1 0,1 0 0,-1 2 0,-1-1 0,1 1 0,17 14 0,-11-7 0,0 1 0,-1 1 0,-1 0 0,-1 1 0,0 1 0,-2 1 0,0 0 0,17 29 0,-22-28 0,0 0 0,-1 0 0,-1 1 0,-1 0 0,-1 1 0,0 0 0,-2-1 0,-1 2 0,0-1 0,-2 24 0,-1-28 0,-1 0 0,-1 0 0,-1-1 0,0 1 0,-1-1 0,-1 1 0,-1-1 0,0-1 0,-2 1 0,0-1 0,0 0 0,-22 28 0,12-21 0,-2-2 0,-1 0 0,0-1 0,-2-2 0,0 0 0,-33 19 0,35-24 0,-1-2 0,0 0 0,0-2 0,-1 0 0,0-1 0,-1-2 0,-44 7 0,62-12 0,1-1 0,-1 0 0,1-1 0,0 1 0,-1-1 0,1 0 0,0 0 0,-5-2 0,9 2 0,0 1 0,0 0 0,0-1 0,1 1 0,-1 0 0,0-1 0,0 1 0,1-1 0,-1 1 0,0-1 0,1 0 0,-1 1 0,1-1 0,-1 0 0,1 1 0,-1-1 0,1 0 0,-1 0 0,1 1 0,0-1 0,-1-1 0,1 1 0,0-1 0,0 1 0,1 0 0,-1 0 0,0-1 0,1 1 0,-1 0 0,1 0 0,-1 0 0,1 0 0,-1-1 0,1 1 0,0 0 0,0 0 0,0 0 0,-1 1 0,1-1 0,0 0 0,2-1 0,3-3 0,0 0 0,0 0 0,1 1 0,0 0 0,0 0 0,0 1 0,0 0 0,0 0 0,1 1 0,-1 0 0,15-3 0,-9 4 0,-1 0 0,1 1 0,-1 1 0,1 0 0,0 0 0,23 7 0,-17-3 0,0 1 0,-1 2 0,1 0 0,-1 0 0,-1 2 0,0 0 0,0 1 0,-1 1 0,19 18 0,-18-11-170,-1 0-1,-1 1 0,-1 1 1,-1 0-1,-1 0 0,0 2 1,12 37-1,-15-37-6655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0.792"/>
    </inkml:context>
    <inkml:brush xml:id="br0">
      <inkml:brushProperty name="width" value="0.05" units="cm"/>
      <inkml:brushProperty name="height" value="0.05" units="cm"/>
    </inkml:brush>
  </inkml:definitions>
  <inkml:trace contextRef="#ctx0" brushRef="#br0">190 159 24575,'-17'0'0,"23"0"0,27-1 0,-22 0 0,0-1 0,0-1 0,-1 1 0,1-2 0,-1 0 0,16-8 0,-23 11 0,0-1 0,0 0 0,0 0 0,-1 0 0,1 0 0,-1 0 0,1-1 0,-1 1 0,0-1 0,0 0 0,3-4 0,-5 6 0,1-1 0,0 0 0,-1 0 0,1 0 0,-1 0 0,0 0 0,0 0 0,1 0 0,-1 1 0,0-1 0,-1 0 0,1 0 0,0 0 0,-1 0 0,1 0 0,-1 0 0,1 0 0,-1 1 0,0-1 0,0 0 0,-1-2 0,-2-1 0,1 1 0,-1 0 0,0 0 0,0 0 0,-1 0 0,1 1 0,-1 0 0,1 0 0,-1 0 0,0 0 0,0 1 0,-1 0 0,1 0 0,0 0 0,-1 0 0,1 1 0,-1 0 0,-7 0 0,3-1 0,0 2 0,0-1 0,0 1 0,0 1 0,-1 0 0,1 0 0,0 1 0,1 0 0,-16 6 0,17-4 0,0 0 0,1 0 0,0 1 0,0 0 0,0 1 0,0-1 0,1 1 0,0 1 0,0-1 0,1 1 0,0 0 0,0 0 0,0 1 0,1-1 0,0 1 0,0 0 0,1 0 0,0 0 0,1 1 0,0-1 0,-2 13 0,3-12 0,0 1 0,0-1 0,1 1 0,1-1 0,-1 1 0,1-1 0,1 1 0,0-1 0,0 0 0,1 0 0,0 0 0,0 0 0,1 0 0,1 0 0,-1-1 0,1 0 0,0 0 0,1 0 0,10 10 0,-9-12-91,0-1 0,-1 0 0,2 0 0,-1-1 0,0 0 0,1 0 0,0-1 0,0 0 0,0 0 0,0-1 0,1 0 0,-1 0 0,0-1 0,12 1 0,28-2-6735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0.496"/>
    </inkml:context>
    <inkml:brush xml:id="br0">
      <inkml:brushProperty name="width" value="0.05" units="cm"/>
      <inkml:brushProperty name="height" value="0.05" units="cm"/>
    </inkml:brush>
  </inkml:definitions>
  <inkml:trace contextRef="#ctx0" brushRef="#br0">81 118 24575,'-14'-16'0,"10"11"0,0 0 0,0 0 0,0 1 0,0-1 0,-1 1 0,-5-4 0,10 8 0,-1 0 0,1-1 0,-1 1 0,0 0 0,1 0 0,-1-1 0,1 1 0,-1 0 0,0 0 0,1 0 0,-1 0 0,1 0 0,-1 0 0,0 0 0,1 0 0,-1 0 0,0 0 0,1 0 0,-1 0 0,1 1 0,-1-1 0,1 0 0,-1 0 0,0 1 0,0-1 0,0 2 0,0-1 0,0 0 0,-1 1 0,1-1 0,1 1 0,-1-1 0,0 1 0,0 0 0,0-1 0,1 1 0,-1 0 0,1 0 0,-1 2 0,0 7 0,-1 1 0,2-1 0,0 1 0,0-1 0,1 0 0,0 1 0,1-1 0,1 0 0,-1 0 0,2 0 0,-1 0 0,11 19 0,-4-11 0,0 1 0,2-2 0,0 0 0,1 0 0,28 28 0,-35-40 0,1 0 0,0 0 0,0 0 0,0-1 0,1-1 0,-1 1 0,1-1 0,0 0 0,1-1 0,-1 0 0,13 3 0,-17-5 0,1-1 0,-1 1 0,1-1 0,-1 0 0,1 0 0,-1 0 0,1-1 0,-1 0 0,1 0 0,-1 0 0,0 0 0,1-1 0,-1 0 0,0 1 0,0-2 0,0 1 0,0 0 0,-1-1 0,1 0 0,0 0 0,-1 0 0,0 0 0,0 0 0,3-5 0,0 0 0,0-1 0,-1 0 0,0 0 0,0 0 0,-1-1 0,0 0 0,-1 1 0,0-1 0,-1-1 0,0 1 0,0 0 0,-1 0 0,-1-1 0,0 1 0,0-1 0,-3-15 0,-1 4 0,0-1 0,-2 1 0,-1 1 0,0-1 0,-2 1 0,-17-32 0,23 48 20,-1 0 0,1 0 0,-1 0 0,0 0 0,-7-6 0,10 10-50,1 1-1,-1-1 1,1 0 0,-1 1-1,1-1 1,-1 1 0,0-1 0,1 1-1,-1-1 1,0 1 0,1-1-1,-1 1 1,0-1 0,0 1-1,0 0 1,1 0 0,-1-1-1,0 1 1,0 0 0,0 0 0,1 0-1,-1 0 1,0 0 0,0 0-1,0 0 1,0 0 0,1 0-1,-1 0 1,0 1 0,0-1 0,0 0-1,1 1 1,-1-1 0,0 0-1,0 1 1,1-1 0,-1 1-1,0-1 1,1 1 0,-1-1-1,0 1 1,1 0 0,-1-1 0,1 1-1,-1 0 1,1-1 0,-1 1-1,1 1 1,-4 12-6796</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0.871"/>
    </inkml:context>
    <inkml:brush xml:id="br0">
      <inkml:brushProperty name="width" value="0.05" units="cm"/>
      <inkml:brushProperty name="height" value="0.05" units="cm"/>
    </inkml:brush>
  </inkml:definitions>
  <inkml:trace contextRef="#ctx0" brushRef="#br0">0 87 24575,'0'-6'0,"1"0"0,0-1 0,0 1 0,0 0 0,1 0 0,-1-1 0,6-10 0,-6 16 0,0-1 0,-1 1 0,1-1 0,0 1 0,0-1 0,0 1 0,0 0 0,0-1 0,0 1 0,0 0 0,0 0 0,0 0 0,0 0 0,1 0 0,-1 0 0,1 0 0,-1 0 0,0 1 0,1-1 0,-1 1 0,1-1 0,0 1 0,-1-1 0,1 1 0,-1 0 0,1 0 0,0 0 0,-1 0 0,1 0 0,-1 0 0,1 0 0,0 0 0,-1 1 0,1-1 0,-1 0 0,3 2 0,-2-1 0,1 1 0,-1 0 0,1 0 0,-1 0 0,0 0 0,1 0 0,-1 0 0,0 1 0,-1-1 0,1 1 0,0-1 0,-1 1 0,1 0 0,-1 0 0,1 3 0,15 47 0,-16-49 0,4 17 0,-1-1 0,-1 1 0,-1 0 0,-1 0 0,-1 0 0,0 0 0,-2 0 0,0 0 0,-1 0 0,-2-1 0,-6 22 0,0-21 0,11-21 0,0 0 0,0 0 0,-1 0 0,1 0 0,0 0 0,0 0 0,0 0 0,-1 0 0,1-1 0,0 1 0,0 0 0,0 0 0,0 0 0,-1 0 0,1 0 0,0 0 0,0 0 0,0-1 0,0 1 0,-1 0 0,1 0 0,0 0 0,0 0 0,0-1 0,0 1 0,0 0 0,0 0 0,0 0 0,0-1 0,0 1 0,0 0 0,0 0 0,0 0 0,0-1 0,0 1 0,0 0 0,0 0 0,0 0 0,0-1 0,0 1 0,0 0 0,0 0 0,0 0 0,0-1 0,0 1 0,0 0 0,0-7 0,1 1 0,-1 0 0,1 0 0,0-1 0,3-8 0,6-14 0,2 0 0,25-44 0,-30 62 0,0 0 0,0 0 0,1 1 0,0 0 0,1 1 0,0-1 0,1 2 0,-1-1 0,14-7 0,-19 13 0,0 1 0,0 0 0,0 0 0,0 0 0,0 1 0,0-1 0,0 1 0,0 0 0,1 0 0,-1 1 0,0-1 0,1 1 0,-1 0 0,0 0 0,1 0 0,-1 1 0,0 0 0,1-1 0,-1 1 0,0 1 0,0-1 0,5 3 0,-3-1 0,-1 1 0,0 0 0,1 0 0,-1 1 0,-1-1 0,1 1 0,-1 0 0,0 0 0,0 1 0,0-1 0,-1 1 0,0 0 0,0 0 0,2 7 0,1 5-195,-1 1 0,-1 0 0,0 0 0,-2 0 0,0 0 0,-2 37 0,-1-31-6631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1.236"/>
    </inkml:context>
    <inkml:brush xml:id="br0">
      <inkml:brushProperty name="width" value="0.05" units="cm"/>
      <inkml:brushProperty name="height" value="0.05" units="cm"/>
    </inkml:brush>
  </inkml:definitions>
  <inkml:trace contextRef="#ctx0" brushRef="#br0">0 34 24575,'0'-31'0,"0"28"0,0 20 0,4 44 0,3-1 0,2 1 0,23 82 0,-14-72 0,15 135 0,-31-186-341,-1 0 0,-1 1-1,-5 35 1,-1-30-6485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1.568"/>
    </inkml:context>
    <inkml:brush xml:id="br0">
      <inkml:brushProperty name="width" value="0.05" units="cm"/>
      <inkml:brushProperty name="height" value="0.05" units="cm"/>
    </inkml:brush>
  </inkml:definitions>
  <inkml:trace contextRef="#ctx0" brushRef="#br0">17 121 24575,'-9'-30'0,"8"28"0,0 0 0,0 0 0,0 0 0,0 0 0,1 0 0,-1-1 0,0 1 0,1 0 0,0 0 0,-1 0 0,1-1 0,0 1 0,0 0 0,0-1 0,0 1 0,1 0 0,-1 0 0,1 0 0,-1-1 0,3-3 0,-3 5 0,1 1 0,0-1 0,-1 1 0,1-1 0,0 0 0,0 1 0,-1-1 0,1 1 0,0 0 0,0-1 0,0 1 0,0 0 0,-1-1 0,1 1 0,0 0 0,0 0 0,0 0 0,0 0 0,0 0 0,0 0 0,0 0 0,0 0 0,0 0 0,1 1 0,27 8 0,-18-6 0,15 5 0,0-2 0,35 4 0,-51-8 0,0-1 0,-1-1 0,1 0 0,0 0 0,0-1 0,0 0 0,0-1 0,-1 0 0,16-6 0,-22 7 0,-1 0 0,0-1 0,0 1 0,0-1 0,0 1 0,0-1 0,0 0 0,0 0 0,-1 0 0,1 0 0,-1 0 0,1 0 0,-1 0 0,0-1 0,0 1 0,0 0 0,0-1 0,1-3 0,5-11 0,-7 17 0,0 0 0,0 0 0,0 0 0,0 0 0,0 0 0,0-1 0,0 1 0,0 0 0,0 0 0,0 0 0,0 0 0,1 0 0,-1-1 0,0 1 0,0 0 0,0 0 0,0 0 0,0 0 0,0 0 0,0 0 0,1 0 0,-1 0 0,0 0 0,0-1 0,0 1 0,0 0 0,1 0 0,-1 0 0,0 0 0,0 0 0,0 0 0,0 0 0,0 0 0,1 0 0,-1 0 0,0 0 0,0 0 0,0 0 0,0 0 0,1 0 0,-1 1 0,0-1 0,0 0 0,0 0 0,0 0 0,0 0 0,0 0 0,1 0 0,-1 0 0,7 11 0,3 15 0,-10-25 0,12 48 0,-1 0 0,3 52 0,-10-71 0,4 46-1365,-6-46-5461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1.961"/>
    </inkml:context>
    <inkml:brush xml:id="br0">
      <inkml:brushProperty name="width" value="0.05" units="cm"/>
      <inkml:brushProperty name="height" value="0.05" units="cm"/>
    </inkml:brush>
  </inkml:definitions>
  <inkml:trace contextRef="#ctx0" brushRef="#br0">17 1 24575,'-5'0'0,"-1"4"0,1 7 0,5 4 0,7 5 0,2-1-8191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2:32.442"/>
    </inkml:context>
    <inkml:brush xml:id="br0">
      <inkml:brushProperty name="width" value="0.05" units="cm"/>
      <inkml:brushProperty name="height" value="0.05" units="cm"/>
    </inkml:brush>
  </inkml:definitions>
  <inkml:trace contextRef="#ctx0" brushRef="#br0">1 10 24575,'1'4'0,"0"1"0,1-1 0,-1 0 0,1 1 0,0-1 0,1 0 0,4 6 0,-2 0 0,13 21 0,21 50 0,-34-66 0,0-1 0,-1 1 0,-1-1 0,0 1 0,-1 0 0,0 21 0,-2 5 0,2-57 0,1 1 0,0-1 0,10-26 0,26-61 0,-31 83 0,-8 20 0,4-9 0,0-1 0,0 1 0,1 0 0,9-13 0,-13 21 0,-1 0 0,1 0 0,0 0 0,-1 1 0,1-1 0,0 0 0,0 1 0,0-1 0,-1 0 0,1 1 0,0-1 0,0 1 0,0 0 0,0-1 0,0 1 0,0 0 0,0-1 0,0 1 0,0 0 0,0 0 0,0 0 0,2 0 0,-2 1 0,1-1 0,-1 1 0,1 0 0,-1 0 0,1 0 0,-1 0 0,0 0 0,1 1 0,-1-1 0,0 0 0,0 1 0,0-1 0,0 1 0,0-1 0,0 1 0,0-1 0,-1 1 0,2 2 0,5 13 0,-1 1 0,-1 0 0,6 36 0,-8-35 0,1-1 0,1 0 0,11 31 0,1-91 0,-13 30 0,25-66 0,-26 70 0,1-1 0,0 1 0,1 0 0,0 1 0,0-1 0,11-11 0,-15 18 0,1 0 0,-1 0 0,0-1 0,1 1 0,-1 0 0,0 0 0,1 1 0,-1-1 0,1 0 0,-1 0 0,1 1 0,0-1 0,-1 1 0,1-1 0,0 1 0,-1 0 0,1 0 0,0 0 0,-1 0 0,1 0 0,0 0 0,3 1 0,-3 0 0,1 0 0,0 0 0,-1 0 0,1 1 0,-1 0 0,0-1 0,1 1 0,-1 0 0,0 0 0,0 0 0,0 0 0,2 4 0,4 5 0,-1 0 0,-1 1 0,0 0 0,7 21 0,-9-23 0,1 6 0,1 0 0,1-1 0,0 1 0,1-1 0,12 16 0,-18-28 0,-1-1 0,1 0 0,0 0 0,0 0 0,0 0 0,0 0 0,0 0 0,1 0 0,-1-1 0,1 1 0,-1-1 0,1 0 0,-1 1 0,1-1 0,0 0 0,-1-1 0,1 1 0,0 0 0,0-1 0,0 0 0,-1 1 0,1-1 0,0 0 0,0-1 0,0 1 0,0 0 0,-1-1 0,1 0 0,0 1 0,0-1 0,-1 0 0,1 0 0,0-1 0,-1 1 0,0-1 0,1 1 0,-1-1 0,4-3 0,2-2 0,0 0 0,-1 0 0,0-1 0,0 0 0,-1 0 0,0-1 0,-1 0 0,1 0 0,-2 0 0,1 0 0,-1-1 0,5-19 0,-7 20 0,0 0 0,0 0 0,-1 0 0,0 0 0,0 0 0,-1 0 0,0 0 0,-1 0 0,0 0 0,0 0 0,-1 0 0,0 0 0,-1 0 0,0 1 0,-4-10 0,6 16 0,0 0 0,0 0 0,0 0 0,0 0 0,0 0 0,-1 0 0,1 0 0,-1 1 0,1-1 0,-1 0 0,0 1 0,1-1 0,-1 1 0,0 0 0,0 0 0,0-1 0,0 1 0,0 1 0,0-1 0,0 0 0,0 0 0,-1 1 0,1-1 0,0 1 0,0 0 0,-1-1 0,1 1 0,0 0 0,0 0 0,-1 1 0,1-1 0,0 0 0,0 1 0,-1-1 0,1 1 0,0 0 0,0 0 0,0 0 0,0 0 0,0 0 0,-3 3 0,-2 0 0,1 2 0,-1-1 0,1 1 0,1 0 0,-1 0 0,1 1 0,0-1 0,0 1 0,1 0 0,-5 11 0,6-12 0,0 1 0,1-1 0,0 1 0,0 0 0,1 0 0,0 0 0,0 0 0,1 0 0,-1 0 0,1 0 0,1 0 0,0 0 0,0 0 0,0 0 0,1 0 0,0-1 0,0 1 0,0 0 0,1-1 0,0 0 0,1 1 0,-1-1 0,9 10 0,-5-8 0,0 0 0,1-1 0,-1 0 0,1 0 0,1-1 0,-1 0 0,1 0 0,1-1 0,-1-1 0,0 1 0,1-1 0,0-1 0,0 0 0,0 0 0,16 1 0,-16-2-136,0-2-1,0 1 1,0-1-1,0-1 1,0 0-1,0 0 1,0-1-1,0 0 0,12-5 1,5-5-6690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6.571"/>
    </inkml:context>
    <inkml:brush xml:id="br0">
      <inkml:brushProperty name="width" value="0.05" units="cm"/>
      <inkml:brushProperty name="height" value="0.05" units="cm"/>
    </inkml:brush>
  </inkml:definitions>
  <inkml:trace contextRef="#ctx0" brushRef="#br0">1 60 24575,'0'-4'0,"0"-1"0,1 1 0,0 0 0,0 0 0,0-1 0,2-4 0,-2 7 0,-1 1 0,1-1 0,-1 1 0,1 0 0,0-1 0,0 1 0,0 0 0,0-1 0,0 1 0,0 0 0,0 0 0,0 0 0,0 0 0,0 0 0,1 0 0,-1 0 0,0 0 0,1 1 0,2-2 0,-3 2 0,-1 0 0,1 0 0,-1 0 0,1 0 0,-1 0 0,1 0 0,0 1 0,-1-1 0,1 0 0,-1 0 0,1 1 0,-1-1 0,1 0 0,-1 0 0,1 1 0,-1-1 0,1 1 0,-1-1 0,0 0 0,1 1 0,-1-1 0,0 1 0,1-1 0,-1 1 0,0-1 0,1 1 0,-1-1 0,0 1 0,0 0 0,0-1 0,1 2 0,4 22 0,-4-18 0,11 77 0,-4 0 0,-2 87 0,-3-63 0,0-59 0,13 75 0,-16-121 0,0 0 0,0 0 0,1 0 0,-1 0 0,1 0 0,-1 0 0,1 0 0,0-1 0,-1 1 0,1 0 0,0 0 0,0-1 0,0 1 0,1 0 0,-1-1 0,0 1 0,1-1 0,-1 0 0,1 1 0,-1-1 0,1 0 0,-1 0 0,1 0 0,0 0 0,0 0 0,3 1 0,-1-2 0,-1 0 0,1 0 0,0-1 0,0 1 0,0-1 0,-1 0 0,1 0 0,0 0 0,-1 0 0,1-1 0,-1 0 0,1 0 0,2-2 0,44-22-170,1 2-1,1 2 0,0 2 1,2 3-1,0 2 0,1 2 1,106-9-1,-126 20-6655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7.461"/>
    </inkml:context>
    <inkml:brush xml:id="br0">
      <inkml:brushProperty name="width" value="0.05" units="cm"/>
      <inkml:brushProperty name="height" value="0.05" units="cm"/>
    </inkml:brush>
  </inkml:definitions>
  <inkml:trace contextRef="#ctx0" brushRef="#br0">183 180 24575,'-7'-6'0,"1"0"0,-1 0 0,-1 0 0,1 1 0,-1 0 0,1 1 0,-2 0 0,1 0 0,0 1 0,-12-3 0,18 5 0,-1 0 0,0 1 0,0-1 0,0 1 0,1 0 0,-1 0 0,0 0 0,0 1 0,0-1 0,0 0 0,1 1 0,-1 0 0,0 0 0,1 0 0,-1 0 0,0 0 0,1 0 0,-1 1 0,1-1 0,0 1 0,-1 0 0,1 0 0,0 0 0,0 0 0,0 0 0,0 0 0,1 0 0,-1 1 0,1-1 0,-1 0 0,1 1 0,0 0 0,0-1 0,0 1 0,0 0 0,0 2 0,-1 4 0,0 0 0,1 0 0,0 0 0,0 0 0,1-1 0,1 1 0,-1 0 0,1 0 0,1 0 0,0 0 0,3 10 0,6 13 0,23 48 0,-31-74 0,-1 0 0,1-1 0,1 1 0,-1-1 0,1 0 0,0 0 0,0 0 0,0-1 0,1 1 0,-1-1 0,6 4 0,-7-7 0,0 1 0,-1-1 0,1 0 0,0 0 0,0 0 0,0-1 0,-1 1 0,1 0 0,0-1 0,0 0 0,0 0 0,0 0 0,0 0 0,0 0 0,0-1 0,0 1 0,0-1 0,0 0 0,-1 1 0,1-1 0,0-1 0,0 1 0,-1 0 0,6-4 0,-3 2 0,0-1 0,0 0 0,0 0 0,0 0 0,0 0 0,-1-1 0,0 0 0,0 0 0,0 0 0,-1 0 0,1 0 0,-1-1 0,-1 0 0,1 1 0,-1-1 0,0 0 0,0 0 0,-1 0 0,1-1 0,-2 1 0,2-7 0,-2 4 0,-1 0 0,0 0 0,0 0 0,0 1 0,-1-1 0,-1 0 0,1 1 0,-2 0 0,1-1 0,-1 1 0,0 0 0,0 1 0,-1-1 0,-8-9 0,12 16 0,0 0 0,0 0 0,0 0 0,0 0 0,1-1 0,-1 1 0,0 0 0,1 0 0,-1-1 0,1 1 0,-1-1 0,1 1 0,-1 0 0,1-3 0,0 3 0,0 0 0,0 1 0,0-1 0,1 1 0,-1-1 0,0 1 0,0-1 0,1 1 0,-1-1 0,0 1 0,1-1 0,-1 1 0,1-1 0,-1 1 0,0 0 0,1-1 0,-1 1 0,1 0 0,-1-1 0,1 1 0,-1 0 0,1 0 0,-1-1 0,1 1 0,0 0 0,6-1 0,-1 0 0,1 0 0,-1 0 0,1 1 0,8 1 0,-3-1 0,39 1 0,192-6 0,-213 3 0,1-2 0,-1-2 0,1-1 0,-2-1 0,53-21 0,-77 27 0,0-1 0,0 0 0,0 0 0,0 0 0,-1-1 0,1 0 0,4-4 0,-8 7 0,0 0 0,-1 0 0,1 0 0,0 0 0,0 0 0,-1 0 0,1 0 0,-1 0 0,1 0 0,-1 0 0,1 0 0,-1 0 0,1-1 0,-1 1 0,0 0 0,0 0 0,0 0 0,0-1 0,0 1 0,0 0 0,0 0 0,0 0 0,0-1 0,0 1 0,-1 0 0,1 0 0,0 0 0,-1 0 0,1 0 0,-1 0 0,0-1 0,1 1 0,-1 0 0,0 1 0,1-1 0,-1 0 0,0 0 0,0 0 0,-2-1 0,-4-3 0,0 0 0,-1 1 0,1 0 0,-1 0 0,0 1 0,0 0 0,-1 1 0,1-1 0,0 2 0,-1-1 0,-9 0 0,0 1 0,0 0 0,0 1 0,1 1 0,-27 5 0,35-4 0,1 0 0,0 1 0,0 0 0,0 1 0,1-1 0,-1 1 0,1 1 0,0 0 0,0 0 0,1 0 0,-11 11 0,14-14 0,1 1 0,-1-1 0,1 1 0,0 0 0,0-1 0,1 1 0,-1 0 0,1 0 0,-1 0 0,1 0 0,0 1 0,0-1 0,0 0 0,0 0 0,1 1 0,-1-1 0,1 1 0,0-1 0,0 0 0,0 1 0,1-1 0,-1 0 0,1 1 0,0-1 0,-1 0 0,2 0 0,-1 1 0,0-1 0,1 0 0,-1 0 0,1 0 0,2 2 0,-1-1 0,1 0 0,-1-1 0,1 1 0,0-1 0,0 0 0,0 0 0,1 0 0,-1-1 0,1 1 0,-1-1 0,1 0 0,0-1 0,0 1 0,0-1 0,0 0 0,0 0 0,0 0 0,0-1 0,0 0 0,0 0 0,0 0 0,7-2 0,-5 1 0,1 0 0,-1 0 0,0-1 0,0 0 0,1-1 0,-1 1 0,-1-2 0,1 1 0,0-1 0,-1 1 0,0-2 0,0 1 0,0-1 0,8-8 0,-5 1 0,-6 8 0,-1 0 0,1 1 0,0-1 0,0 1 0,0 0 0,5-3 0,-7 5 0,0 0 0,0 1 0,0-1 0,0 1 0,0 0 0,0-1 0,0 1 0,0 0 0,0 0 0,0-1 0,0 1 0,0 0 0,0 0 0,0 0 0,0 0 0,0 1 0,0-1 0,0 0 0,1 0 0,-1 1 0,0-1 0,0 0 0,0 1 0,0-1 0,-1 1 0,1-1 0,0 1 0,0 0 0,0-1 0,1 2 0,5 5 0,-1 0 0,1 0 0,-1 0 0,-1 1 0,0 0 0,7 12 0,23 57 0,-25-53 0,58 161 0,-60-158 0,-1 0 0,-2 0 0,-1 0 0,-1 1 0,-1 31 0,-2-50 0,0-1 0,-1 1 0,-1-1 0,1 1 0,-1-1 0,-1 0 0,1 0 0,-1 0 0,-1 0 0,0 0 0,0-1 0,0 0 0,-1 0 0,0 0 0,0 0 0,-12 10 0,10-10 0,-1-2 0,0 1 0,0-1 0,-1 0 0,0-1 0,0 0 0,0-1 0,0 0 0,0 0 0,-1-1 0,1 0 0,-1 0 0,0-1 0,-14 0 0,18-1 0,-1 0 0,0 0 0,1 0 0,-1-1 0,0 0 0,1 0 0,-1-1 0,1 0 0,0 0 0,-1 0 0,1-1 0,0 0 0,0 0 0,1 0 0,-1-1 0,1 0 0,-1 0 0,1-1 0,1 1 0,-1-1 0,0 0 0,1 0 0,0-1 0,1 1 0,-1-1 0,1 0 0,0 0 0,0 0 0,1 0 0,0 0 0,0-1 0,0 1 0,1-1 0,0 1 0,-1-8 0,2-8 11,1 1 0,1 0 0,0-1 0,2 1 0,0 0 0,2 0-1,0 1 1,1 0 0,1 0 0,18-32 0,-14 32-146,-1 1 0,2 0 0,1 1 0,0 1 0,1 0 0,1 1 0,1 1 0,0 0 0,1 1 0,20-12 0,-2 7-6691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7.819"/>
    </inkml:context>
    <inkml:brush xml:id="br0">
      <inkml:brushProperty name="width" value="0.05" units="cm"/>
      <inkml:brushProperty name="height" value="0.05" units="cm"/>
    </inkml:brush>
  </inkml:definitions>
  <inkml:trace contextRef="#ctx0" brushRef="#br0">46 46 24575,'-4'-5'0,"-2"-5"0,-4-6 0,0 5 0,1 8 0,2 9 0,8 8 0,2 11 0,6 5 0,1 6 0,3 2 0,0 3 0,1-1 0,0-3 0,0-8 0,-1-9-8191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8.188"/>
    </inkml:context>
    <inkml:brush xml:id="br0">
      <inkml:brushProperty name="width" value="0.05" units="cm"/>
      <inkml:brushProperty name="height" value="0.05" units="cm"/>
    </inkml:brush>
  </inkml:definitions>
  <inkml:trace contextRef="#ctx0" brushRef="#br0">48 32 24575,'-5'-5'0,"-1"-5"0,-4-1 0,0 5 0,1 9 0,2 7 0,7 7 0,4 1-8191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1.135"/>
    </inkml:context>
    <inkml:brush xml:id="br0">
      <inkml:brushProperty name="width" value="0.05" units="cm"/>
      <inkml:brushProperty name="height" value="0.05" units="cm"/>
    </inkml:brush>
  </inkml:definitions>
  <inkml:trace contextRef="#ctx0" brushRef="#br0">81 95 24575,'-12'-28'0,"9"21"0,0 1 0,0-1 0,0 0 0,-1 1 0,0 0 0,0 0 0,-9-9 0,13 15 0,0-1 0,-1 1 0,1-1 0,0 1 0,-1-1 0,1 1 0,-1-1 0,1 1 0,-1 0 0,1-1 0,-1 1 0,1 0 0,-1-1 0,1 1 0,-1 0 0,0 0 0,1 0 0,-1 0 0,1-1 0,-1 1 0,0 0 0,1 0 0,-1 0 0,0 0 0,1 0 0,-1 0 0,1 1 0,-1-1 0,0 0 0,1 0 0,-1 0 0,1 0 0,-1 1 0,1-1 0,-1 0 0,1 1 0,-1-1 0,1 0 0,-1 1 0,1-1 0,-1 1 0,1-1 0,-1 1 0,1-1 0,0 1 0,-1-1 0,1 1 0,0-1 0,0 1 0,-1-1 0,1 1 0,0-1 0,0 1 0,0 0 0,-1-1 0,1 1 0,0-1 0,0 1 0,0 0 0,0 0 0,-4 43 0,4-43 0,-1 44 0,5 46 0,-2-76 0,0-1 0,0 0 0,2 0 0,-1 0 0,2 0 0,0-1 0,10 19 0,-12-27-151,0-1-1,0 1 0,0-1 0,1 0 1,-1-1-1,1 1 0,0 0 1,7 4-1,9 3-6674</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8.532"/>
    </inkml:context>
    <inkml:brush xml:id="br0">
      <inkml:brushProperty name="width" value="0.05" units="cm"/>
      <inkml:brushProperty name="height" value="0.05" units="cm"/>
    </inkml:brush>
  </inkml:definitions>
  <inkml:trace contextRef="#ctx0" brushRef="#br0">0 562 24575,'0'1'0,"1"0"0,-1 0 0,0 0 0,1 0 0,-1 0 0,1 0 0,-1-1 0,1 1 0,0 0 0,-1 0 0,1 0 0,0 0 0,-1-1 0,1 1 0,0 0 0,0-1 0,0 1 0,0-1 0,0 1 0,1 0 0,25 11 0,-17-7 0,2 1 0,0 2 0,0 0 0,0 0 0,-1 1 0,-1 0 0,14 15 0,-17-17 0,-1 1 0,1 0 0,-2 0 0,1 0 0,-1 1 0,0 0 0,-1 0 0,0 0 0,5 16 0,-9-24 0,1 1 0,-1 0 0,0-1 0,0 1 0,0 0 0,0-1 0,0 1 0,0 0 0,0-1 0,0 1 0,-1 0 0,0 2 0,1-3 0,0-1 0,0 0 0,-1 1 0,1-1 0,0 1 0,-1-1 0,1 0 0,0 1 0,-1-1 0,1 0 0,-1 1 0,1-1 0,0 0 0,-1 0 0,1 1 0,-1-1 0,1 0 0,-1 0 0,1 0 0,-1 0 0,1 1 0,-1-1 0,1 0 0,-1 0 0,1 0 0,-2 0 0,0-1 0,0 0 0,0 1 0,0-1 0,0 0 0,0 0 0,0 0 0,0 0 0,0 0 0,0-1 0,1 1 0,-1 0 0,0-1 0,1 0 0,-1 1 0,1-1 0,0 0 0,-2-2 0,1-1 0,-1 0 0,1 0 0,1 0 0,-1 0 0,1-1 0,0 1 0,0 0 0,0-1 0,1 1 0,0-1 0,0 1 0,0 0 0,1-1 0,0 1 0,0-1 0,0 1 0,1 0 0,-1 0 0,1 0 0,0 0 0,1 0 0,3-6 0,-1 2 0,1-1 0,0 1 0,0 1 0,1-1 0,0 1 0,1 0 0,-1 1 0,2 0 0,-1 0 0,15-8 0,-20 13 0,0 0 0,0 0 0,0 1 0,1-1 0,-1 1 0,0 0 0,1 0 0,-1 0 0,1 0 0,-1 1 0,1 0 0,-1-1 0,1 1 0,-1 1 0,1-1 0,-1 0 0,1 1 0,-1 0 0,1-1 0,-1 1 0,0 1 0,1-1 0,-1 0 0,0 1 0,0 0 0,0 0 0,0 0 0,0 0 0,0 0 0,-1 0 0,1 1 0,-1 0 0,4 4 0,2 4 0,-1 0 0,0 1 0,-1 0 0,-1 0 0,0 1 0,0 0 0,4 20 0,-1 3-682,4 47-1,-9-52-6143</inkml:trace>
  <inkml:trace contextRef="#ctx0" brushRef="#br0" timeOffset="1">1141 199 24575,'0'-10'0,"-1"0"0,0-1 0,0 1 0,-1 0 0,-1 0 0,0 0 0,0 1 0,-1-1 0,0 1 0,-1-1 0,1 1 0,-2 1 0,-8-12 0,11 16 0,-1-1 0,0 1 0,0 0 0,0 0 0,-1 1 0,0-1 0,1 1 0,-1 0 0,0 0 0,0 1 0,-1-1 0,1 1 0,-1 0 0,1 1 0,-1-1 0,1 1 0,-1 0 0,0 0 0,0 1 0,1 0 0,-1 0 0,0 0 0,0 1 0,-11 2 0,7 0 0,-1 0 0,0 1 0,1 0 0,0 1 0,0 0 0,0 1 0,1 0 0,0 0 0,0 1 0,0 0 0,1 0 0,-12 14 0,11-9 0,0 1 0,0 0 0,1 0 0,1 1 0,0 0 0,1 0 0,1 1 0,-6 19 0,5-7 0,2 1 0,0 0 0,2 0 0,1 0 0,1 0 0,1 0 0,2 0 0,1 0 0,12 46 0,-8-48 15,1 0 0,1 0 0,1-1 0,2 0 0,0-1 0,2 0 0,24 30 0,-29-42-108,0-1 0,0 0 1,1-1-1,1 0 0,0-1 0,0 0 0,1-1 0,0 0 1,0-1-1,0 0 0,1-1 0,0-1 0,1 0 1,-1-1-1,17 2 0,15-2-6733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09.851"/>
    </inkml:context>
    <inkml:brush xml:id="br0">
      <inkml:brushProperty name="width" value="0.05" units="cm"/>
      <inkml:brushProperty name="height" value="0.05" units="cm"/>
    </inkml:brush>
  </inkml:definitions>
  <inkml:trace contextRef="#ctx0" brushRef="#br0">16 480 24575,'-2'-1'0,"1"-1"0,0 1 0,-1-1 0,1 1 0,0-1 0,0 0 0,0 1 0,0-1 0,0 0 0,0 0 0,1 0 0,-1 1 0,1-1 0,-1 0 0,1 0 0,0 0 0,-1 0 0,1 0 0,0 0 0,0 0 0,0 0 0,1-4 0,0 5 0,-1 0 0,1 0 0,0-1 0,-1 1 0,1 0 0,0 0 0,0 0 0,0 0 0,0 0 0,0 0 0,0 0 0,0 0 0,0 0 0,0 0 0,0 1 0,0-1 0,0 0 0,1 1 0,-1-1 0,0 1 0,1-1 0,-1 1 0,0 0 0,1 0 0,-1-1 0,0 1 0,1 0 0,-1 0 0,0 0 0,1 0 0,-1 1 0,1-1 0,0 1 0,6 0 0,-1 1 0,0 1 0,0-1 0,0 1 0,0 1 0,-1-1 0,1 1 0,-1 0 0,0 0 0,0 1 0,0 0 0,-1 0 0,9 10 0,-3-2 0,0 1 0,-1 1 0,-1-1 0,14 29 0,-21-37 0,0-1 0,0 1 0,0 0 0,-1 0 0,1 0 0,-1 0 0,-1-1 0,1 2 0,-1-1 0,0 0 0,0 0 0,-1 0 0,-1 6 0,1-10 0,0 1 0,0 0 0,0 0 0,0-1 0,0 1 0,0-1 0,-1 1 0,1-1 0,-1 0 0,0 1 0,0-1 0,0 0 0,0 0 0,0 0 0,0-1 0,-1 1 0,1 0 0,0-1 0,-1 0 0,1 1 0,-1-1 0,0 0 0,1 0 0,-1 0 0,0-1 0,0 1 0,0-1 0,-5 1 0,6-1 0,0 0 0,0 0 0,0 0 0,0 0 0,0 0 0,0 0 0,0 0 0,0-1 0,0 1 0,0-1 0,0 1 0,0-1 0,0 0 0,0 0 0,1 0 0,-1 0 0,0 0 0,1 0 0,-1-1 0,0 1 0,-1-3 0,1 2 0,1-1 0,-1 0 0,1 1 0,0-1 0,0 0 0,0 0 0,0 0 0,1 0 0,-1 1 0,1-1 0,0 0 0,0 0 0,0-4 0,1-5 0,1 0 0,0 0 0,1 1 0,0-1 0,1 1 0,5-13 0,-7 20 0,11-23 0,17-29 0,-27 50 0,1 1 0,-1-1 0,1 1 0,1 0 0,-1 0 0,1 1 0,0-1 0,0 1 0,0 0 0,0 0 0,10-5 0,-24 13 0,1 0 0,0 1 0,0 0 0,1 0 0,0 0 0,0 1 0,0 0 0,-12 14 0,16-16 0,0 0 0,0 0 0,0 1 0,0-1 0,1 1 0,-1 0 0,1 0 0,0 0 0,1 0 0,-1 0 0,1 1 0,0-1 0,0 0 0,1 1 0,0-1 0,0 0 0,0 1 0,0-1 0,3 10 0,0-5 0,0-1 0,1 0 0,1-1 0,-1 1 0,1-1 0,1 1 0,-1-2 0,1 1 0,1-1 0,-1 1 0,2-2 0,-1 1 0,0-1 0,1 0 0,0-1 0,1 0 0,-1 0 0,1-1 0,0 0 0,0 0 0,0-1 0,0 0 0,15 2 0,-14-2 0,1-1 0,0-1 0,1 0 0,-1 0 0,0-1 0,0 0 0,0-1 0,0 0 0,0-1 0,0 0 0,0-1 0,-1 0 0,1-1 0,-1 0 0,1-1 0,-2 0 0,1 0 0,0-1 0,-1 0 0,13-12 0,-17 14 0,-1-1 0,0 0 0,1-1 0,-2 1 0,1-1 0,-1 1 0,0-1 0,0 0 0,0 0 0,-1-1 0,0 1 0,0 0 0,-1-1 0,0 1 0,0-1 0,0-7 0,-1 5 0,-1 0 0,0 0 0,0 0 0,-1 1 0,0-1 0,-1 0 0,0 1 0,-1-1 0,1 1 0,-10-15 0,5 12 0,1 0 0,-2 0 0,0 1 0,0 0 0,0 0 0,-1 1 0,-1 0 0,0 1 0,0 0 0,0 1 0,-1 0 0,0 1 0,0 1 0,-1-1 0,-24-5 0,30 9 0,1 1 0,0 0 0,-1 1 0,0 0 0,1 0 0,-1 0 0,1 0 0,-12 3 0,16-2 0,0 0 0,-1 0 0,1 0 0,0 0 0,0 1 0,0-1 0,0 0 0,0 1 0,0 0 0,0-1 0,1 1 0,-1 0 0,0 0 0,1 0 0,-1 0 0,1 0 0,0 0 0,0 0 0,0 1 0,0-1 0,0 0 0,0 1 0,1-1 0,-1 1 0,1 3 0,-1 0 0,0 0 0,1 0 0,0 0 0,0 0 0,0 0 0,1 0 0,0 0 0,0 0 0,0 0 0,5 11 0,-5-16 0,0 1 0,0 0 0,0-1 0,0 1 0,0-1 0,0 1 0,0-1 0,1 1 0,-1-1 0,1 0 0,-1 0 0,1 0 0,-1 0 0,1 0 0,0 0 0,-1 0 0,1 0 0,0-1 0,0 1 0,-1-1 0,1 1 0,0-1 0,0 0 0,0 1 0,0-1 0,0 0 0,0 0 0,-1-1 0,1 1 0,0 0 0,0 0 0,0-1 0,0 0 0,0 1 0,-1-1 0,1 0 0,0 0 0,1-1 0,20-9 0,36-25 0,-45 26 0,1 0 0,1 2 0,0-1 0,0 2 0,32-11 0,-33 15 0,1 0 0,-1 0 0,1 2 0,0 0 0,0 0 0,0 2 0,0 0 0,-1 1 0,20 4 0,-29-5 0,0 1 0,0 0 0,0 0 0,-1 1 0,1-1 0,-1 1 0,1 1 0,-1-1 0,0 1 0,0-1 0,0 2 0,-1-1 0,1 0 0,-1 1 0,0 0 0,0 0 0,-1 0 0,1 0 0,-1 1 0,-1-1 0,1 1 0,-1 0 0,0 0 0,0 0 0,0 0 0,0 7 0,-2-8 0,0 0 0,0 0 0,-1 0 0,1 0 0,-1 0 0,-1 0 0,1 0 0,-1 0 0,0 0 0,0 0 0,-2 4 0,2-7 0,1 1 0,0-1 0,-1 0 0,0 0 0,1 0 0,-1 0 0,0 0 0,0 0 0,0-1 0,-3 3 0,3-3 0,1-1 0,0 1 0,0-1 0,0 1 0,0-1 0,-1 0 0,1 0 0,0 1 0,0-1 0,0 0 0,-1 0 0,1 0 0,0 0 0,0 0 0,-1-1 0,1 1 0,0 0 0,0-1 0,0 1 0,-1 0 0,1-1 0,-2-1 0,2 1 0,0 0 0,0 0 0,-1 0 0,1-1 0,0 1 0,0 0 0,0-1 0,0 1 0,0-1 0,1 1 0,-1-1 0,0 1 0,1-1 0,-1 1 0,1-1 0,0 0 0,-1 1 0,1-1 0,0 0 0,0 0 0,0 1 0,0-1 0,0 0 0,0 1 0,1-1 0,-1 0 0,1 1 0,-1-1 0,2-2 0,2-8 0,0 1 0,1 1 0,6-11 0,-8 16 0,2-3 0,0-1 0,1 1 0,0-1 0,1 2 0,-1-1 0,2 1 0,-1 0 0,1 0 0,0 1 0,13-8 0,-18 12 0,-1 1 0,1-1 0,0 1 0,0 0 0,0 0 0,0 0 0,1 0 0,-1 1 0,0-1 0,0 1 0,0-1 0,1 1 0,-1 0 0,0 1 0,0-1 0,1 1 0,-1-1 0,0 1 0,0 0 0,0 0 0,0 0 0,0 0 0,0 1 0,0-1 0,0 1 0,-1 0 0,1 0 0,-1 0 0,1 0 0,-1 0 0,0 1 0,1-1 0,-1 1 0,0-1 0,-1 1 0,3 3 0,8 15 0,-1 1 0,13 38 0,-17-39 0,2 0 0,0-1 0,0-1 0,23 33 0,-29-48 0,1 1 0,0-1 0,0 0 0,0 0 0,0 0 0,1-1 0,0 0 0,-1 0 0,1 0 0,0 0 0,1-1 0,-1 1 0,0-1 0,1-1 0,-1 1 0,1-1 0,0 0 0,-1 0 0,1-1 0,0 1 0,0-1 0,8-1 0,-5 0 0,0-1 0,-1 1 0,0-1 0,1-1 0,-1 1 0,0-1 0,0-1 0,-1 0 0,1 0 0,-1 0 0,1-1 0,-1 0 0,-1 0 0,1-1 0,-1 0 0,0 0 0,0-1 0,-1 1 0,0-1 0,6-11 0,-5 8 0,-1-1 0,0 0 0,-1-1 0,-1 1 0,1-1 0,-2 1 0,0-1 0,0 0 0,-1 0 0,0 0 0,-1 0 0,-1 0 0,0 0 0,-3-14 0,-9-28 0,-2 1 0,-3 1 0,-2 0 0,-44-80 0,35 89 0,28 42 0,0 0 0,0 0 0,0 0 0,0 0 0,0 0 0,0 1 0,0-1 0,0 0 0,-1 0 0,1 1 0,0-1 0,0 1 0,-3-1 0,3 1 0,0 0 0,1 0 0,-1 0 0,1 0 0,-1 0 0,0 1 0,1-1 0,-1 0 0,0 1 0,1-1 0,-1 0 0,1 1 0,-1-1 0,1 1 0,-1-1 0,1 1 0,-1-1 0,1 1 0,0-1 0,-1 1 0,1-1 0,0 1 0,-1-1 0,1 1 0,0 0 0,0-1 0,-1 1 0,1 0 0,0-1 0,0 2 0,-2 8 0,0 0 0,1 0 0,0-1 0,0 1 0,1 0 0,3 18 0,13 64 0,-14-82 0,76 275 112,-28-117-1589,-42-138-5349</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0.724"/>
    </inkml:context>
    <inkml:brush xml:id="br0">
      <inkml:brushProperty name="width" value="0.05" units="cm"/>
      <inkml:brushProperty name="height" value="0.05" units="cm"/>
    </inkml:brush>
  </inkml:definitions>
  <inkml:trace contextRef="#ctx0" brushRef="#br0">1 256 24575,'0'-9'0,"0"-26"0,5-44 0,-3 69 0,-1 0 0,2 0 0,-1 0 0,1 1 0,1-1 0,-1 1 0,2 0 0,-1 0 0,8-11 0,-11 18 0,1 0 0,0 0 0,-1 0 0,1 0 0,0 0 0,0 1 0,0-1 0,0 1 0,0-1 0,0 1 0,0-1 0,0 1 0,1 0 0,-1 0 0,5-1 0,-6 2 0,1 0 0,0 0 0,0 0 0,0 0 0,0 0 0,-1 0 0,1 1 0,0-1 0,0 1 0,-1-1 0,1 1 0,0 0 0,-1-1 0,1 1 0,-1 0 0,1 0 0,1 2 0,3 3 0,0 0 0,-1 0 0,0 0 0,0 1 0,0 0 0,-1 0 0,0 0 0,4 11 0,13 35 0,-2 0 0,14 63 0,13 116 0,-40-197 0,94 742-889,-66-465 970,74 712-81,-95-894 0,14 146 0,26 241 0,-52-510 10,0 0 7,-1 0 1,2 0 0,-1 0 0,1 0 0,0 0 0,3 8-1,-5-15-8,0 0 0,0 0 0,0 0 0,0 0-1,0-1 1,0 1 0,0 0 0,1 0-1,-1 0 1,0 0 0,0 0 0,0-1 0,0 1-1,0 0 1,0 0 0,0 0 0,0 0 0,1 0-1,-1 0 1,0 0 0,0 0 0,0 0 0,0-1-1,0 1 1,0 0 0,1 0 0,-1 0 0,0 0-1,0 0 1,0 0 0,0 0 0,0 0 0,1 0-1,-1 0 1,0 0 0,0 0 0,0 0 0,0 0-1,1 0 1,-1 0 0,0 0 0,0 0 0,0 1-1,0-1 1,0 0 0,0 0 0,1 0-1,-1 0 1,0 0 0,0 0 0,0 0 0,0 0-1,0 0 1,0 1 0,0-1 0,1 0 0,-1 0-1,0 0 1,0 0 0,0 0 0,0 1 0,0-1-1,0 0 1,0 0 0,0 0 0,0 0 0,0 0-1,0 1 1,0-1 0,3-12-1218,-3 12 1111,3-22-6728</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1.266"/>
    </inkml:context>
    <inkml:brush xml:id="br0">
      <inkml:brushProperty name="width" value="0.05" units="cm"/>
      <inkml:brushProperty name="height" value="0.05" units="cm"/>
    </inkml:brush>
  </inkml:definitions>
  <inkml:trace contextRef="#ctx0" brushRef="#br0">199 1007 24575,'-4'-5'0,"1"1"0,-1-1 0,1 1 0,0-1 0,-3-8 0,4 9 0,0 0 0,0 0 0,-1 0 0,1 0 0,-1 0 0,0 0 0,0 1 0,0-1 0,-7-5 0,1 4 0,0 0 0,1 1 0,-2 0 0,1 1 0,-10-3 0,10 3 0,-1 0 0,1 0 0,0-1 0,-15-9 0,23 13 0,-1-1 0,1 0 0,0 1 0,0-1 0,0 0 0,0 0 0,0 1 0,0-1 0,1 0 0,-1 0 0,0 0 0,0 0 0,1 0 0,-1 0 0,0 0 0,1-1 0,-1 1 0,1 0 0,0 0 0,-1 0 0,1-1 0,0 1 0,0 0 0,0 0 0,0-1 0,0 1 0,0 0 0,0 0 0,0-1 0,0 1 0,0 0 0,1 0 0,-1 0 0,1-1 0,-1 1 0,1 0 0,-1 0 0,1 0 0,-1 0 0,1 0 0,0 0 0,0 0 0,1-2 0,3-2 0,0 1 0,1-1 0,0 1 0,-1 0 0,1 0 0,11-5 0,50-19 0,1 4 0,2 2 0,77-14 0,-118 30 0,830-161-2080,12 41-181,-818 119 2250,3053-330-5870,-3042 332 5806,444-27-637,-9 35 1476,-327 14 462,-145-13-535,0 2 0,0 1-1,51 21 1,-32-2 774,-20-2-4854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2.113"/>
    </inkml:context>
    <inkml:brush xml:id="br0">
      <inkml:brushProperty name="width" value="0.05" units="cm"/>
      <inkml:brushProperty name="height" value="0.05" units="cm"/>
    </inkml:brush>
  </inkml:definitions>
  <inkml:trace contextRef="#ctx0" brushRef="#br0">81 293 24575,'-14'-1'0,"11"1"0,-1-1 0,0 1 0,0 0 0,0 0 0,0 0 0,0 0 0,1 1 0,-1-1 0,0 1 0,0 0 0,1 0 0,-1 1 0,0-1 0,1 1 0,-4 2 0,6-4 0,1 0 0,0 1 0,0-1 0,-1 0 0,1 1 0,0-1 0,0 0 0,0 1 0,-1-1 0,1 1 0,0-1 0,0 0 0,0 1 0,0-1 0,0 1 0,0-1 0,0 0 0,0 1 0,0-1 0,0 1 0,0-1 0,0 0 0,0 1 0,0-1 0,0 1 0,0-1 0,0 0 0,0 1 0,1-1 0,-1 0 0,0 1 0,1 0 0,14 9 0,21 1 0,12-5 0,95-1 0,53-15 0,-141 6 0,1100-39-2818,0 41-1461,-684 3 4379,148 2-117,407-1 54,-3-26-295,-982 22 54,331-20-680,-271 12 1222,154-36 0,-248 44-244,56-17 726,-58 18-724,-1-1 1,0 0 0,1 0 0,-1-1-1,0 1 1,0-1 0,-1 0 0,1 0-1,-1 0 1,5-5 0,-8 7-3,1 1 0,0-1 0,-1 0 0,1 0-1,-1 0 1,1 0 0,-1 0 0,1 0 0,-1 0 0,0 0 0,0 0-1,1 0 1,-1 0 0,0-1 0,0 1 0,0 0 0,0 0 0,0 0 0,0 0-1,-1 0 1,1 0 0,0 0 0,0 0 0,-1-2 0,-1 1 1,1 0 0,0 0 0,-1-1 0,0 1 0,0 0 0,1 0 1,-1 0-1,0 1 0,-4-4 0,-5-1 230,0 0-1,0 0 1,-14-5 0,25 11-310,-46-16-228,-51-11 0,25 10-6495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2.818"/>
    </inkml:context>
    <inkml:brush xml:id="br0">
      <inkml:brushProperty name="width" value="0.05" units="cm"/>
      <inkml:brushProperty name="height" value="0.05" units="cm"/>
    </inkml:brush>
  </inkml:definitions>
  <inkml:trace contextRef="#ctx0" brushRef="#br0">0 1 24575,'7'0'0,"1"0"0,-1 0 0,0 1 0,0 0 0,1 0 0,-1 0 0,0 1 0,0 0 0,9 5 0,-12-5 0,0 1 0,-1 0 0,1 0 0,0 0 0,-1 1 0,0-1 0,0 1 0,0 0 0,0 0 0,0 0 0,-1 0 0,0 0 0,0 1 0,0-1 0,2 8 0,6 24 0,-2 0 0,5 52 0,-2-11 0,113 455-128,38-6-1230,-148-484 1144,96 295 30,139 448 132,-62 16-7,-134-451-280,-41-235 390,-3 122 0,-9-235-49,-6 96 596,5-90-470,0 0 0,-1 0 0,0 0 0,-1 0 0,1-1 0,-1 1 0,-1 0 0,1-1 0,-8 10 0,10-15-181,-1 0 0,1-1-1,-1 1 1,0 0 0,1-1-1,-1 1 1,0-1 0,0 1-1,0-1 1,0 0 0,0 0-1,-1 0 1,1 0 0,0 0-1,0-1 1,-1 1 0,1-1-1,-4 1 1,-15-2-6773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3.775"/>
    </inkml:context>
    <inkml:brush xml:id="br0">
      <inkml:brushProperty name="width" value="0.05" units="cm"/>
      <inkml:brushProperty name="height" value="0.05" units="cm"/>
    </inkml:brush>
  </inkml:definitions>
  <inkml:trace contextRef="#ctx0" brushRef="#br0">0 121 24575,'0'-4'0,"5"-6"0,5-2 0,6 2 0,4 3 0,8 1 0,8 3 0,7 2 0,8-4 0,10 0 0,3-5 0,-1 0 0,-2 2 0,-2 2 0,-8-3 0,-16 1 0,-14 2-8191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4.118"/>
    </inkml:context>
    <inkml:brush xml:id="br0">
      <inkml:brushProperty name="width" value="0.05" units="cm"/>
      <inkml:brushProperty name="height" value="0.05" units="cm"/>
    </inkml:brush>
  </inkml:definitions>
  <inkml:trace contextRef="#ctx0" brushRef="#br0">361 40 24575,'-7'-1'0,"1"0"0,-1 0 0,1-1 0,0 0 0,0 0 0,0-1 0,-6-3 0,-17-6 0,21 9 0,-1 1 0,1 0 0,-1 1 0,0 0 0,0 1 0,0-1 0,1 2 0,-1-1 0,0 1 0,0 0 0,1 1 0,-1 0 0,1 1 0,-1 0 0,1 0 0,0 0 0,0 1 0,0 0 0,1 1 0,0 0 0,-1 0 0,2 1 0,-1 0 0,-9 9 0,10-7 0,-1-1 0,1 1 0,0 0 0,1 1 0,0-1 0,1 1 0,-1 0 0,2 0 0,-1 1 0,1-1 0,1 1 0,-1 0 0,2-1 0,-1 1 0,2 0 0,-1 0 0,1 0 0,1 0 0,0 0 0,0 0 0,4 14 0,-1-11 0,1 1 0,1-2 0,0 1 0,1-1 0,0 0 0,1 0 0,0 0 0,1-1 0,0-1 0,1 0 0,0 0 0,0-1 0,1 0 0,1 0 0,-1-1 0,1-1 0,1 0 0,-1-1 0,1 0 0,0-1 0,0-1 0,1 0 0,0 0 0,-1-1 0,21 1 0,12-2-1365,-3-2-5461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4.495"/>
    </inkml:context>
    <inkml:brush xml:id="br0">
      <inkml:brushProperty name="width" value="0.05" units="cm"/>
      <inkml:brushProperty name="height" value="0.05" units="cm"/>
    </inkml:brush>
  </inkml:definitions>
  <inkml:trace contextRef="#ctx0" brushRef="#br0">55 125 24575,'-2'-2'0,"-1"0"0,1 0 0,-1 1 0,1-1 0,-1 1 0,0 0 0,-5-3 0,6 4 0,0-1 0,0 1 0,0-1 0,0 0 0,0 0 0,1 0 0,-1 0 0,0 0 0,0-1 0,1 1 0,-1 0 0,1-1 0,-1 1 0,1-1 0,-1-1 0,2 2 0,0 1 0,0 0 0,0-1 0,0 1 0,0-1 0,0 1 0,0 0 0,0-1 0,0 1 0,0 0 0,0-1 0,0 1 0,1 0 0,-1-1 0,0 1 0,0 0 0,0-1 0,1 1 0,-1 0 0,0-1 0,0 1 0,1 0 0,-1 0 0,0 0 0,1-1 0,-1 1 0,0 0 0,1 0 0,-1 0 0,0-1 0,1 1 0,-1 0 0,0 0 0,1 0 0,-1 0 0,0 0 0,1 0 0,-1 0 0,1 0 0,-1 0 0,0 0 0,1 0 0,-1 0 0,0 0 0,1 0 0,-1 1 0,1-1 0,-1 0 0,1 0 0,23 3 0,-7 1 0,-1 1 0,1 1 0,-1 0 0,0 1 0,-1 1 0,22 14 0,-4 0 0,51 46 0,-72-57 0,-1 0 0,0 1 0,15 20 0,-24-29 0,1 1 0,-1 0 0,0-1 0,0 1 0,0 0 0,0 0 0,-1 0 0,1 0 0,-1 0 0,0 1 0,0-1 0,-1 0 0,1 1 0,-1-1 0,0 0 0,0 1 0,-1-1 0,0 5 0,0-7 0,0 0 0,0 0 0,0 0 0,0 0 0,0 0 0,-1-1 0,1 1 0,0 0 0,-1-1 0,0 1 0,1-1 0,-1 1 0,0-1 0,0 0 0,1 0 0,-1 0 0,0 0 0,0 0 0,-1 0 0,1 0 0,0-1 0,0 1 0,0-1 0,0 0 0,0 1 0,-1-1 0,1 0 0,0 0 0,0 0 0,0-1 0,-1 1 0,-2-1 0,0 0 0,0 0 0,0-1 0,0 1 0,0-1 0,0 0 0,0 0 0,1 0 0,-1 0 0,1-1 0,0 0 0,0 0 0,0 0 0,-5-6 0,5 4 0,1 0 0,0 0 0,0-1 0,1 0 0,0 1 0,0-1 0,0 0 0,1 0 0,-1 0 0,2 0 0,-1-1 0,1 1 0,-1 0 0,2 0 0,-1 0 0,1-1 0,0 1 0,0 0 0,0 0 0,1 0 0,0 0 0,4-7 0,1-4 0,1 0 0,1 1 0,1 0 0,0 0 0,1 1 0,16-18 0,-11 17-273,0 1 0,2 1 0,-1 0 0,34-18 0,-31 21-6553</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4.872"/>
    </inkml:context>
    <inkml:brush xml:id="br0">
      <inkml:brushProperty name="width" value="0.05" units="cm"/>
      <inkml:brushProperty name="height" value="0.05" units="cm"/>
    </inkml:brush>
  </inkml:definitions>
  <inkml:trace contextRef="#ctx0" brushRef="#br0">84 53 24575,'-1'2'0,"1"1"0,-1-1 0,0 0 0,1 0 0,-1 0 0,-1 0 0,1 0 0,0 0 0,0 0 0,-1 0 0,1-1 0,-1 1 0,-2 2 0,-12 19 0,16-22 0,0-1 0,0 1 0,0 0 0,0 0 0,0 0 0,1 0 0,-1-1 0,0 1 0,0 0 0,0 0 0,1 0 0,-1-1 0,0 1 0,1 0 0,-1 0 0,1-1 0,-1 1 0,1 0 0,-1-1 0,1 1 0,0 0 0,-1-1 0,1 1 0,0-1 0,-1 1 0,1-1 0,0 0 0,0 1 0,-1-1 0,1 1 0,1-1 0,13 7 0,1-1 0,0-1 0,0-1 0,0 0 0,0-1 0,0-1 0,1 0 0,-1-1 0,1-1 0,0 0 0,-1-2 0,1 1 0,30-9 0,-44 9 0,1 0 0,-1 0 0,0 0 0,0-1 0,1 1 0,-1-1 0,0 0 0,-1 0 0,1 0 0,0 0 0,0 0 0,-1 0 0,1-1 0,-1 0 0,0 1 0,3-5 0,-5 6 0,1 0 0,-1-1 0,1 1 0,-1 0 0,0 0 0,0-1 0,0 1 0,0 0 0,0 0 0,0-1 0,0 1 0,0 0 0,0 0 0,0-1 0,0 1 0,-1 0 0,1 0 0,-1-2 0,-1 1 0,1-1 0,-1 1 0,0 0 0,0-1 0,0 1 0,0 0 0,0 0 0,0 1 0,0-1 0,-5-3 0,-9-4 0,-1 0 0,0 1 0,0 1 0,-1 1 0,-34-8 0,41 12 0,0 0 0,0 0 0,0 1 0,0 1 0,0 0 0,0 0 0,0 1 0,0 0 0,0 1 0,1 1 0,-14 4 0,20-6 0,0 1 0,0 0 0,0 0 0,0 1 0,0-1 0,1 1 0,0 0 0,-1 0 0,1 0 0,0 0 0,0 0 0,1 1 0,-1 0 0,1-1 0,-1 1 0,1 0 0,-2 6 0,2-3 0,0-1 0,1 1 0,0 0 0,0 0 0,0 0 0,1 0 0,0-1 0,0 1 0,1 0 0,2 10 0,-1-6 0,1 0 0,0-1 0,1 1 0,0-1 0,1 0 0,0 0 0,1 0 0,-1-1 0,2 1 0,0-2 0,0 1 0,0-1 0,15 13 0,-15-17-72,-1 0 1,0 0-1,1-1 0,0 0 0,-1-1 0,1 1 0,0-1 0,1 0 1,-1-1-1,0 0 0,0 0 0,1-1 0,-1 1 0,0-2 0,1 1 1,-1-1-1,0 0 0,13-4 0,15-6-6754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1.465"/>
    </inkml:context>
    <inkml:brush xml:id="br0">
      <inkml:brushProperty name="width" value="0.05" units="cm"/>
      <inkml:brushProperty name="height" value="0.05" units="cm"/>
    </inkml:brush>
  </inkml:definitions>
  <inkml:trace contextRef="#ctx0" brushRef="#br0">2 114 24575,'1'-20'0,"1"1"0,1-1 0,11-34 0,-21 87 0,2 1 0,-2 59 0,5 94 0,2-140 0,0 84-1365,0-102-5461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5.466"/>
    </inkml:context>
    <inkml:brush xml:id="br0">
      <inkml:brushProperty name="width" value="0.05" units="cm"/>
      <inkml:brushProperty name="height" value="0.05" units="cm"/>
    </inkml:brush>
  </inkml:definitions>
  <inkml:trace contextRef="#ctx0" brushRef="#br0">184 450 24575,'1'-2'0,"1"0"0,0 0 0,-1 0 0,1-1 0,-1 1 0,0 0 0,1-1 0,-1 1 0,0 0 0,-1-1 0,1 0 0,0 1 0,-1-1 0,1 1 0,-1-1 0,0 0 0,0 1 0,0-1 0,0 0 0,0 1 0,-1-1 0,1 1 0,-1-1 0,0 1 0,0-1 0,0 1 0,0-1 0,0 1 0,0-1 0,-1 1 0,1 0 0,-1 0 0,-2-3 0,2 3 0,0-1 0,0 1 0,0 0 0,-1-1 0,1 1 0,-1 0 0,1 1 0,-1-1 0,0 0 0,0 1 0,1 0 0,-1-1 0,0 1 0,0 0 0,-1 0 0,1 1 0,0-1 0,0 1 0,0 0 0,0-1 0,-1 1 0,1 1 0,0-1 0,0 0 0,0 1 0,0 0 0,-6 1 0,2 3 0,-1 0 0,1 0 0,1 0 0,-1 1 0,1 0 0,0 0 0,0 1 0,0 0 0,1 0 0,0 0 0,1 1 0,0 0 0,0-1 0,-5 16 0,7-18 0,0 0 0,1 0 0,0 0 0,0 0 0,0 0 0,1 0 0,0 0 0,0 1 0,0-1 0,0 0 0,3 9 0,-2-11 0,0 0 0,0 0 0,1 0 0,-1 0 0,1 0 0,0-1 0,-1 1 0,1-1 0,0 1 0,1-1 0,-1 0 0,0 1 0,1-1 0,-1 0 0,1-1 0,0 1 0,-1 0 0,1-1 0,0 0 0,4 2 0,3 0 0,-1-1 0,1 0 0,0 0 0,0-1 0,0 0 0,-1-1 0,1 0 0,0 0 0,0-1 0,0 0 0,19-6 0,-13 2 0,1-1 0,-1 0 0,-1-1 0,1 0 0,-1-2 0,16-11 0,-27 17 0,1-1 0,-1 0 0,0-1 0,0 1 0,0-1 0,0 1 0,-1-1 0,0 0 0,0-1 0,-1 1 0,5-10 0,-7 13 0,1 0 0,0 0 0,-1 0 0,1 0 0,-1-1 0,0 1 0,1 0 0,-1 0 0,0 0 0,0 0 0,-1-1 0,1 1 0,0 0 0,-1 0 0,1 0 0,-1 0 0,0 0 0,0 0 0,1 0 0,-2 0 0,1 0 0,0 0 0,0 0 0,0 1 0,-1-1 0,1 0 0,-1 1 0,1-1 0,-1 1 0,0 0 0,0-1 0,1 1 0,-1 0 0,-3-1 0,4 1 0,0 1 0,0-1 0,1 1 0,-1 0 0,0-1 0,0 1 0,0 0 0,0 0 0,0-1 0,0 1 0,0 0 0,0 0 0,0 0 0,0 0 0,1 0 0,-1 0 0,0 0 0,0 1 0,0-1 0,0 0 0,0 0 0,0 1 0,0-1 0,0 0 0,1 1 0,-3 0 0,2 1 0,0-1 0,1 0 0,-1 1 0,0-1 0,0 1 0,1-1 0,-1 1 0,0-1 0,1 1 0,0-1 0,-1 1 0,1-1 0,0 1 0,0 2 0,0 2 0,0 0 0,0 0 0,1 1 0,0-1 0,0 0 0,0 0 0,4 9 0,-3-10 0,1 0 0,-1-1 0,1 1 0,0 0 0,0-1 0,0 0 0,1 0 0,0 0 0,0 0 0,0 0 0,0-1 0,0 0 0,1 0 0,-1 0 0,1 0 0,0-1 0,0 1 0,0-1 0,0-1 0,0 1 0,0-1 0,0 1 0,1-2 0,-1 1 0,0 0 0,1-1 0,-1 0 0,1-1 0,-1 1 0,0-1 0,1 0 0,-1 0 0,0-1 0,0 1 0,0-1 0,0 0 0,0-1 0,9-5 0,-4 1 0,0 0 0,-1-1 0,1 0 0,-1-1 0,-1 0 0,0 0 0,0-1 0,-1 0 0,0-1 0,-1 1 0,0-1 0,-1-1 0,0 1 0,-1-1 0,0 0 0,0 1 0,-2-2 0,1 1 0,0-20 0,-2 14 0,0-1 0,-2 1 0,0-1 0,-1 0 0,-1 1 0,-1 0 0,-1 0 0,0 0 0,-1 0 0,-1 1 0,-1 0 0,-13-23 0,18 36 0,1 0 0,-1 1 0,0-1 0,0 1 0,0 0 0,0-1 0,-1 2 0,1-1 0,-9-4 0,12 6 0,-1 1 0,0 0 0,1-1 0,-1 1 0,0 0 0,1 0 0,-1 0 0,0-1 0,0 1 0,1 0 0,-1 0 0,0 0 0,1 0 0,-1 0 0,0 0 0,0 1 0,1-1 0,-1 0 0,0 0 0,1 0 0,-1 1 0,0-1 0,1 0 0,-1 1 0,0 0 0,0 0 0,0 1 0,0-1 0,0 1 0,0-1 0,0 1 0,0-1 0,1 1 0,-1 0 0,1-1 0,-1 1 0,1 0 0,0 0 0,-1-1 0,1 1 0,0 2 0,0 10 0,1 0 0,0 0 0,1-1 0,0 1 0,1-1 0,8 23 0,36 77 0,109 174-1365,-138-258-5461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5.825"/>
    </inkml:context>
    <inkml:brush xml:id="br0">
      <inkml:brushProperty name="width" value="0.05" units="cm"/>
      <inkml:brushProperty name="height" value="0.05" units="cm"/>
    </inkml:brush>
  </inkml:definitions>
  <inkml:trace contextRef="#ctx0" brushRef="#br0">24 201 24575,'-1'0'0,"-1"0"0,1-1 0,-1 1 0,1-1 0,-1 1 0,1-1 0,-1 0 0,1 1 0,-1-1 0,1 0 0,0 0 0,-2-1 0,3 1 0,0 1 0,-1 0 0,1 0 0,0 0 0,0-1 0,-1 1 0,1 0 0,0 0 0,0-1 0,0 1 0,0 0 0,-1-1 0,1 1 0,0 0 0,0 0 0,0-1 0,0 1 0,0 0 0,0-1 0,0 1 0,0 0 0,0-1 0,0 1 0,0 0 0,0-1 0,0 1 0,0 0 0,0-1 0,0 1 0,0 0 0,0-1 0,0 1 0,0 0 0,1 0 0,-1-1 0,0 1 0,0 0 0,0-1 0,1 1 0,-1 0 0,0 0 0,0 0 0,1-1 0,-1 1 0,0 0 0,0 0 0,1 0 0,-1-1 0,0 1 0,1 0 0,-1 0 0,0 0 0,0 0 0,1 0 0,-1 0 0,0 0 0,1 0 0,-1 0 0,0 0 0,1 0 0,-1 0 0,0 0 0,1 0 0,-1 0 0,0 0 0,1 0 0,81-5 0,-21 2 0,3-2 0,109-14 0,-140 14 0,0-2 0,0-1 0,33-13 0,-61 19 0,1-1 0,-1 0 0,1 0 0,-1 0 0,0 0 0,0-1 0,-1 0 0,8-6 0,-12 9 0,1 0 0,0 0 0,0 0 0,-1 0 0,1 0 0,0 0 0,-1 0 0,1-1 0,-1 1 0,1 0 0,-1 0 0,0 0 0,0 0 0,1-1 0,-1 1 0,0 0 0,0 0 0,0-1 0,0 1 0,0 0 0,-1 0 0,1 0 0,0-1 0,0 1 0,-1 0 0,1 0 0,-1 0 0,1 0 0,-1 0 0,0 0 0,1-1 0,-1 2 0,0-1 0,0 0 0,1 0 0,-1 0 0,0 0 0,0 0 0,0 1 0,0-1 0,0 0 0,0 1 0,0-1 0,-1 1 0,1-1 0,-2 0 0,-7-3 0,1 0 0,-1 1 0,0 0 0,-1 1 0,1 0 0,0 0 0,-1 1 0,1 1 0,-1-1 0,1 2 0,-1 0 0,1 0 0,-1 0 0,1 2 0,0-1 0,0 1 0,0 1 0,0 0 0,-14 7 0,17-7 0,0 0 0,1 0 0,-1 1 0,1 0 0,0 0 0,0 1 0,0-1 0,1 1 0,0 0 0,0 1 0,-7 10 0,10-11 0,-1-1 0,1 1 0,0-1 0,1 1 0,-1 0 0,1 0 0,0 0 0,1-1 0,-1 1 0,1 0 0,0 0 0,1 0 0,-1 0 0,1 0 0,1 0 0,3 11 0,-1-6-50,0 0-1,1 0 1,0 0-1,1-1 0,0 1 1,1-1-1,0-1 1,1 1-1,0-1 1,0-1-1,1 0 0,0 0 1,1 0-1,-1-1 1,1-1-1,1 1 1,-1-2-1,1 1 0,0-2 1,0 1-1,1-2 1,-1 1-1,1-2 1,0 1-1,0-2 1,16 1-1,12-4-6775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6.359"/>
    </inkml:context>
    <inkml:brush xml:id="br0">
      <inkml:brushProperty name="width" value="0.05" units="cm"/>
      <inkml:brushProperty name="height" value="0.05" units="cm"/>
    </inkml:brush>
  </inkml:definitions>
  <inkml:trace contextRef="#ctx0" brushRef="#br0">267 161 24575,'-1'-9'0,"-2"0"0,1 1 0,-1-1 0,-1 1 0,1 0 0,-1 0 0,-1 0 0,-8-11 0,8 10 0,3 5 0,-1 0 0,1 1 0,-1-1 0,1 1 0,-1-1 0,0 1 0,0 0 0,-1 0 0,1 0 0,-1 1 0,1-1 0,-1 1 0,0 0 0,0 0 0,0 0 0,-5-1 0,4 2 0,1 1 0,0 0 0,0 0 0,0 0 0,0 0 0,0 1 0,0-1 0,0 1 0,0 0 0,0 1 0,0-1 0,1 0 0,-1 1 0,0 0 0,1 0 0,-1 0 0,1 1 0,-4 2 0,-1 2 0,0 0 0,1 1 0,0 0 0,1 0 0,0 0 0,0 1 0,0 0 0,1 0 0,1 0 0,-1 0 0,2 1 0,-1 0 0,1 0 0,1 0 0,0 0 0,0 1 0,1-1 0,0 0 0,1 1 0,0-1 0,1 1 0,2 16 0,-1-17 0,0 0 0,0 0 0,0-1 0,1 1 0,1-1 0,0 1 0,0-1 0,0 0 0,1 0 0,1-1 0,0 0 0,0 0 0,0 0 0,1 0 0,0-1 0,1 0 0,-1-1 0,1 0 0,1 0 0,-1 0 0,1-1 0,0-1 0,14 6 0,-12-7 0,0 0 0,1-1 0,-1 0 0,1-1 0,0 0 0,0-1 0,-1 0 0,1-1 0,0 0 0,-1-1 0,1 0 0,-1-1 0,1-1 0,-1 1 0,0-2 0,19-10 0,-22 11 0,0-1 0,-1-1 0,0 0 0,1 0 0,-2 0 0,1-1 0,-1 0 0,0 0 0,0 0 0,-1-1 0,0 0 0,0 0 0,-1 0 0,0-1 0,-1 0 0,1 1 0,-2-1 0,1 0 0,-1 0 0,-1-1 0,1-14 0,-2 7 0,-1 0 0,0 0 0,-2 0 0,0 0 0,-7-24 0,7 31 0,0 1 0,-1 0 0,0 0 0,0 0 0,-1 0 0,0 0 0,0 1 0,-1 0 0,0 0 0,-14-12 0,18 17-38,-1 1 0,0 0 0,1 0 1,-1 0-1,0 1 0,0-1 0,0 1 0,0-1 0,0 1 0,0 0 0,-1 0 0,1 0 0,0 1 0,-1-1 0,1 1 0,0 0 1,-1 0-1,1 0 0,0 0 0,-1 1 0,1-1 0,0 1 0,-1 0 0,1 0 0,0 0 0,0 0 0,0 1 0,0-1 0,0 1 1,0 0-1,0-1 0,1 1 0,-1 1 0,1-1 0,-5 5 0,-5 11-6788</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6.827"/>
    </inkml:context>
    <inkml:brush xml:id="br0">
      <inkml:brushProperty name="width" value="0.05" units="cm"/>
      <inkml:brushProperty name="height" value="0.05" units="cm"/>
    </inkml:brush>
  </inkml:definitions>
  <inkml:trace contextRef="#ctx0" brushRef="#br0">4 177 24575,'1'-15'0,"3"12"0,12 24 0,6 22 0,-1 0 0,-2 2 0,-3 0 0,-1 0 0,11 63 0,-24-86 0,-3-21 0,1-1 0,0 0 0,0 0 0,0 0 0,-1 0 0,1 0 0,0 0 0,0 0 0,-1 1 0,1-1 0,0 0 0,0 0 0,0 0 0,-1 0 0,1 0 0,0 0 0,0 0 0,-1 0 0,1 0 0,0 0 0,0 0 0,-1 0 0,1-1 0,0 1 0,0 0 0,0 0 0,-1 0 0,1 0 0,0 0 0,0 0 0,0 0 0,-1-1 0,1 1 0,0 0 0,0 0 0,0 0 0,0-1 0,-1 1 0,1 0 0,0 0 0,0 0 0,0-1 0,-25-36 0,21 29 0,-23-47 0,-29-81 0,50 118 0,1 0 0,1 0 0,0 0 0,2-1 0,0 1 0,1-1 0,1 1 0,0-1 0,4-22 0,-3 37 0,0-1 0,0 0 0,0 1 0,1-1 0,-1 1 0,1-1 0,0 1 0,1 0 0,-1 0 0,1 0 0,-1 0 0,1 0 0,0 1 0,1-1 0,5-4 0,-6 6 0,1 0 0,-1 0 0,1 0 0,-1 1 0,1-1 0,0 1 0,0 0 0,0 0 0,0 0 0,0 1 0,0-1 0,0 1 0,0 0 0,0 0 0,0 1 0,0-1 0,0 1 0,7 2 0,12 4 0,0 2 0,0 0 0,-1 2 0,0 0 0,-1 1 0,0 2 0,-1 0 0,-1 1 0,0 1 0,-1 0 0,-1 2 0,0 0 0,-1 1 0,13 21 0,-26-35 0,1 0 0,-1 0 0,0 0 0,-1 1 0,1 0 0,-1-1 0,0 1 0,0 0 0,-1 0 0,0 0 0,0 0 0,0 0 0,-1 0 0,0 0 0,0 1 0,-1-1 0,1 0 0,-1 0 0,-1 0 0,1 0 0,-1 0 0,0-1 0,0 1 0,-1 0 0,0-1 0,0 0 0,0 1 0,0-1 0,-1 0 0,0-1 0,0 1 0,0-1 0,-1 1 0,1-1 0,-1-1 0,-10 7 0,3-1-114,0-1 1,-1 0-1,0-1 0,0-1 0,-1 0 1,1-1-1,-2 0 0,1-1 0,0 0 1,-1-1-1,-15 0 0,4-4-6712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7.472"/>
    </inkml:context>
    <inkml:brush xml:id="br0">
      <inkml:brushProperty name="width" value="0.05" units="cm"/>
      <inkml:brushProperty name="height" value="0.05" units="cm"/>
    </inkml:brush>
  </inkml:definitions>
  <inkml:trace contextRef="#ctx0" brushRef="#br0">207 348 24575,'1'0'0,"1"-1"0,-1 1 0,1-1 0,-1 1 0,0-1 0,1 0 0,-1 1 0,0-1 0,1 0 0,-1 0 0,0 0 0,0 0 0,0 0 0,1 0 0,-1 0 0,0 0 0,-1-1 0,1 1 0,1-3 0,17-32 0,-12 22 0,-5 10 0,0 0 0,0 0 0,0 0 0,0 0 0,-1 0 0,0-1 0,0 1 0,0-1 0,0 1 0,0-7 0,-1 9 0,-1 1 0,1-1 0,-1 0 0,1 1 0,-1-1 0,1 1 0,-1-1 0,0 1 0,0-1 0,0 1 0,0 0 0,0-1 0,0 1 0,0 0 0,0 0 0,-1 0 0,1 0 0,0 0 0,-1 0 0,1 0 0,-1 0 0,1 0 0,-1 1 0,1-1 0,-1 0 0,1 1 0,-1 0 0,0-1 0,1 1 0,-1 0 0,-2 0 0,-4-1 0,-1 0 0,1 1 0,-1 0 0,1 1 0,-1 0 0,1 0 0,-1 1 0,1 0 0,0 0 0,-1 1 0,1 0 0,1 1 0,-1 0 0,0 0 0,1 0 0,-13 11 0,13-9 0,0 0 0,0 0 0,0 1 0,1-1 0,0 1 0,1 1 0,0-1 0,0 1 0,0 0 0,1 0 0,0 1 0,1-1 0,0 1 0,0 0 0,-3 17 0,6-22 0,0 0 0,0 1 0,0-1 0,0 1 0,1-1 0,0 0 0,-1 1 0,2-1 0,-1 0 0,0 0 0,1 0 0,0 0 0,0 0 0,0 0 0,0 0 0,1-1 0,0 1 0,-1-1 0,1 1 0,1-1 0,-1 0 0,0-1 0,1 1 0,-1 0 0,1-1 0,5 3 0,-2-2 0,-1 0 0,0 0 0,1-1 0,-1 0 0,1 0 0,0-1 0,-1 0 0,1 0 0,0-1 0,0 1 0,0-1 0,0-1 0,-1 1 0,1-1 0,0-1 0,8-2 0,-9 2 0,1 0 0,-1-1 0,-1 0 0,1 0 0,0 0 0,-1-1 0,0 1 0,1-2 0,-2 1 0,1 0 0,0-1 0,4-6 0,-4 3 0,0 0 0,-1 0 0,0 0 0,-1-1 0,1 1 0,-2-1 0,4-17 0,3 7 0,-9 19 0,0 0 0,1 0 0,-1-1 0,0 1 0,1 0 0,-1 0 0,1 0 0,-1 0 0,0 0 0,1 0 0,-1 0 0,0 0 0,1 0 0,-1 0 0,1 0 0,-1 0 0,0 0 0,1 0 0,-1 0 0,0 0 0,1 0 0,-1 0 0,0 0 0,1 1 0,-1-1 0,0 0 0,1 0 0,-1 0 0,1 1 0,3 3 0,0 1 0,0-1 0,-1 1 0,0-1 0,4 7 0,7 9 0,-12-16 0,1-1 0,0 0 0,0 0 0,1 0 0,-1-1 0,0 1 0,1-1 0,0 0 0,-1 0 0,1 0 0,0 0 0,0-1 0,0 1 0,0-1 0,0 0 0,1-1 0,-1 1 0,0-1 0,0 1 0,1-1 0,-1 0 0,0-1 0,0 1 0,1-1 0,-1 0 0,0 0 0,0 0 0,0-1 0,0 1 0,0-1 0,0 0 0,-1 0 0,1 0 0,-1-1 0,7-4 0,-3 0 0,0 1 0,0-2 0,0 1 0,-1-1 0,0 0 0,0 0 0,-1-1 0,0 0 0,-1 0 0,0 0 0,0 0 0,-1-1 0,0 1 0,2-16 0,-1-3 0,-2-1 0,0 0 0,-2 0 0,-1 1 0,-2-1 0,-8-41 0,4 55 0,5 25 0,5 29 0,-1-28-47,36 184 220,-30-162-546,2 0 0,1-1 1,27 54-1,-23-60-6453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7.943"/>
    </inkml:context>
    <inkml:brush xml:id="br0">
      <inkml:brushProperty name="width" value="0.05" units="cm"/>
      <inkml:brushProperty name="height" value="0.05" units="cm"/>
    </inkml:brush>
  </inkml:definitions>
  <inkml:trace contextRef="#ctx0" brushRef="#br0">28 257 24575,'-3'-2'0,"1"-1"0,-1 1 0,1-1 0,0 0 0,-1 1 0,1-1 0,1 0 0,-1 0 0,0-1 0,1 1 0,-1 0 0,0-7 0,2 8 0,0 0 0,0 0 0,0 0 0,1 0 0,-1 0 0,1 0 0,-1 0 0,1 1 0,0-1 0,0 0 0,0 0 0,0 0 0,0 1 0,0-1 0,0 1 0,0-1 0,1 1 0,-1-1 0,1 1 0,-1 0 0,1-1 0,0 1 0,-1 0 0,3-1 0,17-9 0,-1 1 0,1 0 0,0 2 0,1 1 0,42-10 0,-30 9 0,44-17 0,-75 24 0,0-1 0,0 1 0,-1-1 0,1 0 0,0 0 0,-1 0 0,1 0 0,-1 0 0,1 0 0,-1-1 0,0 1 0,0-1 0,0 0 0,0 1 0,1-5 0,-3 6 0,1 1 0,-1-1 0,0 0 0,0 0 0,1 0 0,-1 0 0,0 0 0,0 0 0,0 0 0,0 1 0,0-1 0,0 0 0,-1 0 0,1 0 0,0 0 0,0 0 0,-1 0 0,1 0 0,0 1 0,-1-1 0,1 0 0,-1-1 0,-1 1 0,1 0 0,-1 0 0,1-1 0,-1 1 0,1 0 0,-1 0 0,0 0 0,0 1 0,1-1 0,-1 0 0,0 1 0,0-1 0,0 1 0,-3-1 0,0 0 0,-1 0 0,1 1 0,0 0 0,-1 0 0,1 0 0,0 1 0,0-1 0,0 1 0,-1 0 0,1 1 0,0-1 0,0 1 0,0 0 0,1 1 0,-1-1 0,0 1 0,1 0 0,0 0 0,-1 0 0,1 0 0,1 1 0,-1 0 0,0 0 0,1 0 0,0 0 0,0 0 0,0 1 0,-2 5 0,-1 1 0,1 0 0,1 1 0,0 0 0,0 0 0,1 0 0,1 0 0,0 0 0,1 1 0,0-1 0,2 25 0,0-30 0,-1 0 0,1-1 0,1 1 0,-1 0 0,1 0 0,1-1 0,-1 1 0,1-1 0,0 1 0,6 8 0,-7-12 0,1-1 0,-1 1 0,0-1 0,1 0 0,-1 0 0,1 0 0,0 0 0,-1 0 0,1-1 0,0 1 0,0-1 0,0 0 0,0 1 0,0-2 0,1 1 0,-1 0 0,0-1 0,0 1 0,1-1 0,-1 0 0,0 0 0,0 0 0,1 0 0,4-2 0,1 0 0,-1 0 0,1-1 0,-1 0 0,0-1 0,1 0 0,-2 0 0,1-1 0,0 1 0,-1-2 0,0 1 0,0-1 0,0 0 0,-1-1 0,0 1 0,-1-1 0,1 0 0,-1-1 0,0 1 0,-1-1 0,7-15 0,-10 20 0,0 0 0,1 0 0,-1 0 0,1 0 0,0 0 0,0 1 0,0-1 0,3-2 0,-5 5 0,0-1 0,1 1 0,-1 0 0,0 0 0,0 0 0,1 0 0,-1 0 0,0-1 0,1 1 0,-1 0 0,0 0 0,1 0 0,-1 0 0,0 0 0,0 0 0,1 0 0,-1 0 0,0 0 0,1 0 0,-1 0 0,0 1 0,1-1 0,-1 0 0,0 0 0,1 0 0,-1 0 0,0 0 0,0 1 0,1-1 0,-1 0 0,0 0 0,10 18 0,-5 4-202,0-1 0,-2 1 0,2 36 0,-4-47-355,2 40-6269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9.057"/>
    </inkml:context>
    <inkml:brush xml:id="br0">
      <inkml:brushProperty name="width" value="0.05" units="cm"/>
      <inkml:brushProperty name="height" value="0.05" units="cm"/>
    </inkml:brush>
  </inkml:definitions>
  <inkml:trace contextRef="#ctx0" brushRef="#br0">12 0 24575,'-4'0'0,"-2"5"0,5 1 0,6-1 0,12 0 0,8-2 0,7-1 0,4-1 0,3-1 0,1 0 0,2 0 0,-3 0 0,-2 0 0,-4-5 0,-7-1-8191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19.935"/>
    </inkml:context>
    <inkml:brush xml:id="br0">
      <inkml:brushProperty name="width" value="0.05" units="cm"/>
      <inkml:brushProperty name="height" value="0.05" units="cm"/>
    </inkml:brush>
  </inkml:definitions>
  <inkml:trace contextRef="#ctx0" brushRef="#br0">0 7 24575,'0'-5'0,"0"4"0,0 6 0,5 6 0,1 7 0,4 3 0,1 8 0,2 8 0,-1 5 0,2 6 0,-1 3 0,1-3 0,-1-1 0,-4-4 0,-2-4 0,1-5 0,-1-4 0,0-7-8191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0.311"/>
    </inkml:context>
    <inkml:brush xml:id="br0">
      <inkml:brushProperty name="width" value="0.05" units="cm"/>
      <inkml:brushProperty name="height" value="0.05" units="cm"/>
    </inkml:brush>
  </inkml:definitions>
  <inkml:trace contextRef="#ctx0" brushRef="#br0">89 313 24575,'-53'-139'0,"46"124"0,0-1 0,1 0 0,1 0 0,-5-28 0,10 41 0,-1 0 0,1 0 0,0 0 0,0 0 0,0 1 0,1-1 0,-1 0 0,1 0 0,-1 0 0,1 0 0,0 0 0,0 1 0,0-1 0,4-5 0,-4 7 0,1-1 0,0 0 0,0 1 0,0-1 0,0 1 0,0 0 0,0-1 0,0 1 0,1 0 0,-1 0 0,0 1 0,1-1 0,-1 0 0,1 1 0,-1-1 0,1 1 0,-1 0 0,0 0 0,1 0 0,4 1 0,8 0 0,0 1 0,0 1 0,0 0 0,0 1 0,-1 0 0,16 8 0,-22-9 0,0 1 0,0 0 0,0 1 0,0 0 0,-1 0 0,0 0 0,0 1 0,0 0 0,-1 0 0,0 1 0,9 11 0,-14-16 0,0 0 0,0 0 0,0 0 0,0 0 0,0 0 0,-1 0 0,1 0 0,0 0 0,-1 0 0,0 1 0,1-1 0,-1 0 0,0 0 0,0 1 0,0-1 0,-1 0 0,1 0 0,0 1 0,-1-1 0,-1 3 0,1-1 0,-1-1 0,0 0 0,0 0 0,-1 0 0,1 0 0,-1-1 0,1 1 0,-1 0 0,0-1 0,0 0 0,-4 3 0,-5 2 0,-1-1 0,1 0 0,-1-1 0,0-1 0,-23 6 0,-31 4-1365,43-7-5461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0.674"/>
    </inkml:context>
    <inkml:brush xml:id="br0">
      <inkml:brushProperty name="width" value="0.05" units="cm"/>
      <inkml:brushProperty name="height" value="0.05" units="cm"/>
    </inkml:brush>
  </inkml:definitions>
  <inkml:trace contextRef="#ctx0" brushRef="#br0">225 162 24575,'-1'-10'0,"0"0"0,-2 1 0,1-1 0,-1 1 0,0-1 0,-1 1 0,0 0 0,0 1 0,-1-1 0,0 1 0,-1 0 0,0 0 0,0 0 0,-1 1 0,-12-12 0,17 18 0,1 0 0,-1 0 0,1 0 0,0 0 0,-1 0 0,0 0 0,1 1 0,-1-1 0,1 1 0,-1-1 0,0 1 0,1-1 0,-1 1 0,0 0 0,0 0 0,1 0 0,-1 0 0,0 0 0,0 0 0,1 0 0,-1 1 0,-2 0 0,1 0 0,0 1 0,0-1 0,0 1 0,0 0 0,1 0 0,-1 0 0,0 1 0,1-1 0,0 0 0,-4 5 0,-2 4 0,1 1 0,0-1 0,1 1 0,-9 22 0,9-18 0,1 0 0,0 0 0,1 1 0,0 0 0,0 19 0,3-33 0,1 1 0,0-1 0,0 1 0,0-1 0,0 0 0,1 1 0,0-1 0,-1 0 0,1 1 0,0-1 0,1 0 0,-1 0 0,0 0 0,1 0 0,0 0 0,0 0 0,0 0 0,0-1 0,0 1 0,0-1 0,1 1 0,-1-1 0,1 0 0,0 0 0,-1 0 0,1 0 0,0 0 0,0-1 0,0 0 0,1 1 0,-1-1 0,6 1 0,-5-1 0,0 0 0,0-1 0,0 1 0,0-1 0,0 0 0,0 0 0,0-1 0,-1 1 0,1-1 0,0 0 0,0 0 0,0 0 0,-1 0 0,1-1 0,-1 0 0,1 1 0,-1-1 0,1-1 0,-1 1 0,0 0 0,0-1 0,0 1 0,0-1 0,2-4 0,2-1 0,-2 0 0,1 0 0,-1-1 0,0 0 0,-1 0 0,0 0 0,-1-1 0,3-9 0,-5 17 0,-1 0 0,0 1 0,1-1 0,-1 1 0,1-1 0,0 1 0,0-1 0,-1 1 0,1-1 0,0 1 0,0 0 0,0-1 0,2-1 0,-2 3 0,-1 0 0,1 0 0,-1-1 0,1 1 0,-1 0 0,1 0 0,-1 0 0,1 0 0,-1 0 0,1 0 0,-1 0 0,1 0 0,-1 0 0,1 0 0,-1 0 0,1 0 0,-1 0 0,1 1 0,-1-1 0,1 0 0,-1 0 0,1 0 0,-1 1 0,0-1 0,1 0 0,-1 1 0,1-1 0,-1 1 0,5 4 0,0 1 0,0-1 0,-1 1 0,0 0 0,3 7 0,10 13 0,-2-14-1365,-1-3-5461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1.842"/>
    </inkml:context>
    <inkml:brush xml:id="br0">
      <inkml:brushProperty name="width" value="0.05" units="cm"/>
      <inkml:brushProperty name="height" value="0.05" units="cm"/>
    </inkml:brush>
  </inkml:definitions>
  <inkml:trace contextRef="#ctx0" brushRef="#br0">28 190 24575,'1'7'0,"0"0"0,1 0 0,-1 0 0,1-1 0,4 8 0,2 12 0,12 64 0,-5 0 0,5 102 0,-19-182 0,0-6 0,-1 1 0,1-1 0,-1 1 0,0-1 0,0 1 0,0-1 0,-1 1 0,0-1 0,0 1 0,0-1 0,0 0 0,0 1 0,-4 6 0,4-11 0,1 0 0,-1 1 0,1-1 0,-1 0 0,1 0 0,-1 0 0,1 1 0,-1-1 0,1 0 0,-1 0 0,1 0 0,-1 0 0,1 0 0,-1 0 0,0 0 0,1 0 0,-1 0 0,1 0 0,-1 0 0,1 0 0,-1-1 0,1 1 0,-1 0 0,1 0 0,-1 0 0,1-1 0,-1 1 0,1 0 0,-1-1 0,1 1 0,0 0 0,-1-1 0,1 1 0,-1-1 0,1 1 0,0-1 0,-1 1 0,1-1 0,0 1 0,0-1 0,-1 0 0,-12-23 0,1-4 0,2 0 0,1-1 0,2 0 0,-8-53 0,9 21 0,2-81 0,4 125 0,1 0 0,1 0 0,0 0 0,1 0 0,1 1 0,0 0 0,2-1 0,11-25 0,-13 34 0,1 1 0,-1 0 0,1 0 0,0 0 0,1 1 0,0 0 0,0 0 0,0 0 0,1 1 0,0 0 0,0 0 0,0 1 0,0-1 0,1 2 0,-1-1 0,1 1 0,0 0 0,0 1 0,10-3 0,-7 4 0,0-1 0,0 1 0,0 1 0,0 0 0,0 1 0,0 0 0,-1 0 0,1 1 0,20 6 0,-25-6 0,1 1 0,-1 0 0,0 0 0,0 0 0,0 0 0,0 1 0,-1 0 0,0 0 0,1 1 0,-2 0 0,1 0 0,0 0 0,-1 0 0,0 0 0,0 1 0,6 12 0,-9-14 0,1 0 0,-1 1 0,0-1 0,0 1 0,-1-1 0,1 1 0,-1 0 0,0-1 0,0 1 0,0-1 0,-1 1 0,0 0 0,0-1 0,0 0 0,0 1 0,-1-1 0,0 1 0,0-1 0,0 0 0,0 0 0,0 0 0,-1 0 0,0-1 0,0 1 0,-6 5 0,-3 3 0,0-2 0,0 1 0,-1-2 0,0 0 0,-1 0 0,-17 8 0,-52 18 0,74-31 0,-1-2 0,1 1 0,0-1 0,-1-1 0,1 0 0,-1 0 0,-11-1 0,18 0-72,1 0 1,0-1-1,0 1 0,-1 0 0,1-1 0,0 0 0,0 1 0,0-1 1,0 0-1,0 0 0,0-1 0,0 1 0,0 0 0,1 0 0,-1-1 1,0 1-1,1-1 0,-3-3 0,-5-11-6754</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1.172"/>
    </inkml:context>
    <inkml:brush xml:id="br0">
      <inkml:brushProperty name="width" value="0.05" units="cm"/>
      <inkml:brushProperty name="height" value="0.05" units="cm"/>
    </inkml:brush>
  </inkml:definitions>
  <inkml:trace contextRef="#ctx0" brushRef="#br0">149 142 24575,'0'-8'0,"0"0"0,-1-1 0,1 1 0,-2 0 0,1 0 0,-1 0 0,0 0 0,-1 0 0,0 0 0,0 1 0,-1-1 0,1 1 0,-2 0 0,1 0 0,-7-7 0,11 13 0,-1 0 0,0 0 0,0 0 0,0 1 0,0-1 0,0 0 0,0 1 0,0-1 0,0 0 0,0 1 0,0-1 0,0 1 0,0 0 0,0-1 0,-1 1 0,1 0 0,0 0 0,0-1 0,0 1 0,-1 0 0,1 0 0,0 1 0,0-1 0,-3 0 0,2 1 0,1 0 0,-1 0 0,0 1 0,0-1 0,0 0 0,1 1 0,-1-1 0,1 1 0,-1-1 0,1 1 0,-1 0 0,-1 3 0,-2 3 0,1 2 0,0-1 0,0 0 0,-4 18 0,5-16 0,0 0 0,1 0 0,1 0 0,0 1 0,0-1 0,1 0 0,2 14 0,-2-20 0,1-1 0,0 0 0,1 1 0,-1-1 0,1 0 0,0 0 0,0 0 0,0 0 0,0-1 0,0 1 0,1-1 0,0 1 0,0-1 0,0 0 0,0 0 0,0 0 0,1 0 0,0 0 0,-1-1 0,1 0 0,4 2 0,-2-1 0,0-1 0,-1 1 0,1 1 0,-1-1 0,0 1 0,0-1 0,6 8 0,-10-10 0,0 0 0,0 1 0,-1-1 0,1 0 0,-1 1 0,1-1 0,-1 1 0,1-1 0,-1 1 0,0-1 0,1 1 0,-1-1 0,0 1 0,0-1 0,0 1 0,0-1 0,-1 1 0,1-1 0,0 1 0,-1-1 0,1 1 0,-1-1 0,1 1 0,-1-1 0,0 0 0,1 1 0,-1-1 0,0 0 0,0 0 0,0 0 0,0 1 0,0-1 0,0 0 0,0 0 0,-3 1 0,-7 7-227,1 0-1,-2-1 1,1 0-1,-1-1 1,-24 10-1,13-7-6598</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1.534"/>
    </inkml:context>
    <inkml:brush xml:id="br0">
      <inkml:brushProperty name="width" value="0.05" units="cm"/>
      <inkml:brushProperty name="height" value="0.05" units="cm"/>
    </inkml:brush>
  </inkml:definitions>
  <inkml:trace contextRef="#ctx0" brushRef="#br0">148 120 24575,'3'0'0,"0"-1"0,-1 0 0,1 1 0,-1-1 0,1 0 0,-1-1 0,0 1 0,1 0 0,-1-1 0,0 1 0,0-1 0,0 1 0,0-1 0,3-4 0,0 1 0,-1 0 0,0 0 0,0-1 0,5-10 0,-8 14 0,0 0 0,0 0 0,0-1 0,0 1 0,-1 0 0,1 0 0,-1-1 0,0 1 0,1 0 0,-1-1 0,0 1 0,0 0 0,-1-1 0,1 1 0,0 0 0,-1 0 0,0-1 0,1 1 0,-2-3 0,1 4 0,0 0 0,0 0 0,0 0 0,0 0 0,0 0 0,0 1 0,0-1 0,0 0 0,0 0 0,-1 1 0,1-1 0,0 1 0,0-1 0,-1 1 0,1 0 0,0-1 0,-1 1 0,1 0 0,0 0 0,-1 0 0,1 0 0,0 0 0,-1 0 0,1 0 0,0 1 0,-1-1 0,1 0 0,0 1 0,0-1 0,-1 1 0,1-1 0,0 1 0,0 0 0,0-1 0,-2 2 0,-14 10 0,0-1 0,0 2 0,1 0 0,1 1 0,0 1 0,1 0 0,1 1 0,-19 27 0,31-40 0,-1 0 0,0-1 0,1 1 0,0 0 0,0 0 0,0 0 0,0 0 0,0 0 0,0 0 0,1 0 0,0 0 0,-1 0 0,1 1 0,1-1 0,-1 0 0,0 0 0,1 0 0,-1 0 0,1 0 0,0 0 0,0 0 0,0 0 0,0 0 0,1 0 0,-1-1 0,1 1 0,0 0 0,-1-1 0,1 1 0,0-1 0,1 0 0,-1 0 0,5 4 0,9 7 0,0-2 0,0 0 0,1-1 0,24 11 0,-17-9 0,19 8 0,-31-16 0,-1 1 0,0 1 0,0 0 0,14 10 0,-24-16 0,-1 1 0,1-1 0,0 1 0,-1-1 0,1 1 0,0 0 0,-1-1 0,1 1 0,-1 0 0,1-1 0,-1 1 0,1 0 0,-1 0 0,1-1 0,-1 1 0,0 0 0,1 0 0,-1 0 0,0 0 0,0 0 0,0-1 0,0 1 0,0 0 0,0 0 0,0 0 0,0 0 0,0 0 0,0 0 0,-1 0 0,0 1 0,0 0 0,0 0 0,0-1 0,0 1 0,-1 0 0,1-1 0,-1 1 0,1-1 0,-1 0 0,0 0 0,1 1 0,-3 0 0,-7 3 0,0 1 0,0-2 0,-15 5 0,-13 1-1365,3-4-5461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1.914"/>
    </inkml:context>
    <inkml:brush xml:id="br0">
      <inkml:brushProperty name="width" value="0.05" units="cm"/>
      <inkml:brushProperty name="height" value="0.05" units="cm"/>
    </inkml:brush>
  </inkml:definitions>
  <inkml:trace contextRef="#ctx0" brushRef="#br0">149 31 24575,'-1'0'0,"0"0"0,0-1 0,-1 1 0,1 0 0,0-1 0,0 1 0,0-1 0,1 1 0,-1-1 0,0 1 0,0-1 0,0 0 0,0 1 0,0-1 0,1 0 0,-1 0 0,0 0 0,1 0 0,-1 0 0,0 0 0,0-1 0,1 1 0,0 0 0,-1 0 0,1 0 0,-1 1 0,1-1 0,-1 0 0,0 0 0,1 0 0,-1 1 0,0-1 0,1 0 0,-1 1 0,0-1 0,0 0 0,0 1 0,1-1 0,-1 1 0,0 0 0,0-1 0,0 1 0,0 0 0,0-1 0,0 1 0,0 0 0,0 0 0,0 0 0,0 0 0,0 0 0,0 0 0,0 0 0,0 0 0,0 0 0,0 0 0,0 1 0,0-1 0,0 0 0,-1 1 0,-4 3 0,0 0 0,0 0 0,0 1 0,1 0 0,0-1 0,0 2 0,0-1 0,0 1 0,1-1 0,0 1 0,0 0 0,1 1 0,0-1 0,0 1 0,-3 11 0,1-5 0,1 0 0,1 1 0,0 0 0,1-1 0,0 1 0,1 0 0,1 16 0,1-20 7,1-1-1,-1 0 0,2 0 0,-1 0 1,2 0-1,-1 0 0,1 0 1,0-1-1,1 0 0,0 0 1,0 0-1,1 0 0,0-1 0,0 0 1,1 0-1,-1-1 0,2 1 1,7 4-1,-2-2-141,0-1 0,1 0 0,-1-1 0,2-1 0,-1 0 0,1-1 0,-1 0 0,1-1 0,1-1 0,18 2 0,2-3-6691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2.258"/>
    </inkml:context>
    <inkml:brush xml:id="br0">
      <inkml:brushProperty name="width" value="0.05" units="cm"/>
      <inkml:brushProperty name="height" value="0.05" units="cm"/>
    </inkml:brush>
  </inkml:definitions>
  <inkml:trace contextRef="#ctx0" brushRef="#br0">46 230 24575,'-2'0'0,"1"-1"0,0 1 0,-1 0 0,1 0 0,0 0 0,0-1 0,0 1 0,-1-1 0,1 1 0,0-1 0,0 1 0,0-1 0,0 0 0,0 1 0,0-1 0,0 0 0,0 0 0,0 0 0,0 0 0,0 0 0,0 0 0,1 0 0,-1 0 0,0 0 0,1 0 0,-1 0 0,1 0 0,-1-2 0,1 2 0,0 1 0,0-1 0,0 1 0,0-1 0,0 1 0,0-1 0,0 0 0,0 1 0,0-1 0,0 1 0,0-1 0,0 1 0,0-1 0,1 1 0,-1-1 0,0 1 0,0-1 0,1 1 0,-1-1 0,0 1 0,1 0 0,-1-1 0,0 1 0,1-1 0,0 1 0,0-1 0,0 0 0,1 1 0,-1-1 0,0 1 0,1 0 0,-1-1 0,1 1 0,-1 0 0,0 0 0,1 0 0,-1 0 0,1 0 0,-1 0 0,0 0 0,3 1 0,8 1 0,0 1 0,0 1 0,0 0 0,0 0 0,0 1 0,-1 1 0,0 0 0,0 1 0,15 11 0,-21-15 0,-1 1 0,0 0 0,0 0 0,0 0 0,0 0 0,-1 1 0,0-1 0,0 1 0,0 0 0,0 0 0,-1 0 0,0 0 0,0 0 0,0 1 0,-1-1 0,0 1 0,0-1 0,0 1 0,0-1 0,-1 1 0,0-1 0,0 1 0,-1 0 0,-1 5 0,2-8 0,-1 0 0,0 0 0,0 0 0,-1 0 0,1-1 0,0 1 0,-1 0 0,0-1 0,0 1 0,1-1 0,-2 0 0,1 1 0,0-1 0,0 0 0,-1 0 0,1 0 0,-1-1 0,-3 3 0,1-1 0,-1-1 0,1 0 0,-1 0 0,0-1 0,0 1 0,0-1 0,0 0 0,0-1 0,-8 1 0,6-2 0,0 1 0,1-1 0,-1 0 0,1-1 0,0 0 0,-1 0 0,-9-4 0,14 4 0,-1 0 0,1 0 0,-1 0 0,1 0 0,-1 0 0,1-1 0,0 1 0,0-1 0,0 0 0,1 0 0,-1 0 0,1 0 0,-4-6 0,5 5 0,-1-1 0,1 0 0,0 1 0,0-1 0,0 0 0,1 0 0,-1 0 0,1 0 0,1 0 0,-1 1 0,1-1 0,-1 0 0,1 0 0,1 0 0,-1 1 0,1-1 0,0 0 0,0 1 0,0 0 0,0-1 0,6-6 0,6-8 0,0 0 0,1 2 0,19-19 0,-33 36 0,23-24 0,1 1 0,1 2 0,1 0 0,1 2 0,0 1 0,2 2 0,32-14 0,-57 27-170,1 1-1,0 0 0,0 0 1,0 1-1,0 0 0,0 0 1,8 0-1,4 3-6655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2.587"/>
    </inkml:context>
    <inkml:brush xml:id="br0">
      <inkml:brushProperty name="width" value="0.05" units="cm"/>
      <inkml:brushProperty name="height" value="0.05" units="cm"/>
    </inkml:brush>
  </inkml:definitions>
  <inkml:trace contextRef="#ctx0" brushRef="#br0">98 126 24575,'-15'-1'0,"11"1"0,0-1 0,0 1 0,0 0 0,0 0 0,0 0 0,0 0 0,0 1 0,0 0 0,0 0 0,0 0 0,0 0 0,0 0 0,0 1 0,-4 2 0,8-4 0,0 1 0,0-1 0,0 1 0,0-1 0,0 1 0,0-1 0,0 0 0,0 1 0,0-1 0,0 1 0,0-1 0,0 1 0,0-1 0,0 0 0,0 1 0,0-1 0,0 1 0,1-1 0,-1 1 0,0-1 0,0 0 0,0 1 0,1-1 0,-1 0 0,0 1 0,1-1 0,-1 0 0,0 1 0,1-1 0,-1 0 0,0 0 0,1 1 0,-1-1 0,0 0 0,1 0 0,-1 0 0,1 1 0,0-1 0,16 9 0,-8-6 0,0 0 0,0-1 0,0 0 0,0 0 0,0-1 0,0 0 0,0-1 0,1 0 0,14-2 0,-21 2 0,0 0 0,0 0 0,0-1 0,-1 1 0,1-1 0,0 0 0,-1 0 0,1 0 0,-1 0 0,1 0 0,-1-1 0,1 1 0,-1-1 0,0 1 0,1-1 0,-1 0 0,0 0 0,0 0 0,-1 0 0,1 0 0,0 0 0,-1-1 0,1 1 0,-1-1 0,0 1 0,0-1 0,0 1 0,0-1 0,0 0 0,0 0 0,-1 1 0,1-1 0,-1 0 0,0 0 0,0-3 0,-1 1 0,0 0 0,-1 0 0,1 1 0,-1-1 0,0 1 0,0-1 0,0 1 0,-1 0 0,0 0 0,1 0 0,-2 0 0,1 0 0,0 1 0,-1-1 0,1 1 0,-8-5 0,7 5 0,0-1 0,-1 2 0,1-1 0,0 0 0,-1 1 0,0 0 0,1 0 0,-1 1 0,0-1 0,0 1 0,0 0 0,0 0 0,0 1 0,0-1 0,-9 1 0,11 1 0,1 0 0,0 0 0,0 0 0,0 0 0,0 0 0,0 0 0,0 1 0,0-1 0,0 1 0,0-1 0,0 1 0,1 0 0,-1-1 0,1 1 0,-1 0 0,1 0 0,0 0 0,-2 3 0,-16 45 0,14-36 0,1-1 0,-1 0 0,2 1 0,0-1 0,1 1 0,0-1 0,0 16 0,2-24 0,0 0 0,1 0 0,-1 0 0,1 0 0,0-1 0,1 1 0,-1 0 0,1-1 0,0 1 0,0-1 0,0 0 0,1 1 0,-1-1 0,1 0 0,0 0 0,0-1 0,1 1 0,-1-1 0,1 1 0,6 4 0,-2-4-227,-1 1-1,1-1 1,0-1-1,1 0 1,16 5-1,8-1-6598</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2.980"/>
    </inkml:context>
    <inkml:brush xml:id="br0">
      <inkml:brushProperty name="width" value="0.05" units="cm"/>
      <inkml:brushProperty name="height" value="0.05" units="cm"/>
    </inkml:brush>
  </inkml:definitions>
  <inkml:trace contextRef="#ctx0" brushRef="#br0">313 318 24575,'-1'-5'0,"-1"-1"0,0 1 0,0 0 0,0 0 0,0 0 0,-1 0 0,0 1 0,0-1 0,0 1 0,-5-6 0,-1-1 0,3 2 0,-1 0 0,1 1 0,-2 0 0,1 0 0,-1 0 0,0 1 0,-13-8 0,18 13 0,-1 0 0,1 0 0,-1 1 0,0-1 0,0 1 0,0 0 0,0 0 0,0 0 0,0 1 0,0-1 0,0 1 0,0 0 0,0 0 0,0 1 0,0-1 0,0 1 0,0 0 0,0 0 0,0 0 0,0 0 0,0 1 0,-5 3 0,1-1 0,0 2 0,1-1 0,-1 1 0,1 0 0,1 1 0,-1-1 0,1 1 0,0 0 0,1 1 0,0 0 0,0 0 0,0 0 0,1 0 0,1 1 0,-1-1 0,1 1 0,1 0 0,0 0 0,0 0 0,0 0 0,1 1 0,1-1 0,0 0 0,0 0 0,2 16 0,-1-22 0,0 0 0,0 0 0,0 0 0,0 0 0,1 0 0,-1 0 0,1 0 0,-1-1 0,1 1 0,0-1 0,0 1 0,0-1 0,1 1 0,-1-1 0,0 0 0,1 0 0,-1 0 0,1-1 0,0 1 0,0-1 0,0 1 0,0-1 0,0 0 0,0 0 0,0 0 0,0 0 0,0-1 0,0 1 0,0-1 0,1 0 0,-1 0 0,0 0 0,0 0 0,0-1 0,0 1 0,6-3 0,1 1 0,-1 0 0,1-1 0,-1-1 0,1 0 0,-1 0 0,-1 0 0,1-1 0,0-1 0,-1 0 0,13-11 0,-13 7 0,1 0 0,-2 0 0,1-1 0,-2 1 0,1-2 0,-1 1 0,-1-1 0,0 0 0,-1 0 0,0 0 0,-1-1 0,3-20 0,-4 13 0,-1-1 0,0 1 0,-2 0 0,0 0 0,-1-1 0,-1 1 0,-7-25 0,9 41 0,-1 1 0,1-1 0,0 1 0,-1 0 0,0 0 0,1 0 0,-1 0 0,-3-4 0,4 7 0,1 0 0,0 0 0,0-1 0,0 1 0,0 0 0,0 0 0,-1 0 0,1 0 0,0-1 0,0 1 0,0 0 0,-1 0 0,1 0 0,0 0 0,0 0 0,0 0 0,-1 0 0,1 0 0,0 0 0,0 0 0,0 0 0,-1-1 0,1 1 0,0 0 0,0 0 0,-1 1 0,1-1 0,0 0 0,0 0 0,0 0 0,-1 0 0,1 0 0,0 0 0,0 0 0,0 0 0,-1 0 0,1 0 0,0 1 0,0-1 0,0 0 0,-1 0 0,-2 20 0,6 27 0,2 0 0,12 51 0,2 9 0,-9-21-1365,-3-7-5461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4.243"/>
    </inkml:context>
    <inkml:brush xml:id="br0">
      <inkml:brushProperty name="width" value="0.05" units="cm"/>
      <inkml:brushProperty name="height" value="0.05" units="cm"/>
    </inkml:brush>
  </inkml:definitions>
  <inkml:trace contextRef="#ctx0" brushRef="#br0">10 11 24575,'0'0'0,"-1"0"0,1 0 0,0 0 0,0 0 0,-1 0 0,1 0 0,0 0 0,0 0 0,-1 0 0,1 0 0,0 0 0,0 0 0,-1 0 0,1 0 0,0 0 0,0 0 0,-1 0 0,1 0 0,0 0 0,-1 0 0,1 0 0,0-1 0,0 1 0,0 0 0,-1 0 0,1 0 0,0 0 0,0 0 0,0-1 0,-1 1 0,1 0 0,0 0 0,0-1 0,0 1 0,0 0 0,-1 0 0,1 0 0,0-1 0,0 1 0,0 0 0,0-1 0,0 1 0,0 0 0,0 0 0,0-1 0,0 1 0,0 0 0,0-1 0,0 1 0,1-1 0,-1 1 0,1 0 0,0-1 0,-1 1 0,1 0 0,-1-1 0,1 1 0,0 0 0,-1 0 0,1-1 0,0 1 0,-1 0 0,1 0 0,-1 0 0,1 0 0,0 0 0,-1 0 0,1 0 0,0 0 0,-1 0 0,1 0 0,0 1 0,-1-1 0,2 0 0,10 4 0,1 0 0,-1 1 0,0 0 0,-1 1 0,1 0 0,-1 1 0,-1 0 0,1 1 0,-1 0 0,0 1 0,-1 0 0,0 0 0,11 16 0,-16-20 0,0 1 0,0-1 0,-1 1 0,0 0 0,0 0 0,-1 1 0,1-1 0,-2 0 0,1 1 0,0 0 0,-1-1 0,-1 1 0,1 0 0,-1-1 0,0 1 0,0 0 0,-1-1 0,0 1 0,0 0 0,-1-1 0,1 1 0,-1-1 0,-1 0 0,1 1 0,-1-1 0,-1 0 0,-4 7 0,-6 8 0,-4 4 0,-27 52 0,42-71 0,0 1 0,0 0 0,1 0 0,-1 0 0,1 0 0,1 0 0,0 0 0,0 1 0,0-1 0,1 0 0,0 1 0,0-1 0,3 11 0,-3-14 0,2 0 0,-1-1 0,0 1 0,1-1 0,0 1 0,0-1 0,0 0 0,0 1 0,0-1 0,1 0 0,-1-1 0,1 1 0,0 0 0,0-1 0,4 4 0,-1-3 0,0 1 0,1-1 0,-1-1 0,0 1 0,1-1 0,0 0 0,-1-1 0,9 2 0,4-2 0,0 0 0,0-1 0,1-1 0,-1 0 0,23-6 0,-13 1 0,40-13 0,-61 16 0,0 0 0,0 0 0,-1-1 0,1 0 0,-1 0 0,0-1 0,0 0 0,0 0 0,9-10 0,-16 15 0,0 1 0,0-1 0,0 0 0,0 0 0,0 0 0,-1 0 0,1 0 0,0 0 0,0 0 0,0 0 0,0 0 0,0 0 0,0 0 0,0 0 0,0 0 0,0 0 0,-1 0 0,1 0 0,0 0 0,0 0 0,0 0 0,0 0 0,0 0 0,0 0 0,0 0 0,0 0 0,0 0 0,-1 0 0,1 0 0,0 0 0,0-1 0,0 1 0,0 0 0,0 0 0,0 0 0,0 0 0,0 0 0,0 0 0,0 0 0,0 0 0,0 0 0,0 0 0,0 0 0,0-1 0,0 1 0,-1 0 0,1 0 0,0 0 0,0 0 0,0 0 0,0 0 0,0 0 0,0 0 0,0 0 0,0-1 0,0 1 0,1 0 0,-18 6 0,-19 10 0,30-12 0,0 0 0,0 0 0,0 1 0,1 0 0,-1 0 0,1 0 0,1 0 0,-1 1 0,1 0 0,0 0 0,0 0 0,1 0 0,-1 1 0,2-1 0,-1 1 0,1 0 0,-3 11 0,4-10 0,0 1 0,0-1 0,1 1 0,0-1 0,1 1 0,0-1 0,0 0 0,1 1 0,0-1 0,0 0 0,1 0 0,0 0 0,1 0 0,7 13 0,10 8 0,1 0 0,1-2 0,1 0 0,2-2 0,30 25 0,-20-19 0,-2 1 0,34 43 0,-64-71 0,0 1 0,-1-1 0,0 1 0,0 0 0,-1 0 0,1 1 0,-1-1 0,0 0 0,0 1 0,-1-1 0,1 1 0,-2 0 0,1-1 0,0 1 0,-1 0 0,0 0 0,-1 7 0,0-8 0,-1 0 0,1-1 0,-1 1 0,0 0 0,0-1 0,0 1 0,-1-1 0,0 0 0,0 1 0,0-1 0,0-1 0,0 1 0,-1 0 0,0-1 0,0 0 0,0 0 0,0 0 0,0 0 0,0-1 0,-6 3 0,-31 11-1365,0-5-5461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4.995"/>
    </inkml:context>
    <inkml:brush xml:id="br0">
      <inkml:brushProperty name="width" value="0.05" units="cm"/>
      <inkml:brushProperty name="height" value="0.05" units="cm"/>
    </inkml:brush>
  </inkml:definitions>
  <inkml:trace contextRef="#ctx0" brushRef="#br0">29 417 24575,'-11'-10'0,"10"10"0,0-1 0,0 1 0,-1-1 0,1 1 0,0-1 0,0 0 0,1 0 0,-1 1 0,0-1 0,0 0 0,0 0 0,0 0 0,1 0 0,-1 0 0,0 0 0,1 0 0,-1 0 0,1-1 0,0 1 0,-1 0 0,1 0 0,0 0 0,-1 0 0,1-1 0,0 1 0,0 0 0,0 0 0,0-1 0,0 1 0,0 0 0,1 0 0,-1 0 0,0-1 0,1 1 0,-1 0 0,0 0 0,1 0 0,0 0 0,-1 0 0,1 0 0,1-2 0,3-4 0,1 0 0,0 1 0,1 0 0,-1 0 0,1 0 0,0 1 0,1 0 0,13-7 0,8-1 0,34-13 0,30-5 0,104-20 0,103-6 0,-189 37 0,364-56 0,-332 60 0,192 3 0,-299 15 0,0 1 0,-1 2 0,1 1 0,-1 2 0,0 1 0,52 22 0,-65-21 0,0 0 0,0 2 0,-1 0 0,-1 1 0,0 1 0,-1 1 0,0 1 0,-1 1 0,-1 0 0,23 31 0,-33-37 0,0 0 0,-1 0 0,0 1 0,-1 0 0,0 0 0,-1 1 0,-1-1 0,0 1 0,3 23 0,-4 5 0,-5 74 0,1 20 0,2-130 0,1 0 0,0 0 0,0-1 0,0 1 0,1 0 0,-1 0 0,1 0 0,0-1 0,1 1 0,-1-1 0,1 0 0,0 0 0,0 0 0,0 0 0,4 4 0,0-2 0,0-1 0,0 0 0,0 0 0,0 0 0,1-1 0,0 0 0,0-1 0,9 3 0,13 2 0,0-1 0,0-1 0,57 2 0,-22-8 0,0-2 0,1-4 0,-2-2 0,1-3 0,65-20 0,-88 19-1365,-7 0-5461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5.342"/>
    </inkml:context>
    <inkml:brush xml:id="br0">
      <inkml:brushProperty name="width" value="0.05" units="cm"/>
      <inkml:brushProperty name="height" value="0.05" units="cm"/>
    </inkml:brush>
  </inkml:definitions>
  <inkml:trace contextRef="#ctx0" brushRef="#br0">1 12 24575,'0'-4'0,"4"-2"0,6 5 0,10 2 0,7 6 0,6 5 0,3 11 0,4 4 0,-1 8 0,-6 6 0,-9 5 0,-14 8 0,-16 8 0,-21 2 0,-6-10-8191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27.023"/>
    </inkml:context>
    <inkml:brush xml:id="br0">
      <inkml:brushProperty name="width" value="0.05" units="cm"/>
      <inkml:brushProperty name="height" value="0.05" units="cm"/>
    </inkml:brush>
  </inkml:definitions>
  <inkml:trace contextRef="#ctx0" brushRef="#br0">1 128 24575,'4'-5'0,"6"-1"0,10-3 0,15-2 0,15-2 0,12 1 0,8-2 0,6 1 0,3 3 0,-2-1 0,-7 1 0,-10 2 0,-11 3 0,-14 6 0,-17 4 0,-16 4 0,-9 2-8191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2.187"/>
    </inkml:context>
    <inkml:brush xml:id="br0">
      <inkml:brushProperty name="width" value="0.05" units="cm"/>
      <inkml:brushProperty name="height" value="0.05" units="cm"/>
    </inkml:brush>
  </inkml:definitions>
  <inkml:trace contextRef="#ctx0" brushRef="#br0">1 19 24575,'2'0'0,"0"-1"0,0 1 0,0-1 0,0 0 0,0 1 0,0-1 0,-1 0 0,1 0 0,0 0 0,0 0 0,1-2 0,14-5 0,-16 9 0,0-1 0,0 1 0,-1-1 0,1 1 0,0 0 0,-1-1 0,1 1 0,0 0 0,-1 0 0,1 0 0,-1-1 0,1 1 0,-1 0 0,0 0 0,1 0 0,-1 0 0,0 0 0,0 0 0,0 0 0,1 0 0,-1 0 0,0-1 0,0 1 0,-1 2 0,5 50 0,-5 91 0,-2-52 0,2-55 0,0-19 0,1 0 0,1-1 0,0 1 0,4 18 0,-5-35 0,0-1 0,0 1 0,0-1 0,0 0 0,0 1 0,0-1 0,0 1 0,0-1 0,0 1 0,0-1 0,0 0 0,0 1 0,0-1 0,1 0 0,-1 1 0,0-1 0,0 1 0,0-1 0,1 0 0,-1 1 0,0-1 0,0 0 0,1 0 0,-1 1 0,0-1 0,1 0 0,-1 0 0,0 1 0,1-1 0,-1 0 0,1 0 0,-1 0 0,0 0 0,1 1 0,-1-1 0,1 0 0,-1 0 0,0 0 0,1 0 0,11-16 0,6-33 0,-16 45 0,4-17 0,4-10 0,13-28 0,-20 52 0,1-1 0,0 1 0,0 1 0,0-1 0,1 0 0,0 1 0,0 0 0,1 0 0,8-7 0,-12 12 0,0 0 0,-1 0 0,1-1 0,0 1 0,0 1 0,0-1 0,0 0 0,0 0 0,0 1 0,0-1 0,0 1 0,0 0 0,0-1 0,0 1 0,0 0 0,0 0 0,0 0 0,1 1 0,2 0 0,-1 0 0,-1 1 0,0-1 0,0 1 0,0 0 0,0 0 0,0 0 0,0 0 0,0 0 0,-1 1 0,5 4 0,3 7 0,0 0 0,-2 0 0,15 31 0,-20-38 0,24 39-1365,-13-29-5461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1.041"/>
    </inkml:context>
    <inkml:brush xml:id="br0">
      <inkml:brushProperty name="width" value="0.05" units="cm"/>
      <inkml:brushProperty name="height" value="0.05" units="cm"/>
    </inkml:brush>
  </inkml:definitions>
  <inkml:trace contextRef="#ctx0" brushRef="#br0">49 176 24575,'-2'0'0,"0"-1"0,0 1 0,0-1 0,0 0 0,0 0 0,0 1 0,0-1 0,0-1 0,0 1 0,1 0 0,-1 0 0,0-1 0,1 1 0,-1-1 0,1 1 0,-1-1 0,1 0 0,0 0 0,0 1 0,-1-1 0,2 0 0,-1 0 0,0 0 0,0 0 0,0-3 0,-1 1 0,1 0 0,-1-1 0,1 1 0,0 0 0,1-1 0,-1 1 0,1-1 0,0 1 0,0-1 0,0 1 0,2-6 0,-2 9 0,0 0 0,0 0 0,0 0 0,0 0 0,0 0 0,1 0 0,-1 0 0,0 0 0,1 0 0,-1 0 0,1 0 0,-1 0 0,1 1 0,-1-1 0,1 0 0,0 0 0,-1 0 0,1 1 0,0-1 0,0 0 0,0 1 0,-1-1 0,1 1 0,0-1 0,0 1 0,0-1 0,0 1 0,0 0 0,0-1 0,0 1 0,0 0 0,0 0 0,0 0 0,0 0 0,0 0 0,0 0 0,0 0 0,0 0 0,0 0 0,0 0 0,0 0 0,0 1 0,0-1 0,0 0 0,0 1 0,0-1 0,0 1 0,0-1 0,0 1 0,-1-1 0,1 1 0,0 0 0,0-1 0,-1 1 0,2 1 0,5 5 0,0 0 0,0 1 0,0 0 0,5 10 0,17 28 0,39 89 0,-29-53 0,-30-65 0,-1 0 0,8 27 0,-25-56 0,-6-14 0,7 4 0,0 0 0,2 0 0,0-1 0,2 0 0,0 0 0,2-1 0,1 1 0,1-28 0,1 41 0,0-1 0,1 1 0,0 1 0,1-1 0,0 0 0,0 1 0,1-1 0,0 1 0,8-12 0,-7 15 0,-1 0 0,1 0 0,0 1 0,0-1 0,1 1 0,-1 1 0,1-1 0,0 1 0,1 0 0,-1 0 0,1 1 0,-1 0 0,1 0 0,9-2 0,-10 3 0,1 1 0,-1 0 0,0 0 0,1 1 0,-1-1 0,0 2 0,1-1 0,-1 0 0,0 1 0,1 0 0,-1 1 0,0 0 0,0 0 0,0 0 0,0 0 0,0 1 0,-1 0 0,1 0 0,-1 1 0,1-1 0,-1 1 0,-1 0 0,1 1 0,0-1 0,6 10 0,-3-4 0,-1 0 0,0 1 0,0-1 0,-1 2 0,0-1 0,-1 1 0,-1 0 0,0 0 0,0 0 0,-1 1 0,2 24 0,-3 3 0,-6 48 0,27-150 0,-8 11 0,-9 26 0,1 0 0,2 0 0,0 1 0,18-31 0,-26 52 0,1 0 0,0 0 0,0 0 0,0 1 0,0-1 0,0 1 0,1 0 0,-1-1 0,1 1 0,-1 0 0,1 0 0,0 1 0,0-1 0,0 1 0,0-1 0,0 1 0,0 0 0,0 0 0,6-1 0,-5 2 0,0 0 0,1 0 0,-1 1 0,0 0 0,0 0 0,0 0 0,0 0 0,0 0 0,0 1 0,0 0 0,0-1 0,-1 2 0,6 2 0,4 6 0,0-1 0,-1 2 0,0 0 0,-1 0 0,0 1 0,13 21 0,-13-18-151,0 1-1,-1 0 0,-1 1 0,-1-1 1,-1 2-1,0-1 0,-1 1 1,6 35-1,-11-31-6674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1.467"/>
    </inkml:context>
    <inkml:brush xml:id="br0">
      <inkml:brushProperty name="width" value="0.05" units="cm"/>
      <inkml:brushProperty name="height" value="0.05" units="cm"/>
    </inkml:brush>
  </inkml:definitions>
  <inkml:trace contextRef="#ctx0" brushRef="#br0">108 154 24575,'-4'-2'0,"0"0"0,1-1 0,-1 1 0,0 0 0,0 1 0,0-1 0,0 1 0,-1 0 0,1 0 0,-6-1 0,9 2 0,-1-1 0,1 1 0,0 0 0,0-1 0,-1 1 0,1 0 0,0 0 0,-1 0 0,1 0 0,-1 0 0,1 0 0,0 0 0,0 1 0,-1-1 0,1 0 0,0 1 0,-1-1 0,1 1 0,0-1 0,0 1 0,0 0 0,0 0 0,-1-1 0,1 1 0,0 0 0,0 0 0,1 0 0,-1 0 0,0 0 0,0 0 0,0 0 0,1 0 0,-1 1 0,0-1 0,0 3 0,1-3 0,0 1 0,1 0 0,-1-1 0,0 1 0,1 0 0,-1-1 0,1 1 0,0 0 0,0-1 0,-1 1 0,1-1 0,0 0 0,0 1 0,1-1 0,-1 0 0,0 1 0,0-1 0,0 0 0,1 0 0,-1 0 0,1 0 0,-1 0 0,1 0 0,-1-1 0,1 1 0,-1 0 0,4 0 0,4 2 0,1 0 0,-1 0 0,16 2 0,-8-3 0,0-1 0,0 0 0,1-1 0,22-2 0,-35 1 0,0 1 0,0-1 0,0-1 0,0 1 0,0-1 0,0 1 0,0-1 0,0-1 0,0 1 0,-1-1 0,0 0 0,1 0 0,-1 0 0,0 0 0,0-1 0,-1 1 0,1-1 0,3-6 0,-5 8 0,-1-1 0,-1 1 0,1 0 0,0-1 0,-1 1 0,1-1 0,-1 1 0,0-1 0,0 0 0,0 1 0,0-1 0,0 1 0,0-1 0,-1 1 0,1-1 0,-1 1 0,0-1 0,0 1 0,0 0 0,0-1 0,0 1 0,0 0 0,0 0 0,-1 0 0,0 0 0,1 0 0,-1 0 0,0 0 0,0 0 0,-2-1 0,-5-5 0,0 0 0,-1 0 0,0 1 0,-19-10 0,18 11 0,-1 1 0,1 0 0,0 1 0,-1 0 0,0 1 0,0 1 0,0 0 0,-16-1 0,25 2 0,-1 1 0,0 0 0,1 0 0,-1 1 0,1-1 0,-1 1 0,1 0 0,-1 0 0,1 0 0,-1 0 0,1 0 0,0 1 0,0 0 0,0-1 0,0 1 0,0 0 0,0 0 0,0 1 0,0-1 0,1 1 0,0-1 0,-1 1 0,1 0 0,0 0 0,0 0 0,0 0 0,1 0 0,-1 1 0,1-1 0,0 0 0,0 1 0,-1 3 0,0 3 0,1 1 0,1-1 0,0 0 0,0 0 0,1 1 0,0-1 0,1 0 0,0 0 0,1 0 0,0-1 0,0 1 0,1 0 0,1-1 0,7 13 0,-5-9 0,1 0 0,1-1 0,0 0 0,1 0 0,0-1 0,1 0 0,0-1 0,0 0 0,17 10 0,-16-14-105,0 0 0,1-1 0,0 0 0,0-1 0,0 0 0,0-1 0,1-1 0,-1 0 0,1-1 0,0 0 0,-1-1 0,17-2 0,15-4-6721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1.826"/>
    </inkml:context>
    <inkml:brush xml:id="br0">
      <inkml:brushProperty name="width" value="0.05" units="cm"/>
      <inkml:brushProperty name="height" value="0.05" units="cm"/>
    </inkml:brush>
  </inkml:definitions>
  <inkml:trace contextRef="#ctx0" brushRef="#br0">62 55 24575,'-17'-21'0,"14"18"0,1-1 0,-1 1 0,0 0 0,0 0 0,0 0 0,0 0 0,0 0 0,-1 1 0,-4-4 0,8 6 0,-1 0 0,1 0 0,0 0 0,-1 0 0,1 0 0,0 0 0,-1 0 0,1 0 0,0 0 0,0 0 0,-1 0 0,1 0 0,0 0 0,-1 0 0,1 0 0,0 0 0,-1 1 0,1-1 0,0 0 0,0 0 0,-1 0 0,1 0 0,0 1 0,0-1 0,0 0 0,-1 0 0,1 0 0,0 1 0,0-1 0,0 0 0,-1 0 0,1 1 0,0-1 0,0 0 0,0 0 0,0 1 0,0-1 0,0 0 0,0 1 0,0-1 0,0 0 0,0 1 0,0-1 0,0 0 0,0 0 0,0 1 0,0-1 0,0 0 0,0 1 0,0-1 0,0 0 0,0 1 0,0-1 0,0 0 0,0 0 0,1 1 0,-1-1 0,5 20 0,49 99 0,-14-37 0,-23-42-118,1-3-193,-2 2-1,-2 0 0,10 46 0,-20-61-6514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2.203"/>
    </inkml:context>
    <inkml:brush xml:id="br0">
      <inkml:brushProperty name="width" value="0.05" units="cm"/>
      <inkml:brushProperty name="height" value="0.05" units="cm"/>
    </inkml:brush>
  </inkml:definitions>
  <inkml:trace contextRef="#ctx0" brushRef="#br0">41 179 24575,'-3'-1'0,"-1"1"0,1-1 0,-1 1 0,1-1 0,0 0 0,-1 0 0,1-1 0,-5-2 0,8 4 0,0 0 0,-1 0 0,1 0 0,0 0 0,-1-1 0,1 1 0,0 0 0,0 0 0,-1-1 0,1 1 0,0 0 0,0 0 0,-1-1 0,1 1 0,0 0 0,0-1 0,-1 1 0,1 0 0,0-1 0,0 1 0,0 0 0,0-1 0,0 1 0,0 0 0,0-1 0,0 1 0,0 0 0,0-1 0,0 0 0,0 1 0,1-1 0,0 0 0,0 1 0,-1-1 0,1 0 0,0 1 0,0-1 0,0 1 0,0 0 0,0-1 0,0 1 0,0 0 0,0-1 0,0 1 0,0 0 0,0 0 0,1 0 0,53-11 0,356-81 0,-361 75 0,-50 17 0,1-1 0,-1 1 0,0 0 0,0 0 0,0 0 0,1 0 0,-1 0 0,0 0 0,0 0 0,0 0 0,0-1 0,1 1 0,-1 0 0,0 0 0,0 0 0,0 0 0,0 0 0,0-1 0,0 1 0,0 0 0,1 0 0,-1 0 0,0 0 0,0-1 0,0 1 0,0 0 0,0 0 0,0 0 0,0-1 0,0 1 0,0 0 0,0 0 0,0 0 0,0-1 0,0 1 0,0 0 0,0 0 0,0 0 0,0-1 0,0 1 0,0 0 0,-1 0 0,1 0 0,0-1 0,0 1 0,0 0 0,0 0 0,0 0 0,-1-1 0,-12-7 0,-18-2 0,26 9 0,0 0 0,1 0 0,-1 0 0,0 1 0,0 0 0,0 0 0,0 0 0,0 1 0,0-1 0,1 1 0,-1 0 0,0 1 0,0-1 0,1 1 0,-1 0 0,1 0 0,-1 0 0,1 1 0,0-1 0,-5 6 0,4-4 0,1 1 0,1-1 0,-1 1 0,0 0 0,1 1 0,0-1 0,1 1 0,-1-1 0,1 1 0,0 0 0,0 0 0,1 0 0,-1 0 0,1 0 0,1 0 0,-1 6 0,0 6 0,1-1 0,1 0 0,3 22 0,-4-35 0,1-1 0,0 1 0,-1 0 0,1-1 0,1 1 0,-1 0 0,0-1 0,1 0 0,0 1 0,-1-1 0,1 0 0,1 0 0,-1 0 0,0 0 0,1 0 0,-1-1 0,1 1 0,0-1 0,0 1 0,0-1 0,6 3 0,-7-5 0,1 1 0,-1-1 0,1 0 0,-1 0 0,1 0 0,-1-1 0,1 1 0,-1 0 0,1-1 0,-1 0 0,1 1 0,-1-1 0,1 0 0,-1 0 0,0-1 0,0 1 0,0 0 0,0-1 0,0 1 0,0-1 0,0 0 0,0 0 0,0 1 0,2-5 0,4-3 0,-1 0 0,0-1 0,10-18 0,-10 15 0,-2-1 0,0 0 0,4-20 0,-6 22 0,1 0 0,0 0 0,0 0 0,10-18 0,-13 29 0,-1 0 0,0 1 0,0-1 0,1 0 0,-1 1 0,0-1 0,0 1 0,1-1 0,-1 0 0,1 1 0,-1-1 0,1 1 0,-1-1 0,1 1 0,-1-1 0,1 1 0,-1 0 0,1-1 0,-1 1 0,1 0 0,0-1 0,-1 1 0,1 0 0,0 0 0,-1-1 0,1 1 0,0 0 0,-1 0 0,1 0 0,0 0 0,0 0 0,-1 0 0,1 0 0,0 0 0,-1 0 0,1 0 0,0 1 0,-1-1 0,1 0 0,0 0 0,-1 1 0,1-1 0,-1 0 0,1 1 0,0-1 0,-1 0 0,1 1 0,-1-1 0,1 1 0,-1-1 0,1 1 0,-1-1 0,1 1 0,-1 0 0,0-1 0,1 1 0,-1 0 0,5 7 0,-1 0 0,-1 0 0,6 16 0,-5-12 0,77 177-1365,-68-160-5461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2.925"/>
    </inkml:context>
    <inkml:brush xml:id="br0">
      <inkml:brushProperty name="width" value="0.05" units="cm"/>
      <inkml:brushProperty name="height" value="0.05" units="cm"/>
    </inkml:brush>
  </inkml:definitions>
  <inkml:trace contextRef="#ctx0" brushRef="#br0">209 310 24575,'-10'-29'0,"0"4"0,9 20 0,0 0 0,0 0 0,-1 0 0,1 1 0,-1-1 0,0 0 0,0 1 0,-1-1 0,1 1 0,-6-6 0,7 9 0,0 0 0,-1-1 0,1 1 0,-1 0 0,0 0 0,1 0 0,-1 0 0,0 0 0,1 1 0,-1-1 0,0 0 0,0 1 0,0 0 0,0-1 0,0 1 0,0 0 0,1 0 0,-1 0 0,0 0 0,0 0 0,0 0 0,0 1 0,0-1 0,0 0 0,0 1 0,1 0 0,-1-1 0,0 1 0,0 0 0,-1 1 0,-4 3 0,0-1 0,1 1 0,-1 0 0,1 0 0,0 1 0,1-1 0,0 1 0,0 1 0,0-1 0,0 1 0,1 0 0,0 0 0,-4 9 0,3-3 0,0-1 0,1 1 0,1-1 0,0 1 0,0 0 0,1 0 0,0 18 0,2-26 0,0-1 0,0 1 0,0-1 0,1 1 0,-1-1 0,1 1 0,0-1 0,1 1 0,-1-1 0,1 0 0,0 1 0,0-1 0,0 0 0,1 0 0,-1-1 0,1 1 0,0 0 0,0-1 0,0 0 0,0 1 0,1-1 0,0-1 0,-1 1 0,1 0 0,7 3 0,-4-4 0,0 0 0,-1 0 0,1 0 0,0-1 0,0 0 0,0 0 0,1-1 0,-1 1 0,0-2 0,0 1 0,0-1 0,0 0 0,0-1 0,0 1 0,13-6 0,-8 2 0,0 0 0,0-1 0,0-1 0,-1 0 0,0 0 0,0-1 0,-1 0 0,0-1 0,0 0 0,11-16 0,-15 17 0,-1 1 0,0-1 0,0-1 0,-1 1 0,0-1 0,0 0 0,-1 0 0,0 0 0,-1 0 0,0 0 0,-1 0 0,0-1 0,0 1 0,-1-1 0,-1-14 0,-1 2 0,-1 0 0,-2-1 0,0 1 0,-1 1 0,-2-1 0,0 1 0,-1 1 0,-21-36 0,28 53 0,0 0 0,-1 0 0,1 0 0,-1 0 0,1 1 0,-1-1 0,-3-1 0,-5 3 0,10 1 0,0 1 0,1 0 0,-1-1 0,1 1 0,-1 0 0,1 0 0,-1-1 0,1 1 0,-1 0 0,1 0 0,0 0 0,-1 0 0,1-1 0,0 1 0,0 0 0,0 0 0,0 1 0,-1 10 0,1 0 0,0-1 0,1 1 0,0 0 0,1-1 0,0 1 0,7 19 0,34 79 0,-38-99 0,31 71-682,79 134-1,-99-192-6143</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3.594"/>
    </inkml:context>
    <inkml:brush xml:id="br0">
      <inkml:brushProperty name="width" value="0.05" units="cm"/>
      <inkml:brushProperty name="height" value="0.05" units="cm"/>
    </inkml:brush>
  </inkml:definitions>
  <inkml:trace contextRef="#ctx0" brushRef="#br0">283 375 24575,'-1'-4'0,"-1"0"0,1 1 0,-1-1 0,1 0 0,-1 1 0,0-1 0,0 1 0,-1 0 0,-2-4 0,-5-8 0,-2-7 0,4 7 0,0 0 0,-1 0 0,0 1 0,-1 1 0,-12-14 0,20 25 0,0 0 0,0 0 0,0 0 0,0 1 0,-1-1 0,1 0 0,0 1 0,-1 0 0,1 0 0,-1-1 0,0 1 0,1 1 0,-1-1 0,0 0 0,1 1 0,-1-1 0,0 1 0,0 0 0,1 0 0,-1 0 0,0 0 0,0 0 0,1 1 0,-1-1 0,0 1 0,0 0 0,1 0 0,-1 0 0,1 0 0,-1 0 0,1 1 0,-1-1 0,1 1 0,0-1 0,0 1 0,0 0 0,-3 3 0,-3 2 0,1 0 0,1 1 0,-1 0 0,1 1 0,0-1 0,1 1 0,0 0 0,1 0 0,-1 1 0,2 0 0,-1-1 0,2 1 0,-1 0 0,1 1 0,1-1 0,0 0 0,0 1 0,1 16 0,1-19 0,0-1 0,0 1 0,1-1 0,-1 1 0,2-1 0,-1 0 0,1 0 0,0 0 0,0 0 0,1-1 0,0 1 0,0-1 0,1 0 0,-1 0 0,2 0 0,-1-1 0,0 0 0,1 0 0,0 0 0,0-1 0,0 0 0,1 0 0,-1 0 0,1-1 0,0 0 0,8 2 0,-11-3 0,0-1 0,-1 0 0,1 0 0,0-1 0,0 1 0,0-1 0,0 0 0,0 0 0,0 0 0,-1-1 0,1 1 0,0-1 0,0 0 0,0 0 0,-1 0 0,1-1 0,4-1 0,-3 0 0,-1-1 0,1 1 0,-1-1 0,0 1 0,0-1 0,0-1 0,0 1 0,-1 0 0,0-1 0,5-9 0,-1-1 0,0 0 0,-2 0 0,0-1 0,0 0 0,-2 0 0,0 0 0,1-22 0,-3 23 0,-1-1 0,-1 0 0,0 0 0,-1 1 0,0-1 0,-2 1 0,-7-23 0,38 104 0,-1-19 0,-7-13 0,24 35 0,-37-60 0,1 0 0,0-1 0,0 0 0,1-1 0,0 1 0,0-1 0,1-1 0,16 10 0,-22-14 0,1 0 0,-1-1 0,1 1 0,-1-1 0,1 0 0,-1 0 0,1 0 0,0-1 0,-1 1 0,1-1 0,0 0 0,0 0 0,-1 0 0,1 0 0,0-1 0,-1 0 0,1 1 0,0-1 0,-1-1 0,1 1 0,-1 0 0,0-1 0,1 0 0,-1 0 0,0 0 0,0 0 0,0 0 0,0-1 0,0 1 0,3-6 0,0 1 0,-1 0 0,0-1 0,0 0 0,-1 0 0,0 0 0,0 0 0,-1-1 0,0 1 0,-1-1 0,1 0 0,0-15 0,-2 5 0,0 0 0,-2 0 0,-1 0 0,0 0 0,-1 0 0,-9-30 0,0 12 0,-2 1 0,-22-43 0,12 44 0,10 27 0,14 8 0,0 0 0,-1 1 0,1-1 0,-1 0 0,1 1 0,-1-1 0,1 1 0,0-1 0,-1 1 0,1-1 0,0 1 0,-1-1 0,1 1 0,0-1 0,0 1 0,0-1 0,-1 1 0,1-1 0,0 1 0,0-1 0,0 1 0,0-1 0,0 1 0,0 0 0,0-1 0,0 1 0,0-1 0,0 1 0,1 0 0,1 23 0,1 0 0,1 0 0,2-1 0,15 44 0,-7-20 0,8 25-455,2 0 0,37 74 0,-44-113-6371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4.115"/>
    </inkml:context>
    <inkml:brush xml:id="br0">
      <inkml:brushProperty name="width" value="0.05" units="cm"/>
      <inkml:brushProperty name="height" value="0.05" units="cm"/>
    </inkml:brush>
  </inkml:definitions>
  <inkml:trace contextRef="#ctx0" brushRef="#br0">49 180 24575,'-22'-16'0,"19"14"0,0 1 0,0-2 0,0 1 0,0 0 0,1 0 0,-1-1 0,-3-4 0,6 6 0,-1 1 0,1 0 0,0-1 0,0 1 0,0-1 0,0 1 0,0 0 0,0-1 0,0 1 0,1 0 0,-1-1 0,0 1 0,0 0 0,0-1 0,0 1 0,0 0 0,0-1 0,1 1 0,-1 0 0,0-1 0,0 1 0,1 0 0,-1 0 0,0-1 0,0 1 0,1 0 0,-1 0 0,0-1 0,1 1 0,-1 0 0,0 0 0,1 0 0,-1 0 0,0-1 0,1 1 0,-1 0 0,0 0 0,1 0 0,-1 0 0,0 0 0,1 0 0,-1 0 0,0 0 0,1 0 0,0 0 0,21-2 0,-21 1 0,486-52 0,-485 53 0,0 0 0,0 0 0,-1 0 0,1-1 0,0 1 0,-1-1 0,1 1 0,-1-1 0,1 1 0,-1-1 0,1 0 0,-1 0 0,1 0 0,-1 0 0,0 0 0,1 0 0,-1 0 0,2-3 0,-3 3 0,1 0 0,-1 0 0,0 0 0,0 0 0,0 0 0,0 0 0,-1 0 0,1-1 0,0 1 0,0 0 0,-1 0 0,1 0 0,0 0 0,-1 0 0,1 0 0,-1 0 0,1 0 0,-1 1 0,0-1 0,1 0 0,-1 0 0,0 0 0,0 1 0,0-1 0,1 0 0,-1 1 0,0-1 0,0 0 0,-2 0 0,-3-3 0,0 0 0,0 1 0,0-1 0,-1 1 0,1 1 0,-1-1 0,0 1 0,1 0 0,-1 1 0,0-1 0,-1 2 0,1-1 0,0 1 0,0 0 0,0 0 0,0 1 0,0-1 0,-12 4 0,15-2 0,-1-1 0,0 1 0,0 0 0,1 0 0,-1 0 0,1 1 0,0 0 0,0 0 0,0 0 0,0 0 0,0 0 0,0 1 0,1 0 0,0 0 0,0 0 0,0 0 0,0 0 0,1 0 0,-1 1 0,1 0 0,0-1 0,1 1 0,-1 0 0,1 0 0,0 0 0,-1 8 0,1-7 0,1 0 0,0 0 0,0 0 0,0 0 0,1 0 0,0 0 0,0 0 0,1 0 0,-1-1 0,1 1 0,0 0 0,1-1 0,0 0 0,0 1 0,0-1 0,0 0 0,1-1 0,-1 1 0,1 0 0,1-1 0,-1 0 0,0 0 0,1 0 0,0-1 0,0 1 0,0-1 0,0 0 0,1-1 0,-1 1 0,1-1 0,0 0 0,-1-1 0,1 1 0,0-1 0,0 0 0,0-1 0,0 1 0,0-1 0,0 0 0,0-1 0,0 0 0,0 0 0,0 0 0,-1 0 0,1-1 0,0 0 0,-1 0 0,11-5 0,-11 3 0,0 1 0,0 0 0,-1-1 0,1 0 0,-1 0 0,1-1 0,-1 1 0,-1-1 0,1 0 0,-1 0 0,1 0 0,2-8 0,0-1 0,-1-2 0,0 1 0,3-19 0,4-19 0,-11 51 0,0-1 0,0 0 0,0 1 0,0-1 0,0 1 0,1 0 0,-1-1 0,1 1 0,-1 0 0,4-3 0,-5 4 0,1 1 0,-1 0 0,1-1 0,-1 1 0,1 0 0,-1 0 0,1 0 0,-1-1 0,0 1 0,1 0 0,-1 0 0,1 0 0,0 0 0,-1 0 0,1 0 0,-1 0 0,1 0 0,-1 0 0,1 0 0,-1 0 0,1 0 0,0 1 0,12 13 0,9 28-28,-3 1-1,16 50 1,-14-35-1252,1-1-5546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5.119"/>
    </inkml:context>
    <inkml:brush xml:id="br0">
      <inkml:brushProperty name="width" value="0.05" units="cm"/>
      <inkml:brushProperty name="height" value="0.05" units="cm"/>
    </inkml:brush>
  </inkml:definitions>
  <inkml:trace contextRef="#ctx0" brushRef="#br0">28 21 24575,'-6'-7'0,"-4"-6"0,10 13 0,0 0 0,0 0 0,-1 0 0,1 0 0,0 0 0,0 0 0,-1 0 0,1 0 0,0 0 0,-1 0 0,1 0 0,0 0 0,0 0 0,-1 0 0,1 0 0,0 0 0,0 0 0,-1 0 0,1 0 0,0 1 0,0-1 0,-1 0 0,1 0 0,0 0 0,0 0 0,0 1 0,0-1 0,-1 0 0,1 0 0,0 0 0,0 1 0,0-1 0,0 0 0,0 0 0,-1 1 0,1-1 0,0 0 0,0 0 0,0 1 0,0-1 0,0 0 0,0 0 0,0 1 0,0-1 0,0 0 0,0 0 0,0 1 0,0-1 0,0 0 0,0 1 0,0-1 0,1 0 0,-4 24 0,2-1 0,1 0 0,1 0 0,0 1 0,7 25 0,-2 3 0,0 3 0,15 147 0,57 242 0,-64-387-1365,-3-10-5461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5.505"/>
    </inkml:context>
    <inkml:brush xml:id="br0">
      <inkml:brushProperty name="width" value="0.05" units="cm"/>
      <inkml:brushProperty name="height" value="0.05" units="cm"/>
    </inkml:brush>
  </inkml:definitions>
  <inkml:trace contextRef="#ctx0" brushRef="#br0">0 120 24575,'0'-1'0,"0"1"0,0-1 0,0 1 0,1-1 0,-1 1 0,0-1 0,0 1 0,0-1 0,1 1 0,-1-1 0,0 1 0,0-1 0,1 1 0,-1-1 0,0 1 0,1 0 0,-1-1 0,1 1 0,-1-1 0,0 1 0,1 0 0,-1 0 0,1-1 0,-1 1 0,1 0 0,-1 0 0,1-1 0,-1 1 0,1 0 0,-1 0 0,1 0 0,0 0 0,-1 0 0,1 0 0,-1 0 0,1 0 0,-1 0 0,1 0 0,-1 0 0,1 0 0,-1 0 0,1 1 0,-1-1 0,1 0 0,-1 0 0,2 1 0,27 10 0,-26-9 0,58 29 0,-42-20 0,1 0 0,0-2 0,0-1 0,1 0 0,-1-1 0,25 4 0,-28-9 0,-1 0 0,0-2 0,1 1 0,-1-2 0,1 0 0,-1-1 0,0-1 0,0 0 0,0-1 0,0-1 0,15-7 0,-23 9 0,-1-1 0,0 0 0,-1 0 0,1 0 0,-1-1 0,0 0 0,0 0 0,0 0 0,-1-1 0,0 0 0,0 0 0,0 0 0,-1-1 0,0 0 0,0 0 0,0 0 0,-1 0 0,-1 0 0,1-1 0,-1 1 0,0-1 0,0 1 0,-1-1 0,0-14 0,-1 21 0,1 0 0,-1-1 0,0 1 0,0 0 0,0-1 0,0 1 0,0 0 0,0 0 0,0-1 0,0 1 0,-1 0 0,1-1 0,0 1 0,-1 0 0,1 0 0,-1 0 0,0-1 0,1 1 0,-1 0 0,-1-2 0,1 3 0,0 1 0,0-1 0,1 0 0,-1 0 0,0 0 0,0 1 0,0-1 0,1 0 0,-1 1 0,0-1 0,0 1 0,1-1 0,-1 1 0,0-1 0,1 1 0,-1-1 0,0 1 0,1 0 0,-1-1 0,1 1 0,-1 0 0,0 0 0,-31 53 0,-46 119-1365,49-115-5461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6.288"/>
    </inkml:context>
    <inkml:brush xml:id="br0">
      <inkml:brushProperty name="width" value="0.05" units="cm"/>
      <inkml:brushProperty name="height" value="0.05" units="cm"/>
    </inkml:brush>
  </inkml:definitions>
  <inkml:trace contextRef="#ctx0" brushRef="#br0">351 120 24575,'1'-10'0,"-1"-1"0,-1 1 0,0 0 0,0 0 0,-6-21 0,6 29 0,0 0 0,0 0 0,0 0 0,0 0 0,-1 0 0,1 0 0,0 0 0,-1 0 0,1 0 0,-1 0 0,0 1 0,0-1 0,1 1 0,-1-1 0,0 1 0,0 0 0,0 0 0,-1 0 0,1 0 0,0 0 0,0 0 0,-1 0 0,1 1 0,0-1 0,-1 1 0,1 0 0,0 0 0,-1 0 0,1 0 0,0 0 0,-1 0 0,-2 1 0,0 0 0,-1 0 0,1 0 0,0 0 0,0 0 0,0 1 0,0 0 0,0 0 0,0 0 0,0 1 0,0 0 0,1 0 0,-1 0 0,1 0 0,0 1 0,0 0 0,-6 7 0,8-8 0,0 0 0,0 1 0,1 0 0,-1-1 0,1 1 0,-1 0 0,1 0 0,0-1 0,1 1 0,-1 0 0,1 0 0,0 0 0,0 0 0,0 0 0,0 0 0,1 0 0,-1 0 0,1 0 0,0 0 0,0 0 0,1-1 0,-1 1 0,3 5 0,1-1 0,-1-1 0,1 1 0,1-1 0,-1 0 0,1 0 0,1 0 0,-1-1 0,1 0 0,0-1 0,13 9 0,9 3 0,48 21 0,-35-19 0,-17-7 0,-9-5 0,-1 1 0,21 13 0,-35-20 0,-1-1 0,1 0 0,0 1 0,-1-1 0,1 0 0,-1 1 0,1-1 0,0 1 0,-1-1 0,1 1 0,-1-1 0,1 1 0,-1 0 0,1-1 0,-1 1 0,0 0 0,1-1 0,-1 1 0,0 0 0,1-1 0,-1 1 0,0 0 0,0 0 0,0-1 0,0 1 0,0 0 0,0 0 0,0-1 0,0 1 0,0 0 0,0 0 0,0-1 0,0 1 0,0 0 0,-1 0 0,1-1 0,0 1 0,-1 0 0,1-1 0,0 1 0,-1 0 0,1-1 0,-1 1 0,1-1 0,-1 1 0,1-1 0,-1 1 0,1-1 0,-1 1 0,0-1 0,1 1 0,-1-1 0,0 0 0,1 1 0,-2-1 0,-5 4 0,-1 0 0,0-1 0,-15 5 0,22-8 0,-56 14 37,-2-3 1,-84 6-1,-13 2-1514,116-12-5349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2.547"/>
    </inkml:context>
    <inkml:brush xml:id="br0">
      <inkml:brushProperty name="width" value="0.05" units="cm"/>
      <inkml:brushProperty name="height" value="0.05" units="cm"/>
    </inkml:brush>
  </inkml:definitions>
  <inkml:trace contextRef="#ctx0" brushRef="#br0">11 108 24575,'24'-20'0,"-19"18"0,-13 16 0,4-8 0,0-1 0,1 1 0,-1 1 0,1-1 0,1 0 0,-1 1 0,1 0 0,0-1 0,0 1 0,-1 13 0,3-18 0,0 0 0,0 1 0,1-1 0,-1 0 0,0 0 0,1 0 0,-1 0 0,1 0 0,-1 0 0,1 0 0,0 0 0,0 0 0,0 0 0,0 0 0,1 0 0,1 2 0,-1-3 0,0 1 0,0-1 0,0 1 0,0-1 0,1 0 0,-1 0 0,0 0 0,1 0 0,-1 0 0,1 0 0,-1-1 0,1 1 0,-1-1 0,1 0 0,0 0 0,4 0 0,0 0 0,-1-1 0,1-1 0,-1 1 0,0-1 0,0 0 0,0 0 0,0-1 0,0 0 0,0 0 0,0 0 0,-1 0 0,1-1 0,-1 0 0,0-1 0,-1 1 0,1-1 0,-1 1 0,0-2 0,0 1 0,0 0 0,5-11 0,-7 12 0,0 1 0,0-1 0,0 0 0,-1 0 0,0 1 0,0-1 0,0 0 0,0 0 0,-1 0 0,1 0 0,-1-1 0,0 1 0,0 0 0,-1 0 0,1 0 0,-1 0 0,0 0 0,0 0 0,0 0 0,0 1 0,-1-1 0,1 0 0,-1 0 0,0 1 0,-1-1 0,1 1 0,0 0 0,-1 0 0,0 0 0,0 0 0,0 0 0,0 0 0,0 1 0,0 0 0,-6-4 0,4 3-72,-1 1 1,1-1-1,-1 1 0,0 0 0,0 0 0,0 1 0,0 0 0,0 0 1,0 0-1,0 0 0,0 1 0,-1 0 0,1 1 0,0-1 0,0 1 1,0 1-1,0-1 0,-10 4 0,4 2-6754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7.325"/>
    </inkml:context>
    <inkml:brush xml:id="br0">
      <inkml:brushProperty name="width" value="0.05" units="cm"/>
      <inkml:brushProperty name="height" value="0.05" units="cm"/>
    </inkml:brush>
  </inkml:definitions>
  <inkml:trace contextRef="#ctx0" brushRef="#br0">62 106 24575,'-10'-12'0,"1"-2"0,0 1 0,0-1 0,-8-22 0,9 19 0,10 22 0,12 30 0,8 85 0,7 124 0,10 59 0,-38-293 0,2 1 0,-1-1 0,1 0 0,1 0 0,0-1 0,0 1 0,6 9 0,-8-17 0,0 1 0,-1-1 0,1 1 0,1-1 0,-1 0 0,0 0 0,1 0 0,-1 0 0,1 0 0,-1 0 0,1-1 0,0 1 0,0-1 0,0 0 0,-1 0 0,1 0 0,0 0 0,1 0 0,-1-1 0,0 1 0,0-1 0,0 0 0,0 0 0,0 0 0,0 0 0,1-1 0,3 0 0,110-32 92,-77 20-820,63-11-1,-79 20-6097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8.234"/>
    </inkml:context>
    <inkml:brush xml:id="br0">
      <inkml:brushProperty name="width" value="0.05" units="cm"/>
      <inkml:brushProperty name="height" value="0.05" units="cm"/>
    </inkml:brush>
  </inkml:definitions>
  <inkml:trace contextRef="#ctx0" brushRef="#br0">120 230 24575,'-2'-7'0,"0"1"0,0 0 0,-1 0 0,1-1 0,-2 2 0,1-1 0,-1 0 0,-7-9 0,4 6 0,6 7 0,1 1 0,-1 0 0,0 0 0,0-1 0,1 1 0,-1 0 0,0 0 0,0 0 0,-1 0 0,1 0 0,0 0 0,0 0 0,0 0 0,-1 0 0,1 1 0,0-1 0,-1 0 0,1 1 0,0-1 0,-1 1 0,1 0 0,-1-1 0,-2 1 0,3 1 0,-1-1 0,1 1 0,0 0 0,-1-1 0,1 1 0,0 0 0,0 0 0,-1 0 0,1 0 0,0 0 0,0 0 0,0 1 0,0-1 0,1 0 0,-1 0 0,0 1 0,0-1 0,0 3 0,-5 10 0,1 1 0,1 0 0,-4 23 0,7-30 0,-1 4 0,0-1 0,2 1 0,-1 0 0,1 0 0,1 0 0,0 0 0,1 0 0,1 0 0,-1-1 0,2 1 0,4 10 0,-7-18 0,1 0 0,0 0 0,0 0 0,0 0 0,0 0 0,0-1 0,1 1 0,0-1 0,0 0 0,0 0 0,0 0 0,0 0 0,0 0 0,1-1 0,-1 0 0,1 1 0,0-1 0,0-1 0,0 1 0,0 0 0,0-1 0,0 0 0,0 0 0,0 0 0,1 0 0,-1-1 0,0 0 0,0 0 0,1 0 0,-1 0 0,0-1 0,1 1 0,6-3 0,-9 2 0,1 1 0,0-1 0,0 0 0,-1 0 0,1-1 0,-1 1 0,1 0 0,-1-1 0,1 0 0,-1 1 0,0-1 0,0 0 0,0 0 0,0 0 0,0 0 0,0-1 0,-1 1 0,1-1 0,-1 1 0,1-1 0,-1 1 0,0-1 0,0 0 0,0 1 0,0-1 0,-1 0 0,1 0 0,-1 0 0,0 1 0,0-1 0,0 0 0,0 0 0,0 0 0,0 0 0,-2-4 0,0-2 0,0 0 0,-1 0 0,0 0 0,0 1 0,-1-1 0,0 1 0,0 0 0,-1 0 0,-12-14 0,-4 2 0,17 16 0,-1 0 0,1 0 0,0 0 0,1-1 0,-1 1 0,-5-10 0,9 13 0,-1 0 0,1 1 0,0-1 0,0 1 0,0-1 0,-1 1 0,1-1 0,0 0 0,0 1 0,0-1 0,0 0 0,0 1 0,0-1 0,0 1 0,0-1 0,1 0 0,-1 1 0,0-1 0,0 1 0,0-1 0,1 1 0,-1-1 0,0 1 0,1-1 0,-1 1 0,0-1 0,1 1 0,-1-1 0,1 1 0,-1-1 0,0 1 0,1 0 0,-1-1 0,1 1 0,0 0 0,-1-1 0,1 1 0,-1 0 0,1 0 0,-1 0 0,1-1 0,0 1 0,-1 0 0,1 0 0,-1 0 0,2 0 0,32-3 0,-30 3 0,43-2 0,-1-3 0,-1-1 0,49-14 0,130-51 0,-221 70 0,48-22 0,-49 22 0,0 0 0,0 0 0,-1-1 0,1 1 0,0 0 0,-1-1 0,1 1 0,-1-1 0,1 1 0,-1-1 0,1 0 0,-1 0 0,0 1 0,0-1 0,0 0 0,0 0 0,-1 0 0,1 0 0,0 0 0,-1-1 0,1-3 0,-1 5 0,0 0 0,-1-1 0,1 1 0,-1-1 0,1 1 0,-1 0 0,0 0 0,1-1 0,-1 1 0,0 0 0,0 0 0,0 0 0,0 0 0,0 0 0,0 0 0,0 0 0,0 0 0,0 0 0,-1 0 0,1 1 0,0-1 0,-1 0 0,1 1 0,0-1 0,-1 1 0,1 0 0,0-1 0,-1 1 0,-1 0 0,-4-1 0,-1 0 0,1 0 0,-1 1 0,-10 0 0,3 1 0,-1 1 0,0 1 0,0 0 0,1 2 0,-1-1 0,-14 8 0,25-10 0,0 0 0,0 0 0,1 1 0,0-1 0,-1 1 0,1 0 0,0 0 0,0 1 0,1-1 0,-1 1 0,1 0 0,0-1 0,0 2 0,0-1 0,0 0 0,1 1 0,-1-1 0,1 1 0,0 0 0,1-1 0,-1 1 0,-1 9 0,3-10 0,1 0 0,-1 1 0,1-1 0,0 0 0,0 0 0,0-1 0,1 1 0,-1 0 0,1 0 0,0-1 0,0 1 0,0-1 0,0 1 0,1-1 0,0 0 0,-1 0 0,1 0 0,0 0 0,0-1 0,1 1 0,-1-1 0,0 0 0,7 4 0,3 1 0,1 0 0,0-1 0,0 0 0,0-2 0,17 5 0,-18-6 0,1-1 0,-1 0 0,1-1 0,0-1 0,0 0 0,20-3 0,-30 3 0,0-1 0,0 1 0,0-1 0,0 0 0,0 0 0,0-1 0,0 1 0,-1-1 0,1 0 0,-1 0 0,1 0 0,-1 0 0,1-1 0,-1 1 0,0-1 0,0 0 0,-1 0 0,1 0 0,-1 0 0,1 0 0,-1-1 0,0 1 0,0-1 0,0 1 0,-1-1 0,2-4 0,-1-1 0,-5 15 0,-4 18 0,4 15 0,1 0 0,2 0 0,2 0 0,1 0 0,2 0 0,12 45 0,-1-26 0,3-1 0,2 0 0,37 70 0,-54-120 0,-1 0 0,0 0 0,0 0 0,0 1 0,2 14 0,-5-21 0,0 0 0,0 0 0,1 0 0,-1 0 0,-1 0 0,1 0 0,0 0 0,0 0 0,0 0 0,0 0 0,-1-1 0,1 1 0,-1 0 0,1 0 0,0 0 0,-1 0 0,1 0 0,-1 0 0,0-1 0,1 1 0,-2 1 0,0-1 0,0 0 0,1-1 0,-1 1 0,0-1 0,0 1 0,0-1 0,1 1 0,-1-1 0,0 0 0,0 0 0,0 0 0,0 0 0,0 0 0,1 0 0,-1-1 0,-2 0 0,-27-8 0,0 0 0,1-3 0,1 0 0,0-2 0,0-1 0,-34-25 0,47 30 0,2-1 0,0 0 0,0 0 0,1-2 0,0 0 0,1 0 0,0-1 0,-16-27 0,24 34 0,0 0 0,1 0 0,0 0 0,0-1 0,1 1 0,0 0 0,0-1 0,0 0 0,1 0 0,0 1 0,1-1 0,0 0 0,0 0 0,1 0 0,0 1 0,0-1 0,1 0 0,0 1 0,0-1 0,0 1 0,1-1 0,6-10 0,-3 10 14,-1-1-1,1 1 0,1 0 0,0 1 1,0-1-1,0 1 0,1 1 1,14-10-1,0 2-508,0 2 0,29-13 0,-4 6-6331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8.608"/>
    </inkml:context>
    <inkml:brush xml:id="br0">
      <inkml:brushProperty name="width" value="0.05" units="cm"/>
      <inkml:brushProperty name="height" value="0.05" units="cm"/>
    </inkml:brush>
  </inkml:definitions>
  <inkml:trace contextRef="#ctx0" brushRef="#br0">16 50 24575,'0'-4'0,"0"0"0,-1 1 0,1-1 0,-1 1 0,0-1 0,0 1 0,0-1 0,-1 1 0,-1-4 0,-2-3 0,43 76 0,85 254-1365,-116-294-5461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38.985"/>
    </inkml:context>
    <inkml:brush xml:id="br0">
      <inkml:brushProperty name="width" value="0.05" units="cm"/>
      <inkml:brushProperty name="height" value="0.05" units="cm"/>
    </inkml:brush>
  </inkml:definitions>
  <inkml:trace contextRef="#ctx0" brushRef="#br0">12 1 24575,'-5'0'0,"0"4"0,3 6 0,8 6 0,7 5 0,1-2-8191</inkml:trace>
  <inkml:trace contextRef="#ctx0" brushRef="#br0" timeOffset="1">297 338 24575,'0'-1'0,"0"0"0,0 1 0,0-1 0,0 1 0,1-1 0,-1 1 0,0-1 0,0 1 0,0-1 0,1 1 0,-1-1 0,0 1 0,0-1 0,1 1 0,-1 0 0,1-1 0,-1 1 0,0-1 0,1 1 0,-1 0 0,1-1 0,-1 1 0,1 0 0,-1 0 0,1-1 0,-1 1 0,1 0 0,-1 0 0,1 0 0,-1-1 0,1 1 0,-1 0 0,1 0 0,-1 0 0,1 0 0,-1 0 0,1 0 0,-1 0 0,1 0 0,0 1 0,-1-1 0,1 0 0,-1 0 0,1 0 0,-1 0 0,1 1 0,-1-1 0,1 0 0,-1 1 0,0-1 0,1 1 0,30 16 0,-28-16 0,10 7 0,0 1 0,-1 1 0,0 0 0,0 0 0,-1 1 0,17 22 0,-25-28 0,1 0 0,-1 0 0,0 0 0,0 1 0,0-1 0,-1 1 0,0 0 0,0 0 0,-1 0 0,1 0 0,-1 0 0,0 0 0,-1 0 0,0 0 0,0 0 0,0 1 0,0-1 0,-1 0 0,-3 11 0,4-16 0,0-1 0,0 1 0,0-1 0,0 1 0,0-1 0,0 1 0,0-1 0,0 0 0,0 1 0,-1-1 0,1 1 0,0-1 0,0 0 0,0 1 0,0-1 0,-1 1 0,1-1 0,0 0 0,0 1 0,-1-1 0,1 0 0,0 1 0,-1-1 0,1 0 0,0 0 0,-1 1 0,1-1 0,0 0 0,-1 0 0,1 0 0,-1 1 0,1-1 0,0 0 0,-1 0 0,1 0 0,-1 0 0,0 0 0,-6-16 0,0-29 0,6 30 0,1 0 0,1 0 0,1 1 0,0-1 0,1 0 0,0 1 0,1-1 0,6-14 0,-7 23 0,0 0 0,0 0 0,1 0 0,-1 0 0,1 1 0,1-1 0,-1 1 0,10-8 0,-11 10 0,1 1 0,-1-1 0,1 1 0,0 0 0,0 0 0,0 1 0,0-1 0,0 1 0,0 0 0,0 0 0,0 0 0,0 0 0,1 1 0,-1 0 0,5 0 0,-3 0 5,0 1 0,-1 0 0,0 1 0,1-1 0,-1 1 0,0 0 0,0 1 0,0-1 0,0 1 0,0 0 0,0 0 0,-1 0 0,1 1 0,-1 0 0,0 0 0,0 0 0,-1 0 0,1 0 0,-1 1 0,0 0 0,0-1 0,0 1 0,2 6 0,3 7-253,-1 0 1,-1 1-1,-1 0 1,0 0-1,2 24 1,0 13-6579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40.428"/>
    </inkml:context>
    <inkml:brush xml:id="br0">
      <inkml:brushProperty name="width" value="0.05" units="cm"/>
      <inkml:brushProperty name="height" value="0.05" units="cm"/>
    </inkml:brush>
  </inkml:definitions>
  <inkml:trace contextRef="#ctx0" brushRef="#br0">1 1 24575,'0'4'0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40.974"/>
    </inkml:context>
    <inkml:brush xml:id="br0">
      <inkml:brushProperty name="width" value="0.05" units="cm"/>
      <inkml:brushProperty name="height" value="0.05" units="cm"/>
    </inkml:brush>
  </inkml:definitions>
  <inkml:trace contextRef="#ctx0" brushRef="#br0">0 366 24575,'97'-4'0,"117"-21"0,-60 5 0,1014-113-1405,24-3 1341,-828 93-538,-347 40 1290,-35 2-1530,-4 1-5124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41.587"/>
    </inkml:context>
    <inkml:brush xml:id="br0">
      <inkml:brushProperty name="width" value="0.05" units="cm"/>
      <inkml:brushProperty name="height" value="0.05" units="cm"/>
    </inkml:brush>
  </inkml:definitions>
  <inkml:trace contextRef="#ctx0" brushRef="#br0">0 0 24575,'7'6'0,"1"0"0,-1-1 0,1-1 0,12 6 0,37 13 0,2-3 0,1-2 0,61 9 0,-86-19 0,-32-7 0,0-1 0,0 1 0,1 0 0,-1 0 0,0 1 0,0-1 0,0 0 0,-1 1 0,1 0 0,4 3 0,-6-4 0,0 0 0,-1 0 0,1 0 0,-1 0 0,1 0 0,-1 0 0,1 0 0,-1 0 0,0 0 0,0 0 0,1 0 0,-1 0 0,0 0 0,0 0 0,0 1 0,0-1 0,0 0 0,-1 0 0,1 0 0,0 0 0,0 0 0,-1 0 0,1 0 0,0 0 0,-1 0 0,1 0 0,-1 0 0,0 0 0,1 0 0,-1 0 0,0 0 0,1 0 0,-1-1 0,-1 2 0,-18 19 0,0-1 0,-2-1 0,0-1 0,-1 0 0,-27 14 0,-21 17 0,-20 23-1365,56-43-5461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42.056"/>
    </inkml:context>
    <inkml:brush xml:id="br0">
      <inkml:brushProperty name="width" value="0.05" units="cm"/>
      <inkml:brushProperty name="height" value="0.05" units="cm"/>
    </inkml:brush>
  </inkml:definitions>
  <inkml:trace contextRef="#ctx0" brushRef="#br0">131 188 24575,'-3'-3'0,"1"0"0,-1 0 0,1 0 0,0-1 0,0 1 0,1-1 0,-1 1 0,1-1 0,-1 1 0,1-1 0,0 0 0,0-4 0,-2-53 0,3 51 0,0-1 0,-1 1 0,0-1 0,-3-11 0,4 21 0,0 1 0,0-1 0,0 0 0,0 1 0,0-1 0,0 1 0,-1-1 0,1 1 0,0-1 0,0 1 0,-1-1 0,1 1 0,0-1 0,-1 1 0,1-1 0,0 1 0,-1-1 0,1 1 0,-1 0 0,1-1 0,0 1 0,-1 0 0,1-1 0,-1 1 0,1 0 0,-1 0 0,1-1 0,-1 1 0,0 0 0,1 0 0,-1 0 0,1 0 0,-1 0 0,1 0 0,-2 0 0,0 0 0,1 1 0,-1 0 0,1 0 0,-1 0 0,1 0 0,-1 0 0,1 0 0,0 0 0,-1 0 0,1 1 0,-2 2 0,-25 42 0,21-30 0,1 1 0,0 0 0,1 1 0,1-1 0,1 1 0,0 0 0,1 0 0,1 0 0,1 0 0,0 0 0,2 1 0,0-1 0,1-1 0,0 1 0,2 0 0,0-1 0,1 0 0,1 0 0,13 25 0,23 24 0,-30-49 0,0 2 0,-1 0 0,-2 0 0,0 1 0,0 0 0,5 22 0,-14-39 9,0 0-1,0 0 1,-1 0-1,0 0 1,1 0 0,-1 0-1,0 0 1,0 0-1,-1 0 1,1 0-1,-1 0 1,1 0-1,-2 3 1,1-4-87,0-1 0,-1 1-1,1 0 1,0 0 0,-1-1 0,1 1 0,-1 0 0,1-1 0,-1 0-1,0 1 1,0-1 0,1 0 0,-1 0 0,0 0 0,0 0-1,0 0 1,0 0 0,-3 0 0,-18 4-6748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42.400"/>
    </inkml:context>
    <inkml:brush xml:id="br0">
      <inkml:brushProperty name="width" value="0.05" units="cm"/>
      <inkml:brushProperty name="height" value="0.05" units="cm"/>
    </inkml:brush>
  </inkml:definitions>
  <inkml:trace contextRef="#ctx0" brushRef="#br0">0 81 24575,'5'-4'0,"5"-7"0,6 0 0,4 0 0,4-1 0,6 1 0,2 2 0,5 3 0,9 3 0,6 1 0,3 1 0,0 1 0,1 1 0,-2-1 0,-9 1-8191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42.803"/>
    </inkml:context>
    <inkml:brush xml:id="br0">
      <inkml:brushProperty name="width" value="0.05" units="cm"/>
      <inkml:brushProperty name="height" value="0.05" units="cm"/>
    </inkml:brush>
  </inkml:definitions>
  <inkml:trace contextRef="#ctx0" brushRef="#br0">0 0 24575,'4'0'0,"7"5"0,5 5 0,9 5 0,8 6 0,9 3 0,5 1 0,8 2 0,3 4 0,1 2 0,0 0 0,-7-7 0,-3-2 0,-5-1 0,-11-5-8191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44.976"/>
    </inkml:context>
    <inkml:brush xml:id="br0">
      <inkml:brushProperty name="width" value="0.05" units="cm"/>
      <inkml:brushProperty name="height" value="0.05" units="cm"/>
    </inkml:brush>
  </inkml:definitions>
  <inkml:trace contextRef="#ctx0" brushRef="#br0">28 82 24575,'1'142'0,"-3"205"0,1-324 0,-1 0 0,-1 0 0,-6 24 0,5-39 0,1-16 0,1-16 0,-1-77 0,5-1 0,5 1 0,20-106 0,-26 206 0,2-18 0,1 1 0,1-1 0,8-19 0,-11 33 0,0 0 0,1 1 0,-1-1 0,1 1 0,0-1 0,1 1 0,4-5 0,-6 7 0,-1 1 0,1-1 0,0 1 0,0 0 0,0 0 0,0 0 0,0 0 0,0 0 0,1 0 0,-1 0 0,0 1 0,0-1 0,0 1 0,1-1 0,-1 1 0,0 0 0,4 0 0,-3 1 0,1 0 0,-1 0 0,0 0 0,1 0 0,-1 0 0,0 1 0,0 0 0,0 0 0,0 0 0,0 0 0,0 0 0,-1 0 0,1 1 0,-1-1 0,0 1 0,1 0 0,-1-1 0,0 1 0,-1 0 0,1 0 0,0 1 0,-1-1 0,2 6 0,0-1 0,0-1 0,-1 1 0,0 0 0,0 1 0,-1-1 0,0 0 0,-1 0 0,0 1 0,0 8 0,-3-7-91,0-1 0,0 1 0,-1-1 0,0 1 0,-1-1 0,0 0 0,0-1 0,-1 0 0,0 1 0,-1-2 0,0 1 0,0-1 0,0 0 0,-16 11 0,0-1-6735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2.966"/>
    </inkml:context>
    <inkml:brush xml:id="br0">
      <inkml:brushProperty name="width" value="0.05" units="cm"/>
      <inkml:brushProperty name="height" value="0.05" units="cm"/>
    </inkml:brush>
  </inkml:definitions>
  <inkml:trace contextRef="#ctx0" brushRef="#br0">1 102 24575,'4'0'0,"0"1"0,0 0 0,0 0 0,1 0 0,-1 1 0,0 0 0,0-1 0,-1 1 0,1 1 0,0-1 0,-1 0 0,1 1 0,5 6 0,2 1 0,-1 1 0,15 19 0,-18-18 0,0-1 0,0 1 0,-1 0 0,0 0 0,4 14 0,-8-19 0,0 0 0,-1-1 0,1 1 0,-1 0 0,0 0 0,-1 0 0,0-1 0,0 1 0,0 0 0,-1 0 0,-2 11 0,3-17 0,-1 0 0,1 0 0,0 0 0,-1 0 0,1 0 0,-1 0 0,1 0 0,-1 0 0,1 0 0,-1 0 0,0 0 0,1 0 0,-1 0 0,0 0 0,0 0 0,0-1 0,1 1 0,-1 0 0,0-1 0,0 1 0,0-1 0,0 1 0,-2 0 0,2-1 0,0-1 0,0 1 0,1 0 0,-1 0 0,0-1 0,1 1 0,-1-1 0,1 1 0,-1 0 0,1-1 0,-1 1 0,0-1 0,1 1 0,0-1 0,-1 0 0,1 1 0,-1-1 0,1 0 0,0 1 0,-1-1 0,1 0 0,0 1 0,0-1 0,-1 0 0,1 1 0,0-1 0,0 0 0,0 0 0,0 1 0,0-1 0,0 0 0,0 0 0,0 1 0,0-1 0,1 0 0,-1 0 0,1-11 0,1 0 0,0 0 0,1 1 0,0 0 0,1-1 0,0 1 0,1 0 0,0 1 0,8-13 0,6-7 0,40-48 0,-51 70 0,-1-1 0,2 1 0,-1 1 0,1 0 0,0 0 0,0 0 0,1 1 0,0 1 0,14-6 0,-22 9 0,1 1 0,0 0 0,0 1 0,-1-1 0,1 0 0,0 1 0,0-1 0,0 1 0,0 0 0,0 0 0,-1 0 0,1 1 0,0-1 0,0 1 0,0-1 0,0 1 0,-1 0 0,1 0 0,0 0 0,-1 0 0,1 1 0,-1-1 0,1 1 0,-1-1 0,0 1 0,0 0 0,1 0 0,-1 0 0,-1 0 0,1 1 0,0-1 0,0 0 0,-1 1 0,1-1 0,-1 1 0,0-1 0,0 1 0,0 0 0,0 0 0,1 4 0,6 24 0,-2 0 0,5 46 0,-9-60 0,-2-12 0,1 0 0,0 0 0,0-1 0,1 1 0,-1 0 0,1-1 0,0 1 0,0-1 0,0 1 0,1-1 0,0 0 0,0 0 0,0 0 0,0 0 0,0-1 0,1 1 0,5 3 0,-3-3 0,0 0 0,0-1 0,1 0 0,-1 0 0,1-1 0,-1 0 0,1 0 0,0 0 0,0-1 0,-1 0 0,12 0 0,-8-1 0,0 0 0,0-1 0,0 0 0,0 0 0,-1-1 0,1 0 0,0-1 0,-1 0 0,0-1 0,1 0 0,-1 0 0,-1-1 0,1 0 0,-1 0 0,0-1 0,0 0 0,11-12 0,-9 3 0,0 0 0,-1 0 0,-1-1 0,-1 0 0,0 0 0,-1-1 0,0 0 0,-2 0 0,0 0 0,-1-1 0,0 1 0,-1-24 0,-2 38 0,0 0 0,0 1 0,0-1 0,0 0 0,-1 1 0,1-1 0,-1 1 0,1-1 0,-1 1 0,0-1 0,0 1 0,0-1 0,-1 1 0,1 0 0,0 0 0,-1-1 0,0 1 0,1 0 0,-1 0 0,-2-2 0,2 3 0,0 1 0,0-1 0,0 0 0,0 0 0,0 1 0,0-1 0,0 1 0,0 0 0,0-1 0,-1 1 0,1 0 0,0 0 0,0 0 0,0 1 0,0-1 0,0 0 0,0 1 0,0 0 0,0-1 0,0 1 0,0 0 0,0 0 0,0 0 0,0 0 0,-2 2 0,-7 5 0,1 0 0,-1 1 0,2 0 0,-1 0 0,1 1 0,1 0 0,0 1 0,0 0 0,-6 13 0,10-18 0,0 1 0,1 1 0,-1-1 0,2 1 0,-1-1 0,1 1 0,0 0 0,1 0 0,0-1 0,0 1 0,0 0 0,1 0 0,0 0 0,1 0 0,0 0 0,3 11 0,-3-15-91,1 0 0,0 0 0,0 0 0,0 0 0,1 0 0,0 0 0,-1-1 0,1 1 0,0-1 0,1 0 0,-1 0 0,0 0 0,1 0 0,6 3 0,21 10-6735</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43.163"/>
    </inkml:context>
    <inkml:brush xml:id="br0">
      <inkml:brushProperty name="width" value="0.05" units="cm"/>
      <inkml:brushProperty name="height" value="0.05" units="cm"/>
    </inkml:brush>
  </inkml:definitions>
  <inkml:trace contextRef="#ctx0" brushRef="#br0">291 1 24575,'-5'0'0,"0"4"0,-1 7 0,2 5 0,-4 4 0,-4 4 0,-5 6 0,-4 2 0,-3 5 0,-1 1 0,-1 2 0,-6-1 0,0-3 0,4-3 0,2-3 0,7-6-8191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3:43.553"/>
    </inkml:context>
    <inkml:brush xml:id="br0">
      <inkml:brushProperty name="width" value="0.05" units="cm"/>
      <inkml:brushProperty name="height" value="0.05" units="cm"/>
    </inkml:brush>
  </inkml:definitions>
  <inkml:trace contextRef="#ctx0" brushRef="#br0">999 105 24575,'-12'-13'0,"0"1"0,-1 0 0,-1 1 0,-17-11 0,21 17 0,1 0 0,-1 0 0,0 1 0,0 1 0,0 0 0,-1 0 0,1 1 0,-13-1 0,-1 2 0,-1 1 0,0 1 0,1 1 0,-1 1 0,1 1 0,-1 1 0,2 1 0,-1 2 0,1 0 0,0 1 0,-26 15 0,-4 6 0,0 2 0,2 2 0,-61 55 0,86-67 0,1 1 0,1 1 0,1 2 0,1 0 0,-26 43 0,39-55 0,0 2 0,2-1 0,0 1 0,0 0 0,2 1 0,0-1 0,1 1 0,0 0 0,2 0 0,0 1 0,1-1 0,1 28 0,3-20 0,1-1 0,1 1 0,1-1 0,1 0 0,1-1 0,1 1 0,1-2 0,1 1 0,1-2 0,1 1 0,0-2 0,2 0 0,1 0 0,34 33 0,-24-31 0,0-1 0,2 0 0,0-3 0,1 0 0,1-2 0,1-1 0,0-1 0,1-2 0,0-1 0,49 10 0,-30-12 0,0-2 0,1-3 0,0-1 0,0-3 0,0-3 0,0-1 0,83-19 0,-82 10 0,-1-1 0,0-3 0,-2-3 0,0-1 0,-1-3 0,-2-2 0,56-39 0,-79 48 0,-1-2 0,0-1 0,-2 0 0,0-2 0,-2 0 0,0-2 0,-1 0 0,-2-1 0,23-44 0,-33 55 0,0-1 0,0 1 0,-1-1 0,-1 0 0,-1 0 0,0-1 0,-1 1 0,-1-1 0,0 1 0,-1-1 0,0 0 0,-2 1 0,0-1 0,0 1 0,-2 0 0,0 0 0,0 0 0,-2 0 0,0 1 0,-8-15 0,7 16 0,-2 0 0,1 1 0,-2 0 0,1 1 0,-2 0 0,1 0 0,-1 1 0,-25-16 0,17 14 0,-1 0 0,0 2 0,-1 1 0,0 0 0,-29-7 0,-1 5 0,-1 1 0,-1 3 0,1 2 0,-70 3 0,23 6-1365,13 3-5461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1.653"/>
    </inkml:context>
    <inkml:brush xml:id="br0">
      <inkml:brushProperty name="width" value="0.05" units="cm"/>
      <inkml:brushProperty name="height" value="0.05" units="cm"/>
    </inkml:brush>
  </inkml:definitions>
  <inkml:trace contextRef="#ctx0" brushRef="#br0">1 207 24575,'42'-8'0,"-36"6"0,0 1 0,-1 0 0,1 0 0,0 0 0,0 0 0,0 1 0,6 0 0,-10 1 0,0-1 0,0 1 0,-1 0 0,1-1 0,0 1 0,-1 0 0,1 0 0,0 0 0,-1 0 0,1 0 0,-1 1 0,0-1 0,1 0 0,-1 1 0,0-1 0,0 1 0,0-1 0,0 1 0,0 0 0,0-1 0,0 1 0,0 0 0,-1 0 0,1-1 0,-1 1 0,1 0 0,-1 2 0,3 13 0,0 0 0,-2 1 0,0-1 0,0 1 0,-4 25 0,-19 87 0,22-129 0,-2 10 0,2-8 0,0 0 0,-1 1 0,1-1 0,-1 1 0,0-1 0,0 0 0,0 0 0,-1 1 0,1-1 0,-1 0 0,1 0 0,-1 0 0,-3 3 0,5-6 0,0 0 0,0 0 0,-1 0 0,1 0 0,0 0 0,0 0 0,0 1 0,0-1 0,0 0 0,0 0 0,-1 0 0,1 0 0,0 0 0,0 0 0,0 0 0,0 0 0,0 0 0,0 0 0,-1 0 0,1 0 0,0 0 0,0 0 0,0 0 0,0 0 0,0-1 0,0 1 0,-1 0 0,1 0 0,0 0 0,0 0 0,0 0 0,0 0 0,0 0 0,0 0 0,0 0 0,0 0 0,0 0 0,-1-1 0,1 1 0,0 0 0,0 0 0,0 0 0,0 0 0,0 0 0,0 0 0,0-1 0,0 1 0,0 0 0,0 0 0,0 0 0,0 0 0,0 0 0,0-1 0,-1-12 0,3-15 0,12-41 0,3 0 0,3 1 0,55-127 0,-70 184 0,1 1 0,0-1 0,0 1 0,1 1 0,0-1 0,16-16 0,-21 25 0,0-1 0,-1 0 0,1 1 0,0-1 0,0 1 0,0 0 0,0-1 0,1 1 0,-1 0 0,0 0 0,0 0 0,0 1 0,1-1 0,-1 1 0,1-1 0,-1 1 0,0 0 0,1 0 0,-1-1 0,1 2 0,-1-1 0,0 0 0,1 1 0,-1-1 0,0 1 0,1-1 0,-1 1 0,0 0 0,1 0 0,-1 0 0,0 0 0,0 1 0,0-1 0,0 1 0,0-1 0,-1 1 0,1 0 0,0-1 0,-1 1 0,3 4 0,5 5 0,-1 2 0,0 0 0,-1 0 0,-1 0 0,0 0 0,-1 1 0,0 0 0,5 29 0,-4-9 0,-1 1 0,-1 58 0,-3-79 0,-2 27 0,1-39 0,0 0 0,0 0 0,0 0 0,-1 0 0,1 0 0,-1 0 0,1 0 0,-1-1 0,0 1 0,0 0 0,0 0 0,0-1 0,0 1 0,0 0 0,-2 1 0,2-3 0,1 0 0,-1 0 0,1 0 0,-1 0 0,1 0 0,-1-1 0,1 1 0,-1 0 0,1 0 0,-1-1 0,1 1 0,0 0 0,-1 0 0,1-1 0,-1 1 0,1 0 0,0-1 0,-1 1 0,1-1 0,0 1 0,0-1 0,-1 1 0,1 0 0,0-1 0,0 1 0,0-1 0,-1 1 0,1-1 0,0 1 0,0-1 0,0 1 0,0-1 0,0 1 0,0-1 0,0 1 0,0-1 0,0 1 0,0-2 0,-3-22 0,4 8 0,0 0 0,1 0 0,1 0 0,0 1 0,1-1 0,1 1 0,0 0 0,1 0 0,14-24 0,-13 26 0,1 0 0,1 0 0,0 1 0,0 1 0,1-1 0,1 1 0,0 1 0,0 0 0,1 1 0,19-12 0,-27 19 0,-1-1 0,2 1 0,-1 1 0,0-1 0,0 1 0,0-1 0,1 1 0,-1 0 0,1 1 0,-1-1 0,1 1 0,-1 0 0,1 0 0,-1 0 0,1 1 0,-1-1 0,0 1 0,8 2 0,-7 0 0,0-1 0,-1 1 0,1 0 0,0 1 0,-1-1 0,0 1 0,0 0 0,0 0 0,0 0 0,-1 0 0,1 1 0,-1-1 0,0 1 0,4 8 0,-1 2 0,0 0 0,-1 1 0,0-1 0,-1 1 0,-1 0 0,-1 0 0,1 21 0,-2 11 0,-5 55 0,3-93-273,-1 1 0,0-1 0,0 0 0,-7 17 0,-3 0-6553</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2.190"/>
    </inkml:context>
    <inkml:brush xml:id="br0">
      <inkml:brushProperty name="width" value="0.05" units="cm"/>
      <inkml:brushProperty name="height" value="0.05" units="cm"/>
    </inkml:brush>
  </inkml:definitions>
  <inkml:trace contextRef="#ctx0" brushRef="#br0">265 232 24575,'1'-57'0,"-3"-66"0,2 121 0,0 0 0,0 0 0,0 0 0,0 0 0,0 0 0,-1-1 0,1 1 0,-1 0 0,0 0 0,1 1 0,-1-1 0,0 0 0,0 0 0,0 0 0,0 0 0,-1 1 0,1-1 0,0 1 0,-1-1 0,1 1 0,-1-1 0,0 1 0,1 0 0,-1 0 0,0 0 0,0 0 0,0 0 0,0 0 0,0 0 0,0 0 0,0 1 0,0-1 0,0 1 0,0 0 0,0 0 0,0-1 0,0 1 0,0 0 0,0 1 0,0-1 0,0 0 0,0 1 0,0-1 0,-2 1 0,-6 2 0,1 0 0,1 0 0,-1 1 0,0 0 0,1 1 0,0 0 0,0 0 0,-12 11 0,8-5 0,1 0 0,0 1 0,1 0 0,0 1 0,1 0 0,0 1 0,-6 14 0,11-20 0,0 0 0,1 1 0,0-1 0,0 1 0,1 0 0,1-1 0,-1 1 0,1 0 0,1 0 0,0 0 0,0 0 0,0 0 0,1 0 0,3 10 0,-4-17 0,0 0 0,1 0 0,-1 0 0,1 0 0,0 0 0,0 0 0,0 0 0,0 0 0,0 0 0,0 0 0,0-1 0,1 1 0,-1 0 0,1-1 0,-1 1 0,1-1 0,-1 1 0,1-1 0,0 0 0,0 0 0,0 0 0,0 0 0,0 0 0,0 0 0,0 0 0,0-1 0,0 1 0,0-1 0,0 1 0,0-1 0,0 0 0,0 0 0,1 0 0,-1 0 0,0 0 0,0-1 0,0 1 0,0 0 0,4-2 0,0-1 0,1 1 0,0-1 0,-1 0 0,1-1 0,-1 0 0,0 0 0,0 0 0,0-1 0,-1 1 0,9-11 0,-1-2 0,-1-2 0,-1 1 0,0-1 0,-2-1 0,0 0 0,9-34 0,-17 52 0,0 0 0,-1 0 0,1 0 0,0 0 0,0 0 0,0 0 0,0 0 0,0 0 0,0 0 0,1 0 0,-1 1 0,1-1 0,2-2 0,-4 4 0,0 0 0,1 0 0,-1 0 0,0 0 0,1 0 0,-1 0 0,0 0 0,0 0 0,1 0 0,-1 0 0,0 0 0,1 0 0,-1 0 0,0 0 0,0 0 0,1 0 0,-1 1 0,0-1 0,1 0 0,-1 0 0,0 0 0,0 0 0,1 1 0,-1-1 0,0 0 0,0 0 0,0 0 0,1 1 0,-1-1 0,0 0 0,0 1 0,7 19 0,3 34-455,-2 1 0,1 99 0,-9-128-6371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2.611"/>
    </inkml:context>
    <inkml:brush xml:id="br0">
      <inkml:brushProperty name="width" value="0.05" units="cm"/>
      <inkml:brushProperty name="height" value="0.05" units="cm"/>
    </inkml:brush>
  </inkml:definitions>
  <inkml:trace contextRef="#ctx0" brushRef="#br0">0 128 24575,'1'-6'0,"0"1"0,0 0 0,1 0 0,-1 0 0,1 0 0,0 0 0,0 0 0,1 0 0,-1 0 0,1 1 0,0-1 0,6-5 0,-8 8 0,1 1 0,-1-1 0,1 1 0,0-1 0,0 1 0,-1 0 0,1-1 0,0 1 0,0 0 0,0 0 0,0 1 0,0-1 0,0 0 0,3 0 0,-4 1 0,1 0 0,-1 0 0,1 0 0,-1 1 0,1-1 0,-1 0 0,1 1 0,-1-1 0,0 1 0,1-1 0,-1 1 0,0 0 0,1-1 0,-1 1 0,0 0 0,0 0 0,0 0 0,0 0 0,0 0 0,0 0 0,0 0 0,0 1 0,1 1 0,3 5 0,-1 0 0,0 0 0,0 0 0,-1 1 0,0-1 0,0 1 0,-1 0 0,0 0 0,0 0 0,-1 0 0,-1 0 0,1 1 0,-2 9 0,0-12 0,1 0 0,-1 1 0,-1-1 0,1 0 0,-1 1 0,0-1 0,-1 0 0,0 0 0,0-1 0,0 1 0,-1-1 0,0 1 0,0-1 0,-1 0 0,0-1 0,-8 9 0,12-14 0,1 1 0,-1 0 0,0 0 0,0-1 0,0 1 0,0 0 0,1-1 0,-1 1 0,0-1 0,0 1 0,0-1 0,0 0 0,0 1 0,-1-1 0,1 0 0,0 0 0,0 1 0,0-1 0,0 0 0,0 0 0,-2-1 0,3 1 0,-1-1 0,0 1 0,1-1 0,-1 1 0,1-1 0,-1 1 0,1-1 0,-1 0 0,1 1 0,-1-1 0,1 0 0,0 1 0,-1-1 0,1 0 0,0 0 0,0 1 0,-1-1 0,1 0 0,0 0 0,0 0 0,0-1 0,0-4 0,0 0 0,0-1 0,1 1 0,0 0 0,0 0 0,2-7 0,3-5 0,2-1 0,0 1 0,1 1 0,0 0 0,1 0 0,1 1 0,1 0 0,1 1 0,0 0 0,0 1 0,2 0 0,0 1 0,27-18 0,-39 29 0,0 0 0,0 1 0,-1-1 0,1 1 0,0 0 0,0 0 0,0 0 0,0 0 0,1 0 0,-1 1 0,0-1 0,0 1 0,0 0 0,0 0 0,1 0 0,-1 1 0,0-1 0,0 1 0,0-1 0,0 1 0,0 0 0,0 0 0,0 1 0,0-1 0,0 0 0,0 1 0,0 0 0,-1 0 0,1 0 0,-1 0 0,0 0 0,1 0 0,-1 0 0,0 1 0,0 0 0,2 4 0,1 0 0,-2 1 0,1 0 0,-1-1 0,0 2 0,0-1 0,-1 0 0,0 1 0,-1-1 0,0 1 0,0-1 0,-1 1 0,-1 14 0,-1-7-195,-1-1 0,-1 0 0,-1 1 0,0-2 0,-1 1 0,-10 20 0,2-12-6631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2.972"/>
    </inkml:context>
    <inkml:brush xml:id="br0">
      <inkml:brushProperty name="width" value="0.05" units="cm"/>
      <inkml:brushProperty name="height" value="0.05" units="cm"/>
    </inkml:brush>
  </inkml:definitions>
  <inkml:trace contextRef="#ctx0" brushRef="#br0">42 7 24575,'0'-5'0,"0"4"0,0 5 0,-4 3 0,-2 4 0,0 5 0,2 4 0,1 3 0,1 3 0,1 0 0,0 0 0,1 1 0,-4-5 0,-2-1 0,1-4-8191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3.318"/>
    </inkml:context>
    <inkml:brush xml:id="br0">
      <inkml:brushProperty name="width" value="0.05" units="cm"/>
      <inkml:brushProperty name="height" value="0.05" units="cm"/>
    </inkml:brush>
  </inkml:definitions>
  <inkml:trace contextRef="#ctx0" brushRef="#br0">24 33 24575,'0'-5'0,"0"-5"0,-5-2 0,0 7 0,-1 7 0,2 9 0,0 2-8191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3.711"/>
    </inkml:context>
    <inkml:brush xml:id="br0">
      <inkml:brushProperty name="width" value="0.05" units="cm"/>
      <inkml:brushProperty name="height" value="0.05" units="cm"/>
    </inkml:brush>
  </inkml:definitions>
  <inkml:trace contextRef="#ctx0" brushRef="#br0">286 202 24575,'1'-7'0,"0"0"0,1 0 0,0 0 0,0 0 0,1 0 0,3-7 0,2-5 0,1-5 0,-2 6 0,0 0 0,-2-1 0,5-24 0,-12 39 0,-4 9 0,-6 13 0,-20 38 0,2 1 0,3 2 0,3 1 0,-28 103 0,-32 258 0,77-389-1365,0-10-5461</inkml:trace>
  <inkml:trace contextRef="#ctx0" brushRef="#br0" timeOffset="1">1 513 24575,'4'0'0,"6"0"0,6-4 0,5-2 0,2-4 0,3-1 0,1 2 0,-1 3 0,2-3 0,-1 1 0,-1 1 0,-4 2-8191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4.089"/>
    </inkml:context>
    <inkml:brush xml:id="br0">
      <inkml:brushProperty name="width" value="0.05" units="cm"/>
      <inkml:brushProperty name="height" value="0.05" units="cm"/>
    </inkml:brush>
  </inkml:definitions>
  <inkml:trace contextRef="#ctx0" brushRef="#br0">50 164 24575,'39'1'0,"42"0"0,-76-1 0,0-1 0,1 0 0,-1 1 0,0-2 0,0 1 0,0-1 0,0 1 0,0-1 0,-1-1 0,1 1 0,7-6 0,-9 5 0,-1 1 0,1-1 0,-1 0 0,0 0 0,-1 0 0,1 0 0,0 0 0,-1 0 0,0-1 0,1 1 0,-1-1 0,-1 1 0,1 0 0,0-1 0,-1 1 0,0-1 0,0 1 0,0-1 0,0 0 0,0 1 0,-1-1 0,1 1 0,-1-1 0,0 1 0,0 0 0,-1-1 0,1 1 0,-4-6 0,4 6 0,0 1 0,-1-1 0,1 1 0,-1-1 0,0 1 0,0 0 0,1 0 0,-1-1 0,-1 1 0,1 0 0,0 1 0,0-1 0,-1 0 0,1 1 0,-1-1 0,1 1 0,-1 0 0,0 0 0,0 0 0,1 0 0,-1 0 0,0 1 0,0-1 0,0 1 0,0 0 0,0 0 0,0 0 0,0 0 0,1 0 0,-1 1 0,0-1 0,0 1 0,0 0 0,0 0 0,-2 1 0,-5 4 0,0 0 0,1 1 0,0 0 0,0 1 0,1 0 0,0 0 0,1 1 0,-1 0 0,1 0 0,1 1 0,-11 20 0,9-12 0,0-1 0,0 2 0,2-1 0,0 1 0,1 0 0,-2 25 0,6-36 17,0 0 0,1-1 1,0 1-1,1 0 0,-1 0 0,5 15 0,-4-20-91,0 0-1,0 0 1,0-1 0,0 1 0,1 0-1,-1 0 1,1-1 0,0 1 0,0-1-1,0 1 1,0-1 0,0 0 0,1 1-1,-1-1 1,0-1 0,1 1 0,0 0-1,-1-1 1,6 3 0,11 2-6752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4.420"/>
    </inkml:context>
    <inkml:brush xml:id="br0">
      <inkml:brushProperty name="width" value="0.05" units="cm"/>
      <inkml:brushProperty name="height" value="0.05" units="cm"/>
    </inkml:brush>
  </inkml:definitions>
  <inkml:trace contextRef="#ctx0" brushRef="#br0">219 37 24575,'-2'0'0,"0"-1"0,0 1 0,-1-1 0,1 0 0,0 0 0,0 0 0,0 0 0,0 0 0,0 0 0,0-1 0,0 1 0,0-1 0,1 1 0,-3-3 0,-19-13 0,22 17 0,0 0 0,-1-1 0,1 1 0,0 0 0,0 0 0,0 0 0,0 0 0,-1 0 0,1 0 0,0 0 0,0 0 0,0 1 0,0-1 0,0 0 0,-1 1 0,1-1 0,0 1 0,0-1 0,0 1 0,0-1 0,0 1 0,0 0 0,-1 1 0,-2 1 0,0 2 0,0-1 0,0 0 0,0 1 0,1 0 0,-1-1 0,1 1 0,1 1 0,-1-1 0,1 0 0,0 1 0,0-1 0,0 1 0,1 0 0,0-1 0,0 1 0,0 0 0,1 11 0,0-9 0,0-1 0,1 0 0,0 0 0,1 0 0,0 0 0,0 0 0,0 0 0,1 0 0,0 0 0,0-1 0,1 0 0,-1 0 0,1 0 0,9 10 0,-1-4 0,-8-9 0,0 0 0,-1 1 0,0-1 0,0 1 0,0-1 0,0 1 0,2 5 0,-4-8 0,-1 0 0,0 1 0,0-1 0,1 0 0,-1 0 0,0 0 0,0 0 0,0 0 0,0 1 0,-1-1 0,1 0 0,0 0 0,0 0 0,-1 0 0,1 0 0,-1 0 0,1 0 0,-1 0 0,1 0 0,-1 0 0,0 0 0,1 0 0,-1 0 0,0 0 0,0 0 0,0-1 0,1 1 0,-1 0 0,0 0 0,0-1 0,0 1 0,0-1 0,0 1 0,0-1 0,-2 1 0,-1 1 8,0-1-1,0 0 1,0 1-1,0-2 1,0 1-1,0 0 1,0-1-1,0 0 1,-1 1-1,1-2 1,0 1-1,0 0 1,0-1-1,0 0 1,-5-1-1,-1-1-255,1-1 1,-1 1-1,1-2 1,0 1-1,-10-7 1,2-2-6579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5.183"/>
    </inkml:context>
    <inkml:brush xml:id="br0">
      <inkml:brushProperty name="width" value="0.05" units="cm"/>
      <inkml:brushProperty name="height" value="0.05" units="cm"/>
    </inkml:brush>
  </inkml:definitions>
  <inkml:trace contextRef="#ctx0" brushRef="#br0">127 103 24575,'0'0'0,"0"0"0,-1-1 0,1 1 0,0 0 0,0-1 0,0 1 0,0 0 0,0-1 0,0 1 0,0 0 0,0-1 0,0 1 0,0 0 0,1-1 0,-1 1 0,0 0 0,0-1 0,0 1 0,0 0 0,0-1 0,1 1 0,-1 0 0,0-1 0,0 1 0,0 0 0,1 0 0,-1 0 0,0-1 0,0 1 0,1 0 0,-1 0 0,0 0 0,1-1 0,-1 1 0,0 0 0,1 0 0,-1 0 0,0 0 0,1 0 0,-1 0 0,0 0 0,1 0 0,-1 0 0,0 0 0,1 0 0,-1 0 0,0 0 0,1 0 0,-1 0 0,0 0 0,1 0 0,-1 0 0,0 0 0,1 0 0,-1 1 0,0-1 0,0 0 0,1 0 0,-1 0 0,0 1 0,1-1 0,16 16 0,-10-2 0,0-1 0,-1 1 0,0 1 0,-1-1 0,-1 1 0,4 26 0,5 98 0,-9-72 0,4 52 0,-5 1 0,-6-1 0,-24 168 0,-15-22 0,41-258 0,0 1 0,0-1 0,1 1 0,0-1 0,0 1 0,3 12 0,-2-18 0,-1 0 0,1 0 0,0 0 0,0 0 0,0 0 0,0 0 0,1 0 0,-1 0 0,0-1 0,1 1 0,-1-1 0,1 1 0,0-1 0,-1 1 0,1-1 0,0 0 0,0 0 0,0 0 0,0 0 0,0 0 0,0 0 0,0-1 0,0 1 0,0-1 0,0 1 0,1-1 0,1 0 0,29 3 0,0-1 0,48-5 0,-14 0 0,422-10-363,89-1-104,2402 49-1151,-2514-19 1574,675 11 87,-1111-26 59,87-5 1370,-106 3-1375,-1 0 0,1-1 1,-1 0-1,1-1 0,-1 0 0,0-1 1,0 0-1,13-8 0,-22 11-97,6-3 0,0-1 0,0 1 0,-1-1 0,0-1 0,8-8 0,-13 13 0,0 0 0,0-1 0,0 1 0,0-1 0,-1 1 0,1-1 0,0 1 0,-1-1 0,1 1 0,-1-1 0,0 1 0,1-1 0,-1 0 0,0 1 0,0-1 0,0 1 0,0-1 0,0 0 0,0 1 0,-1-1 0,1 1 0,-1-1 0,1 0 0,-1 1 0,1-1 0,-1 1 0,0-1 0,0 1 0,1 0 0,-1-1 0,0 1 0,-2-2 0,-10-12 0,1-1 0,-16-26 0,24 34 0,0 0 0,1 0 0,0 0 0,1-1 0,0 1 0,0-1 0,1 1 0,-1-14 0,3-16 0,2 0 0,1 0 0,2 0 0,18-57 0,-4 12 0,86-349 0,-100 410 0,-1 0 0,-1-1 0,3-44 0,-7 60 0,0 1 0,0-1 0,0 1 0,-1-1 0,0 1 0,-1-1 0,1 1 0,-1-1 0,0 1 0,-1 0 0,1 0 0,-1 0 0,-1 0 0,1 1 0,-1-1 0,0 1 0,0 0 0,-7-6 0,7 8 0,0 0 0,-1 0 0,0 1 0,1-1 0,-1 1 0,0 1 0,0-1 0,0 0 0,0 1 0,0 0 0,-9 0 0,-62 1 0,46 1 0,-746-18 0,-1411-69-570,-502 89 1140,2455-17-570,9 1 0,207 12 0,0 0 0,0-1 0,0-1 0,0-1 0,1 0 0,-26-10 0,44 14-21,-1 0 0,1 0 0,-1-1 0,0 1 0,1 0 0,-1 0 0,0 0 0,1 0 0,-1 0 0,1-1 0,-1 1 0,0 0 0,0 0 0,1-1 0,-1 1 0,0 0 0,1 0 0,-1-1 0,0 1 0,0 0 0,0-1 0,1 1 0,-1 0 0,0-1 0,0 1 0,0 0 0,0-1 0,0 1 0,0-1 0,1 1 0,-1 0 0,0-1 0,0 1 0,0 0 0,0-1 0,0 1 0,-1-1 0,1 1 0,0 0 0,0-1 0,0 1 0,0 0 0,0-1 0,0 1 0,-1-1 0,1 1 0,0 0 0,0-1 0,0 1 0,-1 0 0,1 0 0,0-1 0,-1 1 0,1 0 0,0 0 0,0-1 0,-1 1 0,1 0 0,0 0 0,-1 0 0,1 0 0,-1-1 0,1 1 0,-1 0 0,14-3-6805</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4.778"/>
    </inkml:context>
    <inkml:brush xml:id="br0">
      <inkml:brushProperty name="width" value="0.05" units="cm"/>
      <inkml:brushProperty name="height" value="0.05" units="cm"/>
    </inkml:brush>
  </inkml:definitions>
  <inkml:trace contextRef="#ctx0" brushRef="#br0">27 42 24575,'5'-36'0,"-5"35"0,0 1 0,0 0 0,0 0 0,0-1 0,0 1 0,0 0 0,0 0 0,0 0 0,1-1 0,-1 1 0,0 0 0,0 0 0,0 0 0,0-1 0,0 1 0,1 0 0,-1 0 0,0 0 0,0 0 0,0 0 0,1-1 0,-1 1 0,0 0 0,0 0 0,1 0 0,-1 0 0,0 0 0,0 0 0,1 0 0,-1 0 0,0 0 0,0 0 0,1 0 0,-1 0 0,0 0 0,0 0 0,1 0 0,-1 0 0,0 0 0,12 17 0,-6-3 0,-2-1 0,1 1 0,-2 0 0,0 0 0,2 26 0,-2 78 0,-3-73 0,-2 249-1365,2-266-5461</inkml:trace>
  <inkml:trace contextRef="#ctx0" brushRef="#br0" timeOffset="1">1 274 24575,'0'-4'0,"4"-2"0,7 0 0,4 2 0,5 1 0,4 1 0,2 1 0,-4 0-8191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5.123"/>
    </inkml:context>
    <inkml:brush xml:id="br0">
      <inkml:brushProperty name="width" value="0.05" units="cm"/>
      <inkml:brushProperty name="height" value="0.05" units="cm"/>
    </inkml:brush>
  </inkml:definitions>
  <inkml:trace contextRef="#ctx0" brushRef="#br0">0 30 24575,'4'0'0,"2"-4"0,4-2 0,1-4 0,-2 0-8191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5.454"/>
    </inkml:context>
    <inkml:brush xml:id="br0">
      <inkml:brushProperty name="width" value="0.05" units="cm"/>
      <inkml:brushProperty name="height" value="0.05" units="cm"/>
    </inkml:brush>
  </inkml:definitions>
  <inkml:trace contextRef="#ctx0" brushRef="#br0">201 271 24575,'-1'-2'0,"1"1"0,-1-1 0,1 0 0,-1 1 0,0-1 0,0 0 0,1 1 0,-1-1 0,0 1 0,-1-1 0,-1-1 0,3 3 0,1 1 0,-1-1 0,0 0 0,0 0 0,0 1 0,0-1 0,0 0 0,0 1 0,0-1 0,0 0 0,0 1 0,0-1 0,0 0 0,0 0 0,0 1 0,0-1 0,0 0 0,-1 1 0,1-1 0,0 0 0,0 0 0,0 1 0,0-1 0,0 0 0,-1 0 0,1 1 0,0-1 0,0 0 0,-1 0 0,1 1 0,0-1 0,0 0 0,-1 0 0,1 0 0,0 0 0,0 0 0,-1 1 0,1-1 0,0 0 0,-1 0 0,1 0 0,0 0 0,0 0 0,-1 0 0,1 0 0,0 0 0,-1 0 0,1 0 0,0 0 0,-1 0 0,1 0 0,0 0 0,0 0 0,-1-1 0,1 1 0,0 0 0,-1 0 0,1 0 0,0 0 0,0-1 0,-1 1 0,1 0 0,0 0 0,0 0 0,-1-1 0,2 20 0,0 0 0,6 24 0,1 15 0,-2 16 0,-2 1 0,-4-1 0,-14 117 0,12-180 12,0-1 0,-1 1 0,0-1 0,-1 1 0,0-1 0,0 0 0,-1-1 0,-1 1 0,-11 16 0,14-23-67,0 0 0,0 1 0,-1-1 0,1 0 0,0-1 0,-1 1 0,0-1 0,0 1 0,0-1 0,0 0 0,0-1 0,0 1 0,0-1 0,0 1 0,-1-1 0,1-1 0,0 1 0,-1-1 0,1 1 0,-1-1 0,1 0 0,-1-1 0,1 1 0,0-1 0,-1 0 0,-4-1 0,-18-8-6771</inkml:trace>
  <inkml:trace contextRef="#ctx0" brushRef="#br0" timeOffset="1">174 12 24575,'4'0'0,"3"-5"0,-6-1 0,-3 5 0,-5 2 0,-1 6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5.814"/>
    </inkml:context>
    <inkml:brush xml:id="br0">
      <inkml:brushProperty name="width" value="0.05" units="cm"/>
      <inkml:brushProperty name="height" value="0.05" units="cm"/>
    </inkml:brush>
  </inkml:definitions>
  <inkml:trace contextRef="#ctx0" brushRef="#br0">149 147 24575,'33'-29'0,"14"-14"0,-44 39 0,0 0 0,0 0 0,0 0 0,0 0 0,-1 0 0,1-1 0,-1 1 0,0-1 0,2-8 0,-4 13 0,1-1 0,-1 0 0,0 0 0,0 0 0,0 1 0,0-1 0,0 0 0,0 0 0,0 0 0,-1 0 0,1 1 0,0-1 0,0 0 0,0 0 0,-1 1 0,1-1 0,-1 0 0,1 0 0,0 1 0,-1-1 0,1 0 0,-1 1 0,0-1 0,1 1 0,-1-1 0,1 1 0,-1-1 0,0 1 0,1-1 0,-1 1 0,0 0 0,0-1 0,1 1 0,-1 0 0,0-1 0,0 1 0,1 0 0,-1 0 0,0 0 0,0 0 0,0 0 0,0 0 0,1 0 0,-1 0 0,0 0 0,-1 0 0,-4 1 0,-1-1 0,1 1 0,-1 0 0,-11 4 0,3 1 0,0 0 0,0 1 0,1 0 0,-25 17 0,33-19 0,-1-1 0,1 1 0,1 0 0,-1 1 0,1-1 0,0 1 0,0 0 0,1 1 0,0-1 0,0 1 0,0 0 0,-3 9 0,6-14 0,1 1 0,-1-1 0,1 0 0,-1 1 0,1-1 0,0 0 0,0 1 0,0-1 0,0 1 0,1-1 0,-1 0 0,1 1 0,-1-1 0,1 0 0,0 1 0,0-1 0,0 0 0,0 0 0,0 0 0,0 0 0,1 0 0,-1 0 0,1 0 0,-1 0 0,1-1 0,0 1 0,0-1 0,3 4 0,6 1 0,-1 0 0,1 0 0,0-1 0,18 6 0,-12-5 0,13 5 0,-17-7 0,1 1 0,0 0 0,-1 1 0,0 1 0,-1 0 0,1 1 0,-1 0 0,18 16 0,-29-23 0,0 0 0,0 1 0,1-1 0,-1 1 0,0-1 0,0 1 0,0-1 0,0 1 0,-1 0 0,1 0 0,0-1 0,-1 1 0,1 0 0,-1 0 0,0 0 0,1-1 0,-1 1 0,0 0 0,0 0 0,0 0 0,0 0 0,-1 2 0,0-2 0,0 0 0,0 0 0,0 0 0,-1 0 0,1 0 0,-1 0 0,1 0 0,-1 0 0,0 0 0,1-1 0,-1 1 0,0-1 0,0 0 0,-4 3 0,-3 0 0,0 0 0,-1 0 0,1-1 0,-1 0 0,1 0 0,-1-1 0,-10 0 0,0-1-195,0-2 0,0 0 0,0-1 0,0-1 0,0-1 0,-28-9 0,16 3-6631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6.177"/>
    </inkml:context>
    <inkml:brush xml:id="br0">
      <inkml:brushProperty name="width" value="0.05" units="cm"/>
      <inkml:brushProperty name="height" value="0.05" units="cm"/>
    </inkml:brush>
  </inkml:definitions>
  <inkml:trace contextRef="#ctx0" brushRef="#br0">213 111 24575,'-29'-10'0,"3"0"0,20 9 0,0 0 0,0 0 0,0 0 0,0 1 0,0 0 0,0 1 0,0-1 0,0 1 0,0 0 0,0 1 0,0-1 0,1 1 0,-1 0 0,-9 6 0,10-5 0,1 0 0,0 0 0,0 0 0,1 1 0,-1 0 0,1 0 0,0 0 0,0 0 0,0 0 0,0 1 0,1-1 0,-1 1 0,1 0 0,1 0 0,-1 0 0,1 0 0,-2 9 0,0-1 0,1-1 0,1 1 0,0 0 0,1 0 0,1 0 0,-1 0 0,4 14 0,-3-23 0,0-1 0,0 0 0,0 1 0,0-1 0,0 0 0,0 0 0,1 0 0,0 0 0,0 0 0,0 0 0,0-1 0,0 1 0,0-1 0,0 1 0,1-1 0,0 0 0,-1 0 0,1 0 0,0 0 0,0 0 0,0-1 0,0 1 0,0-1 0,0 0 0,1 0 0,-1 0 0,0 0 0,0-1 0,1 1 0,-1-1 0,7 0 0,0 0 0,0-1 0,-1 0 0,1-1 0,0 0 0,-1-1 0,1 0 0,-1 0 0,0-1 0,0 0 0,0 0 0,0-1 0,-1-1 0,0 1 0,0-1 0,0-1 0,-1 1 0,0-1 0,0 0 0,-1-1 0,0 0 0,0 0 0,-1 0 0,0-1 0,0 0 0,-1 0 0,0 0 0,0 0 0,-1 0 0,-1-1 0,0 0 0,0 1 0,-1-1 0,0 0 0,0 0 0,-1 0 0,-1 0 0,1 0 0,-2 1 0,1-1 0,-5-12 0,5 18 5,-2-1 1,1 0-1,0 0 0,-1 1 0,0 0 0,0-1 1,-1 1-1,1 1 0,-1-1 0,1 0 1,-1 1-1,-1-1 0,1 1 0,0 0 0,-1 1 1,1-1-1,-1 1 0,0 0 0,0 0 0,0 0 1,0 1-1,-6-1 0,5 0-83,0 1 0,0 1 0,-1-1-1,1 1 1,0 1 0,0-1 0,0 1 0,0 0 0,0 0-1,0 0 1,0 1 0,0 0 0,1 0 0,-1 1 0,0 0-1,1 0 1,0 0 0,-8 6 0,-5 9-6748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6.600"/>
    </inkml:context>
    <inkml:brush xml:id="br0">
      <inkml:brushProperty name="width" value="0.05" units="cm"/>
      <inkml:brushProperty name="height" value="0.05" units="cm"/>
    </inkml:brush>
  </inkml:definitions>
  <inkml:trace contextRef="#ctx0" brushRef="#br0">1 70 24575,'4'-4'0,"0"0"0,0 0 0,0 1 0,0-1 0,1 1 0,0 0 0,0 0 0,0 1 0,0 0 0,0-1 0,0 2 0,0-1 0,1 1 0,-1-1 0,7 1 0,-8 1 0,1 0 0,-1 1 0,0-1 0,1 1 0,-1 0 0,0 0 0,1 1 0,-1-1 0,0 1 0,0 0 0,0 0 0,0 1 0,-1-1 0,1 1 0,-1-1 0,1 1 0,-1 0 0,6 7 0,-4-3 0,0 1 0,0-1 0,0 1 0,-1-1 0,-1 1 0,1 0 0,-1 1 0,0-1 0,-1 1 0,0-1 0,0 1 0,-1 0 0,0-1 0,-1 1 0,0 15 0,-1-17 0,1-1 0,-1 1 0,0-1 0,-1 1 0,1-1 0,-1 0 0,-1 0 0,1 1 0,-1-1 0,0-1 0,0 1 0,-1 0 0,0-1 0,0 0 0,0 0 0,0 0 0,-1 0 0,0-1 0,0 1 0,0-1 0,-8 4 0,11-7 0,1 0 0,0-1 0,-1 1 0,1 0 0,0-1 0,-1 1 0,1-1 0,-1 1 0,1-1 0,-1 0 0,1 0 0,-1 1 0,1-1 0,-1 0 0,1 0 0,-1-1 0,0 1 0,-2-1 0,3 0 0,0 1 0,0-1 0,0 0 0,0 1 0,1-1 0,-1 0 0,0 0 0,0 0 0,1 0 0,-1 0 0,0 0 0,1 0 0,-1 0 0,1 0 0,-1 0 0,1 0 0,0 0 0,0 0 0,-1-2 0,0-3 0,1 0 0,0 0 0,0-1 0,0 1 0,1 0 0,0 0 0,3-11 0,2-4 0,2 1 0,1-1 0,0 1 0,1 1 0,2 0 0,0 1 0,0 0 0,2 0 0,0 1 0,1 1 0,26-21 0,-38 34 0,0 1 0,0 0 0,1 0 0,-1 0 0,0 1 0,1-1 0,-1 1 0,1 0 0,0 0 0,-1 0 0,1 0 0,0 0 0,-1 1 0,9 0 0,-10 0 0,0 1 0,0-1 0,0 1 0,0 0 0,0-1 0,0 1 0,0 0 0,0 0 0,0 1 0,0-1 0,-1 0 0,1 1 0,0-1 0,-1 1 0,1-1 0,-1 1 0,1 0 0,-1-1 0,0 1 0,0 0 0,0 0 0,0 0 0,0 0 0,0 0 0,-1 0 0,2 4 0,1 13 0,0 0 0,-1 1 0,-1-1 0,-1 1 0,-1-1 0,0 1 0,-2-1 0,-6 26 0,3-11 0,-2 41 0,8-73-76,0 0 1,0 1-1,0-1 0,0 0 0,0 0 0,0 0 0,1 0 0,-1 1 1,1-1-1,-1 0 0,1 0 0,0 0 0,0 0 0,0 0 1,0 0-1,0 0 0,2 2 0,7 2-6750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19.036"/>
    </inkml:context>
    <inkml:brush xml:id="br0">
      <inkml:brushProperty name="width" value="0.05" units="cm"/>
      <inkml:brushProperty name="height" value="0.05" units="cm"/>
    </inkml:brush>
  </inkml:definitions>
  <inkml:trace contextRef="#ctx0" brushRef="#br0">156 0 24575,'-4'4'0,"1"1"0,0 0 0,0-1 0,0 1 0,0 0 0,1 1 0,0-1 0,-3 11 0,-8 45 0,12-36 0,1 1 0,1 0 0,1 0 0,2 0 0,0 0 0,11 33 0,-1 1 0,1 33 0,3 168 0,-7-68 0,0 385 0,-13-363 0,2-177 0,-27 610 0,1-465 0,2-21 0,-4 193 0,16-159 0,-1-6 0,15 28 0,-4 115 0,-12-200 0,3-45 0,-14 56 0,0 3 0,24-141-227,1 0-1,0-1 1,0 1-1,0 0 1,3 11-1,2-1-6598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20.693"/>
    </inkml:context>
    <inkml:brush xml:id="br0">
      <inkml:brushProperty name="width" value="0.05" units="cm"/>
      <inkml:brushProperty name="height" value="0.05" units="cm"/>
    </inkml:brush>
  </inkml:definitions>
  <inkml:trace contextRef="#ctx0" brushRef="#br0">13 443 24575,'-2'-2'0,"1"0"0,0-1 0,-1 1 0,1 0 0,0-1 0,0 1 0,0-1 0,0 1 0,1-1 0,-1 1 0,1-1 0,0 0 0,-1 1 0,1-1 0,0 0 0,0 1 0,1-1 0,-1 0 0,1 1 0,-1-1 0,1 1 0,0-1 0,1-3 0,4-8 0,0-1 0,13-20 0,-19 34 0,3-4 0,1 0 0,-1 1 0,1 0 0,0-1 0,0 1 0,1 1 0,-1-1 0,1 1 0,0-1 0,0 1 0,0 1 0,0-1 0,0 1 0,1 0 0,-1 0 0,9-2 0,11-1 0,0 1 0,38-1 0,-44 3 0,310-4 0,10-1 0,-179-5 0,751-46 0,-687 48 0,255-5 0,-144 2 0,-53 2 0,365-33 0,-298 14 0,354-2 0,261 33 0,-951 0-341,1 0 0,0 0-1,23 7 1,-15-2-6485</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21.618"/>
    </inkml:context>
    <inkml:brush xml:id="br0">
      <inkml:brushProperty name="width" value="0.05" units="cm"/>
      <inkml:brushProperty name="height" value="0.05" units="cm"/>
    </inkml:brush>
  </inkml:definitions>
  <inkml:trace contextRef="#ctx0" brushRef="#br0">0 81 24575,'1'1'0,"-1"0"0,0-1 0,1 1 0,-1 0 0,0 0 0,1 0 0,-1 0 0,1 0 0,-1-1 0,1 1 0,-1 0 0,1 0 0,0-1 0,-1 1 0,1 0 0,0-1 0,0 1 0,-1-1 0,1 1 0,0-1 0,0 1 0,0-1 0,0 0 0,0 1 0,0-1 0,0 0 0,1 0 0,30 6 0,-31-6 0,271 5 0,-165-7 0,721-24-429,-110 0 84,964 56 345,-1002-9 0,-513-17 0,461 4 0,-448-14 0,266-44 0,-389 40 31,51-11 341,202-10-1,-301 31-252,-20 1-8429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22.723"/>
    </inkml:context>
    <inkml:brush xml:id="br0">
      <inkml:brushProperty name="width" value="0.05" units="cm"/>
      <inkml:brushProperty name="height" value="0.05" units="cm"/>
    </inkml:brush>
  </inkml:definitions>
  <inkml:trace contextRef="#ctx0" brushRef="#br0">105 0 24575,'16'574'0,"24"-133"0,4 75 0,-41-428 0,-11 101 0,-23 87 0,-8 153 0,5 78 0,20-364 0,9 243 0,8-205 0,-17 35 0,1-3 0,14-101 0,1-33 0,-15 141 0,3-119 0,4 154 0,4-230 44,0 1-1,-7 32 0,3-30-790,-1 41-1,6-46-6078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7.155"/>
    </inkml:context>
    <inkml:brush xml:id="br0">
      <inkml:brushProperty name="width" value="0.05" units="cm"/>
      <inkml:brushProperty name="height" value="0.05" units="cm"/>
    </inkml:brush>
  </inkml:definitions>
  <inkml:trace contextRef="#ctx0" brushRef="#br0">2572 62 24575,'9'-7'0,"0"-3"0,-9 10 0,-1-1 0,1 1 0,-1-1 0,1 1 0,-1-1 0,0 1 0,1-1 0,-1 1 0,0 0 0,1-1 0,-1 1 0,0 0 0,1-1 0,-1 1 0,0 0 0,1 0 0,-1 0 0,0 0 0,0 0 0,1 0 0,-1 0 0,-1 0 0,-69-6 0,-114 7 0,79 1 0,-1241-17-747,596 4 747,741 11-84,-11 0-494,-39-5-1,37 0-5624</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23.834"/>
    </inkml:context>
    <inkml:brush xml:id="br0">
      <inkml:brushProperty name="width" value="0.05" units="cm"/>
      <inkml:brushProperty name="height" value="0.05" units="cm"/>
    </inkml:brush>
  </inkml:definitions>
  <inkml:trace contextRef="#ctx0" brushRef="#br0">114 80 24575,'-10'1'0,"0"2"0,0-1 0,0 2 0,0-1 0,1 1 0,0 1 0,-13 7 0,21-12 0,-1 1 0,1 0 0,0 0 0,-1-1 0,1 1 0,0 0 0,-1 0 0,1 1 0,0-1 0,0 0 0,0 0 0,0 1 0,0-1 0,0 0 0,0 1 0,0-1 0,1 1 0,-1-1 0,1 1 0,-1-1 0,1 1 0,-1-1 0,1 1 0,0 0 0,0-1 0,0 3 0,0-2 0,1-1 0,0 1 0,-1-1 0,1 1 0,0-1 0,0 1 0,0-1 0,0 1 0,0-1 0,1 0 0,-1 1 0,0-1 0,1 0 0,-1 0 0,0 0 0,1 0 0,0 0 0,-1-1 0,1 1 0,-1 0 0,1-1 0,0 1 0,-1-1 0,1 0 0,2 1 0,29 4 0,0-1 0,0-2 0,67-5 0,-27 1 0,452-13 0,-170 2 0,-89 6-211,958-2-143,-111 42 354,-589-39-14,-1-31 76,-199 13 455,166-37-517,-173 23 0,-303 36 0,54-2-1365,-42 3-5461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25.647"/>
    </inkml:context>
    <inkml:brush xml:id="br0">
      <inkml:brushProperty name="width" value="0.05" units="cm"/>
      <inkml:brushProperty name="height" value="0.05" units="cm"/>
    </inkml:brush>
  </inkml:definitions>
  <inkml:trace contextRef="#ctx0" brushRef="#br0">381 74 24575,'1'-1'0,"0"1"0,0 0 0,0 0 0,0-1 0,0 1 0,-1 0 0,1-1 0,0 1 0,0-1 0,0 1 0,0-1 0,-1 1 0,1-1 0,0 0 0,-1 1 0,1-1 0,0 0 0,-1 0 0,1 0 0,-1 1 0,1-1 0,-1 0 0,0 0 0,1 0 0,-1 0 0,0 0 0,1 0 0,-1 0 0,0 0 0,0 1 0,0-1 0,0 0 0,0 0 0,0-2 0,0 1 0,0 0 0,0 0 0,0 0 0,0 0 0,-1-1 0,1 1 0,-1 0 0,1 0 0,-1 0 0,0 0 0,1 0 0,-1 0 0,0 0 0,-2-3 0,0 3 0,0 1 0,1-1 0,-1 1 0,0-1 0,0 1 0,0 0 0,0 0 0,0 0 0,0 0 0,0 1 0,0-1 0,0 1 0,0 0 0,-1 0 0,1 0 0,0 0 0,0 1 0,0-1 0,0 1 0,-4 1 0,-7 2 0,0 0 0,1 1 0,-14 7 0,13-6 0,-61 33 0,69-36 0,1 1 0,-1 0 0,0 0 0,1 1 0,0 0 0,0 0 0,1 0 0,-1 0 0,-5 10 0,9-13 0,0 1 0,0-1 0,0 1 0,0-1 0,0 1 0,1-1 0,-1 1 0,1 0 0,0-1 0,0 1 0,0 0 0,0-1 0,0 1 0,1 0 0,-1-1 0,1 1 0,0-1 0,-1 1 0,1 0 0,0-1 0,1 0 0,-1 1 0,0-1 0,1 0 0,-1 0 0,1 1 0,0-1 0,-1-1 0,1 1 0,0 0 0,0 0 0,0-1 0,5 3 0,7 6 0,0-1 0,1-1 0,1-1 0,17 7 0,-20-9 0,-2 0 0,2-1 0,0 2 0,-1 0 0,0 0 0,15 11 0,-26-17 0,1 1 0,-1 0 0,0 0 0,0 0 0,0 0 0,1 0 0,-1 0 0,0 0 0,0 0 0,0 0 0,-1 0 0,1 1 0,0-1 0,0 0 0,-1 1 0,1-1 0,-1 1 0,1-1 0,-1 0 0,1 1 0,-1-1 0,0 1 0,0-1 0,0 1 0,0-1 0,0 1 0,0-1 0,0 1 0,0-1 0,-1 1 0,1-1 0,-1 1 0,1-1 0,-1 1 0,1-1 0,-1 0 0,0 1 0,0-1 0,1 0 0,-1 0 0,0 1 0,0-1 0,0 0 0,-1 0 0,1 0 0,0 0 0,0 0 0,-2 0 0,-8 7 0,-1 0 0,1-1 0,-1 0 0,-1-1 0,1-1 0,-1 0 0,-26 6 0,20-7 0,0 0 0,-1-2 0,1 0 0,-39-2 0,52 0 24,0-1 0,0 0 0,0 0 0,-12-4 0,17 4-95,-1 1 1,0-1-1,1 0 0,-1 0 0,1 0 1,-1 0-1,1 0 0,-1 0 1,1 0-1,0 0 0,0 0 0,-1-1 1,1 1-1,0-1 0,0 1 1,0-1-1,0 1 0,1-1 0,-1 1 1,-1-4-1,1-10-6755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26.008"/>
    </inkml:context>
    <inkml:brush xml:id="br0">
      <inkml:brushProperty name="width" value="0.05" units="cm"/>
      <inkml:brushProperty name="height" value="0.05" units="cm"/>
    </inkml:brush>
  </inkml:definitions>
  <inkml:trace contextRef="#ctx0" brushRef="#br0">19 117 24575,'30'1'0,"-13"0"0,1 0 0,23-4 0,-37 3 0,-1 0 0,0-1 0,1 0 0,-1 0 0,0 0 0,1 0 0,-1 0 0,0 0 0,0-1 0,0 0 0,0 0 0,0 0 0,0 0 0,-1 0 0,1 0 0,-1-1 0,5-4 0,-6 5 0,0 1 0,0-1 0,-1 0 0,1 0 0,0 0 0,-1 0 0,1 0 0,-1 0 0,1 0 0,-1 0 0,0 0 0,0 0 0,0 0 0,0 0 0,0 0 0,-1 0 0,1 0 0,0 0 0,-1 0 0,0 0 0,1 0 0,-1 0 0,0 0 0,0 1 0,0-1 0,0 0 0,0 1 0,-1-1 0,1 0 0,0 1 0,-1-1 0,1 1 0,-1 0 0,0 0 0,1-1 0,-1 1 0,0 0 0,0 0 0,-2 0 0,0-2 0,0 1 0,0 0 0,-1 0 0,1 0 0,-1 1 0,1 0 0,-1 0 0,0 0 0,1 0 0,-1 0 0,0 1 0,0 0 0,1 0 0,-1 1 0,0-1 0,-5 2 0,5 0 6,1 0-1,-1 1 1,0-1-1,1 1 0,0 0 1,0 0-1,0 1 1,0-1-1,0 1 1,0 0-1,1 0 1,0 0-1,0 0 0,0 1 1,0-1-1,1 1 1,0-1-1,0 1 1,0 0-1,0 0 1,-1 8-1,3-8-64,-1-1-1,0 1 1,1 0-1,0-1 1,0 1 0,1-1-1,-1 1 1,1 0-1,0-1 1,0 1 0,1-1-1,-1 0 1,1 1-1,0-1 1,0 0 0,0 0-1,1 0 1,-1 0-1,1 0 1,0-1 0,0 1-1,0-1 1,1 0-1,4 3 1,11 7-6767</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26.353"/>
    </inkml:context>
    <inkml:brush xml:id="br0">
      <inkml:brushProperty name="width" value="0.05" units="cm"/>
      <inkml:brushProperty name="height" value="0.05" units="cm"/>
    </inkml:brush>
  </inkml:definitions>
  <inkml:trace contextRef="#ctx0" brushRef="#br0">1 31 24575,'-1'-1'0,"1"1"0,0 0 0,0-1 0,0 1 0,0-1 0,0 1 0,1 0 0,-1-1 0,0 1 0,0-1 0,0 1 0,0 0 0,0-1 0,0 1 0,1 0 0,-1-1 0,0 1 0,0 0 0,1-1 0,-1 1 0,0 0 0,0-1 0,1 1 0,-1 0 0,0 0 0,1-1 0,-1 1 0,0 0 0,1 0 0,-1 0 0,0 0 0,1-1 0,15 4 0,12 13 0,-13-4 0,-1 0 0,0 1 0,20 24 0,-31-33 0,0 1 0,0-1 0,0 1 0,0 0 0,-1 0 0,0 0 0,2 9 0,-3-12 0,0 1 0,-1 0 0,0-1 0,0 1 0,0 0 0,0-1 0,0 1 0,0 0 0,-1-1 0,1 1 0,-1 0 0,0-1 0,0 1 0,0-1 0,0 1 0,-2 2 0,2-3 0,1-1 0,-1 1 0,0-1 0,0 1 0,0-1 0,0 0 0,0 0 0,0 1 0,0-1 0,0 0 0,0 0 0,0 0 0,-1 0 0,1 0 0,0 0 0,-1-1 0,1 1 0,-1 0 0,1-1 0,-1 1 0,1-1 0,-1 1 0,1-1 0,-1 0 0,1 0 0,-1 1 0,0-1 0,1 0 0,-1-1 0,1 1 0,-1 0 0,0 0 0,1-1 0,-1 1 0,1-1 0,-1 1 0,1-1 0,-1 0 0,1 1 0,-3-3 0,1 0 0,0 1 0,0-1 0,0 0 0,0 0 0,1 0 0,-1-1 0,1 1 0,0-1 0,0 1 0,0-1 0,1 0 0,-1 0 0,1 0 0,0 0 0,-1-4 0,1 3 6,1-1 0,-1 1-1,1-1 1,1 1 0,-1 0-1,1-1 1,0 1 0,0-1 0,0 1-1,1 0 1,-1 0 0,1 0-1,1 0 1,-1 0 0,1 0-1,0 1 1,0-1 0,0 1 0,1-1-1,7-6 1,-5 5-120,1 1 0,0 0-1,0 0 1,1 1 0,-1 0 0,1 0-1,0 1 1,0 0 0,0 0 0,0 1-1,0 0 1,15-2 0,1 3-6712</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26.708"/>
    </inkml:context>
    <inkml:brush xml:id="br0">
      <inkml:brushProperty name="width" value="0.05" units="cm"/>
      <inkml:brushProperty name="height" value="0.05" units="cm"/>
    </inkml:brush>
  </inkml:definitions>
  <inkml:trace contextRef="#ctx0" brushRef="#br0">25 0 24575,'-10'29'0,"0"-3"0,8-14 0,1 1 0,0 0 0,1-1 0,0 1 0,4 21 0,-3-27 0,1 0 0,-1 0 0,1 0 0,0 0 0,1 0 0,0-1 0,0 1 0,0-1 0,1 0 0,0 0 0,7 9 0,-10-14 0,0 0 0,1 0 0,-1 0 0,0 0 0,0 0 0,0 0 0,0 0 0,1 0 0,-1 0 0,1-1 0,-1 1 0,0-1 0,1 1 0,-1-1 0,1 1 0,-1-1 0,1 0 0,-1 0 0,1 0 0,-1 0 0,1 0 0,-1 0 0,1 0 0,2-1 0,-2 0 0,1 0 0,-1 0 0,0-1 0,1 1 0,-1-1 0,0 0 0,0 1 0,0-1 0,0 0 0,0 0 0,-1-1 0,3-3 0,3-4 0,-1-1 0,-1-1 0,0 1 0,-1-1 0,3-12 0,-1 0 0,-4 14 0,0 0 0,1 0 0,0 1 0,0-1 0,7-11 0,-10 21-18,0 0 0,0 0 0,-1 0-1,1 1 1,0-1 0,0 0 0,0 0-1,0 0 1,0 1 0,0-1 0,0 0-1,0 0 1,0 0 0,0 0 0,0 1-1,0-1 1,0 0 0,0 0 0,0 0-1,0 0 1,0 1 0,0-1 0,1 0-1,-1 0 1,0 0 0,0 0 0,0 1-1,0-1 1,0 0 0,0 0 0,0 0-1,0 0 1,1 0 0,-1 1 0,0-1-1,0 0 1,0 0 0,0 0 0,1 0-1,-1 0 1,0 0 0,0 0 0,0 0-1,0 0 1,1 0 0,-1 0 0,0 0-1,0 0 1,0 0 0,1 0 0,-1 0-1,0 0 1,0 0 0,0 0 0,0 0-1,1 0 1,-1 0 0,0 0 0,0 0-1,0 0 1,0 0 0,1 0 0,-1 0-1,0 0 1,0-1 0,0 1 0,0 0-1,1 0 1,-1 0-88,1 12-6720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27.038"/>
    </inkml:context>
    <inkml:brush xml:id="br0">
      <inkml:brushProperty name="width" value="0.05" units="cm"/>
      <inkml:brushProperty name="height" value="0.05" units="cm"/>
    </inkml:brush>
  </inkml:definitions>
  <inkml:trace contextRef="#ctx0" brushRef="#br0">37 1 24575,'0'4'0,"0"7"0,0 5 0,0 4 0,-4 4 0,-2 1 0,1 2 0,0 0 0,2 0 0,-3-4 0,-1-7-8191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27.428"/>
    </inkml:context>
    <inkml:brush xml:id="br0">
      <inkml:brushProperty name="width" value="0.05" units="cm"/>
      <inkml:brushProperty name="height" value="0.05" units="cm"/>
    </inkml:brush>
  </inkml:definitions>
  <inkml:trace contextRef="#ctx0" brushRef="#br0">40 6 24575,'0'-4'0,"-5"2"0,0 7 0,-5 7 0,-1 5 0,3 0-8191</inkml:trace>
  <inkml:trace contextRef="#ctx0" brushRef="#br0" timeOffset="1">170 162 24575,'0'0'0,"1"-1"0,0 1 0,0 0 0,-1-1 0,1 1 0,0 0 0,0-1 0,-1 1 0,1-1 0,0 1 0,-1-1 0,1 1 0,0-1 0,-1 0 0,1 1 0,-1-1 0,1 0 0,-1 1 0,0-1 0,1 0 0,-1 0 0,0 1 0,1-1 0,-1 0 0,0 0 0,0 0 0,0 1 0,1-1 0,-1 0 0,0 0 0,0 0 0,0 0 0,-1 1 0,1-1 0,0 0 0,0 0 0,0 0 0,-1 1 0,1-1 0,0 0 0,-1 0 0,1 0 0,0 1 0,-1-1 0,1 0 0,-1 1 0,1-1 0,-1 1 0,0-1 0,1 0 0,-1 1 0,0-1 0,1 1 0,-1-1 0,0 1 0,1 0 0,-1-1 0,0 1 0,0 0 0,0 0 0,1-1 0,-1 1 0,0 0 0,0 0 0,0 0 0,0 0 0,0 0 0,-4 1 0,-1 0 0,1 0 0,0 1 0,1 0 0,-1 0 0,0 0 0,0 0 0,1 1 0,-1-1 0,1 1 0,0 1 0,0-1 0,0 0 0,-4 6 0,3-4 0,0 1 0,0 0 0,1 0 0,-1 0 0,1 0 0,1 1 0,-1-1 0,1 1 0,-3 10 0,5-13-34,0 0 0,1 1 0,-1-1 0,1 0 0,0 1-1,0-1 1,0 1 0,1-1 0,-1 1 0,1-1 0,0 0 0,0 1 0,1-1-1,-1 0 1,1 0 0,0 0 0,0 0 0,1 0 0,-1 0 0,1-1-1,-1 1 1,1-1 0,0 0 0,1 0 0,-1 0 0,1 0 0,-1 0 0,1-1-1,0 1 1,0-1 0,-1 0 0,2-1 0,-1 1 0,0 0 0,0-1 0,1 0-1,-1 0 1,0-1 0,8 1 0,17-2-6792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27.755"/>
    </inkml:context>
    <inkml:brush xml:id="br0">
      <inkml:brushProperty name="width" value="0.05" units="cm"/>
      <inkml:brushProperty name="height" value="0.05" units="cm"/>
    </inkml:brush>
  </inkml:definitions>
  <inkml:trace contextRef="#ctx0" brushRef="#br0">103 76 24575,'0'4'0,"0"-1"0,0 1 0,0 0 0,1-1 0,-1 1 0,1-1 0,0 1 0,0-1 0,0 1 0,0-1 0,1 0 0,-1 1 0,1-1 0,4 6 0,-4-8 0,0 1 0,0-1 0,0 1 0,0-1 0,0 0 0,1 0 0,-1 0 0,0 0 0,1 0 0,-1-1 0,1 1 0,-1-1 0,0 1 0,1-1 0,-1 0 0,1 0 0,-1 0 0,1 0 0,-1 0 0,1-1 0,-1 1 0,5-2 0,3-1 0,0 1 0,0-2 0,0 1 0,-1-1 0,1-1 0,-1 1 0,0-2 0,-1 1 0,1-1 0,-1-1 0,0 1 0,0-1 0,11-15 0,-18 21 0,0 0 0,0 0 0,0 0 0,-1 0 0,1-1 0,0 1 0,-1 0 0,1 0 0,-1-1 0,1 1 0,-1 0 0,0-1 0,0 1 0,1 0 0,-1-1 0,0 1 0,0 0 0,0-1 0,-1 1 0,1-1 0,0 1 0,0 0 0,-1-1 0,1 1 0,-1 0 0,1 0 0,-1-1 0,1 1 0,-1 0 0,0 0 0,0 0 0,0 0 0,0 0 0,1 0 0,-1 0 0,0 0 0,-1 0 0,1 0 0,0 0 0,0 0 0,0 1 0,0-1 0,-1 1 0,1-1 0,0 1 0,-3-1 0,-2-1 0,0 0 0,0 0 0,0 1 0,-1 0 0,1 1 0,-1-1 0,1 1 0,0 0 0,-7 1 0,-2 2 0,0 1 0,0 0 0,1 1 0,-1 1 0,1 0 0,1 1 0,-21 13 0,26-15 0,1 1 0,-1-1 0,1 1 0,0 0 0,1 1 0,0 0 0,0 0 0,0 0 0,1 1 0,0 0 0,1 0 0,-1 0 0,-4 16 0,8-21 0,0-1 0,0 1 0,1 0 0,-1 1 0,1-1 0,0 0 0,0 0 0,0 0 0,0 0 0,0 0 0,1 0 0,-1 0 0,1 0 0,0 0 0,0 0 0,0-1 0,1 1 0,1 4 0,0-4 0,0 0 0,0 1 0,0-1 0,0 0 0,0 0 0,1 0 0,-1-1 0,1 1 0,0-1 0,0 0 0,6 2 0,6 2 0,1-1 0,0-1 0,0-1 0,1 0 0,21 0 0,-4-1-682,56-6-1,-35-2-6143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31.803"/>
    </inkml:context>
    <inkml:brush xml:id="br0">
      <inkml:brushProperty name="width" value="0.05" units="cm"/>
      <inkml:brushProperty name="height" value="0.05" units="cm"/>
    </inkml:brush>
  </inkml:definitions>
  <inkml:trace contextRef="#ctx0" brushRef="#br0">1 98 24575,'1'-2'0,"-1"-1"0,1 1 0,0-1 0,0 1 0,0-1 0,0 1 0,1-1 0,-1 1 0,0 0 0,1 0 0,0 0 0,0 0 0,-1 0 0,5-3 0,31-23 0,-31 24 0,-1 0 0,1 1 0,0 0 0,1 0 0,-1 1 0,0-1 0,1 1 0,12-2 0,-17 4 0,0 0 0,0 0 0,0 0 0,0 1 0,0-1 0,0 0 0,0 1 0,0 0 0,0-1 0,0 1 0,0 0 0,0 0 0,0 0 0,-1 0 0,1 0 0,0 0 0,-1 1 0,1-1 0,-1 0 0,1 1 0,-1-1 0,0 1 0,0 0 0,0-1 0,0 1 0,0 0 0,0 0 0,0 0 0,0 0 0,-1 0 0,1 0 0,-1 0 0,1 3 0,1 4 0,-1 0 0,0 1 0,-1-1 0,0 1 0,-1-1 0,0 0 0,0 1 0,-1-1 0,0 0 0,-1 0 0,-5 13 0,3-7 0,-2-1 0,0 1 0,-1-1 0,0-1 0,-20 25 0,24-33 0,-1-1 0,1 0 0,0-1 0,-1 1 0,0-1 0,-7 4 0,11-7 0,1 1 0,-1-1 0,1 0 0,-1 0 0,1 1 0,-1-1 0,0 0 0,1 0 0,-1 0 0,1 0 0,-1 0 0,1 0 0,-1 0 0,0 0 0,1 0 0,-1 0 0,0 0 0,1 0 0,-1 0 0,1 0 0,-1 0 0,1-1 0,-1 1 0,0 0 0,0-1 0,0 0 0,1 0 0,0-1 0,-1 1 0,1 0 0,0 0 0,-1 0 0,1-1 0,0 1 0,0 0 0,0 0 0,0-1 0,0 1 0,0 0 0,1 0 0,-1-1 0,0 1 0,1 0 0,0-2 0,5-16 0,1 0 0,0 0 0,2 0 0,0 1 0,1 1 0,1 0 0,1 0 0,0 1 0,1 1 0,1 0 0,0 0 0,1 2 0,1 0 0,0 0 0,26-15 0,-37 27 0,-1-1 0,0 0 0,1 1 0,-1 0 0,1 0 0,0 1 0,-1-1 0,1 1 0,0 0 0,-1 0 0,1 0 0,-1 1 0,1 0 0,-1 0 0,1 0 0,-1 0 0,1 1 0,-1-1 0,0 1 0,0 0 0,0 1 0,0-1 0,0 1 0,4 3 0,-5-4 0,0 1 0,1 0 0,-1 0 0,-1 0 0,1 0 0,0 1 0,-1-1 0,0 1 0,1-1 0,-1 1 0,-1 0 0,1 0 0,-1 0 0,1 0 0,-1 0 0,0 0 0,0 0 0,-1 0 0,0 1 0,1-1 0,-1 0 0,0 0 0,-1 0 0,1 1 0,-1-1 0,-2 6 0,3-8 0,-1-1 0,1 0 0,0 0 0,-1 0 0,0 0 0,1 1 0,-1-1 0,0 0 0,0 0 0,1 0 0,-1 0 0,0 0 0,0 0 0,0-1 0,0 1 0,0 0 0,0 0 0,0-1 0,-1 1 0,1-1 0,0 1 0,0-1 0,-3 1 0,4-1 0,0 0 0,-1 0 0,1 0 0,0 0 0,-1 0 0,1 0 0,0 0 0,-1 0 0,1 0 0,0 0 0,-1-1 0,1 1 0,0 0 0,0 0 0,-1 0 0,1 0 0,0-1 0,0 1 0,-1 0 0,1 0 0,0-1 0,0 1 0,-1 0 0,1 0 0,0-1 0,0 1 0,0 0 0,0-1 0,0 1 0,-1-1 0,5-18 0,1 8 0,1-1 0,0 1 0,1 1 0,1-1 0,-1 1 0,18-16 0,-22 22 0,1 0 0,0 0 0,1 1 0,-1-1 0,1 1 0,0 0 0,-1 0 0,1 1 0,0-1 0,1 1 0,-1 1 0,0-1 0,1 0 0,-1 1 0,0 0 0,1 1 0,9-1 0,-12 1-3,-1 0-1,0 1 1,0-1-1,1 1 1,-1-1-1,0 1 1,0 0-1,0 0 1,0 0-1,0 0 1,0 0-1,0 1 1,0-1-1,0 0 1,0 1-1,-1-1 1,1 1-1,-1 0 1,1 0-1,-1 0 1,0-1-1,2 3 1,-2 1 21,1-1 0,-1 0 0,0 0 1,0 0-1,0 1 0,-1-1 0,1 1 0,-1-1 1,0 0-1,-2 9 0,0 0-204,0 0 1,-1-1-1,-1 0 0,0 1 1,-1-1-1,0 0 1,-7 10-1,-2-1-6640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32.176"/>
    </inkml:context>
    <inkml:brush xml:id="br0">
      <inkml:brushProperty name="width" value="0.05" units="cm"/>
      <inkml:brushProperty name="height" value="0.05" units="cm"/>
    </inkml:brush>
  </inkml:definitions>
  <inkml:trace contextRef="#ctx0" brushRef="#br0">64 77 24575,'0'-1'0,"0"-1"0,0 1 0,1 0 0,-1-1 0,0 1 0,-1 0 0,1 0 0,0-1 0,0 1 0,-1 0 0,1 0 0,0-1 0,-1 1 0,1 0 0,-1 0 0,0 0 0,1 0 0,-1-1 0,0 1 0,0 0 0,0 0 0,0 1 0,1-1 0,-1 0 0,-1 0 0,1 0 0,0 1 0,0-1 0,0 0 0,0 1 0,0-1 0,-1 1 0,0-1 0,0 1 0,1 0 0,0 1 0,0-1 0,-1 1 0,1-1 0,0 1 0,0-1 0,0 1 0,0-1 0,0 1 0,0 0 0,0 0 0,0 0 0,0 0 0,0-1 0,0 1 0,0 0 0,0 1 0,1-1 0,-1 0 0,0 0 0,1 0 0,-1 0 0,1 0 0,-1 1 0,1-1 0,0 0 0,0 0 0,-1 1 0,1-1 0,0 0 0,0 1 0,0 1 0,0 0 0,0 0 0,-1 1 0,1-1 0,0 0 0,1 0 0,-1 0 0,1 0 0,-1 1 0,1-1 0,0 0 0,0 0 0,0 0 0,1 0 0,-1 0 0,1-1 0,-1 1 0,1 0 0,0-1 0,0 1 0,0-1 0,1 0 0,-1 1 0,0-1 0,1 0 0,0 0 0,-1-1 0,1 1 0,0-1 0,4 2 0,-4-2 0,1 0 0,-1 0 0,1 0 0,0-1 0,0 1 0,-1-1 0,1 0 0,0 0 0,0-1 0,-1 1 0,1-1 0,0 0 0,-1 1 0,1-2 0,0 1 0,-1 0 0,0-1 0,1 0 0,-1 0 0,0 0 0,0 0 0,0 0 0,0 0 0,5-6 0,-6 6 0,0 0 0,0 0 0,0-1 0,0 1 0,0 0 0,-1-1 0,1 1 0,-1-1 0,1 0 0,-1 1 0,0-1 0,0 0 0,0 0 0,-1 0 0,1 0 0,-1 0 0,1 0 0,-1 0 0,0 1 0,0-1 0,0 0 0,-1 0 0,1 0 0,-1 0 0,1 0 0,-1 0 0,0 0 0,0 0 0,-1 1 0,1-1 0,0 0 0,-1 1 0,0-1 0,1 1 0,-1 0 0,0 0 0,-4-4 0,3 3 0,-1 0 0,1 1 0,-1-1 0,0 1 0,1 0 0,-1 0 0,-1 0 0,1 0 0,0 1 0,0 0 0,0 0 0,-1 0 0,1 0 0,0 1 0,-1-1 0,1 1 0,-1 0 0,1 1 0,-1-1 0,1 1 0,0 0 0,-1 0 0,1 0 0,0 0 0,-5 3 0,5-2-114,1 0 1,0 0-1,0 0 0,0 0 0,0 0 1,0 1-1,1-1 0,-1 1 0,1 0 1,-1 0-1,-1 3 0,-2 9-6712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7.855"/>
    </inkml:context>
    <inkml:brush xml:id="br0">
      <inkml:brushProperty name="width" value="0.05" units="cm"/>
      <inkml:brushProperty name="height" value="0.05" units="cm"/>
    </inkml:brush>
  </inkml:definitions>
  <inkml:trace contextRef="#ctx0" brushRef="#br0">2346 4 24575,'54'-2'0,"-30"1"0,1 0 0,41 6 0,-62-2 0,-12 2 0,-16 2 0,-670 109-32,433-79-592,-339 43 460,-100 15 196,468-49 100,241-44-841,5-2-6117</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32.630"/>
    </inkml:context>
    <inkml:brush xml:id="br0">
      <inkml:brushProperty name="width" value="0.05" units="cm"/>
      <inkml:brushProperty name="height" value="0.05" units="cm"/>
    </inkml:brush>
  </inkml:definitions>
  <inkml:trace contextRef="#ctx0" brushRef="#br0">145 172 24575,'1'0'0,"0"-1"0,0 1 0,-1-1 0,1 0 0,0 1 0,-1-1 0,1 0 0,0 1 0,-1-1 0,1 0 0,-1 0 0,1 0 0,-1 1 0,0-1 0,1 0 0,-1 0 0,0 0 0,1 0 0,-1 0 0,0 0 0,0 0 0,0 0 0,0 0 0,0 1 0,0-1 0,0 0 0,0 0 0,0 0 0,-1 0 0,1 0 0,0 0 0,-1 0 0,1 0 0,0 0 0,-1 1 0,1-1 0,-1 0 0,1 0 0,-1 1 0,0-1 0,1 0 0,-1 1 0,0-1 0,1 0 0,-2 0 0,-1 0 0,1-1 0,-1 1 0,1 0 0,-1 0 0,0 0 0,0 0 0,0 0 0,1 1 0,-1-1 0,0 1 0,0 0 0,0 0 0,-6 0 0,4 2 0,-1-1 0,0 1 0,1 1 0,0-1 0,-1 1 0,1 0 0,0 0 0,0 0 0,1 1 0,-1-1 0,1 1 0,0 0 0,0 1 0,0-1 0,0 1 0,1-1 0,0 1 0,0 0 0,0 1 0,-3 8 0,5-14 0,1 1 0,-1 0 0,1 0 0,-1 0 0,1 0 0,-1 0 0,1 0 0,0 0 0,-1-1 0,1 1 0,0 0 0,0 0 0,0 0 0,0 0 0,0 0 0,0 0 0,0 0 0,0 0 0,0 0 0,1 0 0,-1 0 0,0 0 0,0 0 0,1 0 0,-1 0 0,1 0 0,-1-1 0,1 1 0,-1 0 0,1 0 0,0-1 0,-1 1 0,1 0 0,0 0 0,-1-1 0,1 1 0,0-1 0,0 1 0,0-1 0,0 1 0,-1-1 0,1 0 0,0 1 0,0-1 0,0 0 0,0 1 0,0-1 0,0 0 0,0 0 0,0 0 0,0 0 0,0 0 0,0 0 0,0 0 0,2-1 0,4 1 0,0-1 0,-1 0 0,1 0 0,0-1 0,0 0 0,9-4 0,-8 2 0,0-1 0,0 1 0,-1-2 0,1 1 0,-2-1 0,1 0 0,0 0 0,-1-1 0,0 0 0,-1 0 0,0-1 0,0 1 0,6-13 0,-3 2 0,-1 1 0,-1-1 0,0 0 0,-1-1 0,3-25 0,-8 44 0,0 1 0,0-1 0,0 0 0,0 0 0,0 0 0,0 0 0,0 0 0,0 0 0,0 0 0,0 0 0,0 0 0,0 0 0,0 0 0,0 0 0,0 0 0,0 1 0,0-1 0,0 0 0,0 0 0,0 0 0,0 0 0,0 0 0,0 0 0,0 0 0,0 0 0,0 0 0,0 0 0,1 0 0,-1 0 0,0 0 0,0 0 0,0 0 0,0 0 0,0 0 0,0 0 0,0 0 0,0 0 0,0 0 0,0 0 0,0 0 0,0 0 0,0 0 0,1 0 0,-1 0 0,0 0 0,0 0 0,0 0 0,0 0 0,0 0 0,0 0 0,0 0 0,0 0 0,0 0 0,0 0 0,0 0 0,5 13 0,4 17 0,-4 20-682,-1 79-1,-4-105-6143</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33.209"/>
    </inkml:context>
    <inkml:brush xml:id="br0">
      <inkml:brushProperty name="width" value="0.05" units="cm"/>
      <inkml:brushProperty name="height" value="0.05" units="cm"/>
    </inkml:brush>
  </inkml:definitions>
  <inkml:trace contextRef="#ctx0" brushRef="#br0">57 331 24575,'4'0'0,"1"-1"0,0 0 0,-1 0 0,1 0 0,-1 0 0,1-1 0,-1 0 0,0 0 0,1 0 0,-1 0 0,0-1 0,0 1 0,6-7 0,-8 7 0,0 1 0,0-1 0,-1 0 0,1 0 0,0 1 0,-1-1 0,0 0 0,1 0 0,-1 0 0,0 0 0,0-1 0,0 1 0,0 0 0,-1 0 0,1-1 0,0 1 0,-1 0 0,0-1 0,0 1 0,1-1 0,-1 1 0,-1 0 0,1-1 0,0 1 0,-1-1 0,1 1 0,-1 0 0,0-3 0,0 4 0,0-1 0,1 1 0,-1 0 0,0 0 0,1 0 0,-1 0 0,0 0 0,0 0 0,0 0 0,0 0 0,0 0 0,0 0 0,0 1 0,-1-1 0,1 0 0,0 1 0,0-1 0,0 1 0,-1-1 0,1 1 0,-3-1 0,1 1 0,0 0 0,1 0 0,-1 0 0,0 1 0,0-1 0,0 1 0,0-1 0,1 1 0,-6 2 0,1 0 0,1 1 0,-1-1 0,1 1 0,0 0 0,0 1 0,1-1 0,-8 9 0,9-9 0,1 1 0,0 0 0,0-1 0,1 1 0,-1 0 0,1 0 0,0 0 0,1 1 0,-1-1 0,1 0 0,0 1 0,0-1 0,1 1 0,0-1 0,0 1 0,0-1 0,1 1 0,-1-1 0,1 1 0,0-1 0,1 1 0,0-1 0,-1 0 0,4 6 0,-3-7 0,0 0 0,0-1 0,0 1 0,1-1 0,-1 1 0,1-1 0,0 0 0,0 0 0,0 0 0,0 0 0,1-1 0,-1 1 0,1-1 0,-1 0 0,1 0 0,0 0 0,0 0 0,0-1 0,0 0 0,0 1 0,0-2 0,0 1 0,1 0 0,-1-1 0,0 0 0,0 0 0,0 0 0,1 0 0,-1-1 0,0 1 0,7-3 0,1-1 0,-1-1 0,1-1 0,-1 0 0,0 0 0,0-1 0,-1 0 0,0-1 0,0 0 0,11-13 0,-6 6 0,-1-1 0,-1 0 0,-1-1 0,20-35 0,-26 37 0,0 1 0,0-1 0,-1 0 0,-1-1 0,3-23 0,-5 29 0,-1 1 0,-1 0 0,0-1 0,0 0 0,-1 1 0,0 0 0,-1-1 0,0 1 0,0 0 0,-5-13 0,6 20 0,0 0 0,0-1 0,0 1 0,0 1 0,-1-1 0,1 0 0,0 0 0,-1 0 0,1 1 0,-1-1 0,0 1 0,0-1 0,-2-1 0,2 2 0,1 1 0,0-1 0,0 1 0,0 0 0,0 0 0,-1-1 0,1 1 0,0 0 0,0 0 0,0 0 0,-1 0 0,1 0 0,0 0 0,0 1 0,0-1 0,-1 0 0,1 1 0,-2 0 0,0 1 0,0 0 0,0 0 0,1 0 0,-1 0 0,0 1 0,1-1 0,0 1 0,-1-1 0,1 1 0,0 0 0,1 0 0,-1 0 0,0 0 0,1 0 0,0 1 0,-1 3 0,-2 6 9,2 1 1,-1 0-1,2 0 0,0 0 0,1 0 1,0 0-1,1 0 0,1 0 0,0-1 0,1 1 1,0 0-1,6 13 0,-4-12-144,1 0 0,1 0 0,0-1 0,1 1 0,1-1 0,0-1 0,1 0 0,0 0 0,1-1 0,13 11 0,-2-5-6691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34.115"/>
    </inkml:context>
    <inkml:brush xml:id="br0">
      <inkml:brushProperty name="width" value="0.05" units="cm"/>
      <inkml:brushProperty name="height" value="0.05" units="cm"/>
    </inkml:brush>
  </inkml:definitions>
  <inkml:trace contextRef="#ctx0" brushRef="#br0">10 1 24575,'-4'0'0,"-2"4"0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34.458"/>
    </inkml:context>
    <inkml:brush xml:id="br0">
      <inkml:brushProperty name="width" value="0.05" units="cm"/>
      <inkml:brushProperty name="height" value="0.05" units="cm"/>
    </inkml:brush>
  </inkml:definitions>
  <inkml:trace contextRef="#ctx0" brushRef="#br0">1 0 24575,'0'5'0,"0"5"0,4 1 0,6-1 0,2-2-8191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36.021"/>
    </inkml:context>
    <inkml:brush xml:id="br0">
      <inkml:brushProperty name="width" value="0.05" units="cm"/>
      <inkml:brushProperty name="height" value="0.05" units="cm"/>
    </inkml:brush>
  </inkml:definitions>
  <inkml:trace contextRef="#ctx0" brushRef="#br0">180 47 24575,'4'0'0,"1"-1"0,-1 1 0,0-1 0,0 0 0,0 0 0,6-2 0,-8 2 0,-1 1 0,0-1 0,1 0 0,-1 1 0,1-1 0,-1 0 0,0 0 0,0 0 0,1 0 0,-1 0 0,0 0 0,0 0 0,0 0 0,0-1 0,0 1 0,0 0 0,-1-1 0,1 1 0,1-3 0,-2 3 0,0 0 0,0 1 0,0-1 0,0 0 0,-1 1 0,1-1 0,0 0 0,0 1 0,0-1 0,-1 0 0,1 1 0,0-1 0,-1 1 0,1-1 0,-1 1 0,1-1 0,0 1 0,-1-1 0,1 1 0,-1-1 0,0 1 0,1-1 0,-1 1 0,1 0 0,-1-1 0,1 1 0,-1 0 0,0 0 0,1-1 0,-1 1 0,0 0 0,1 0 0,-1 0 0,0 0 0,1 0 0,-1 0 0,0 0 0,1 0 0,-1 0 0,0 0 0,1 0 0,-2 1 0,-31 3 0,24-2 0,-1 1 0,1 1 0,-1 0 0,1 0 0,0 1 0,0 0 0,1 0 0,-15 13 0,20-16 0,1 0 0,0 0 0,0 0 0,0 0 0,0 0 0,1 1 0,-1-1 0,1 0 0,-1 1 0,1-1 0,0 1 0,0 0 0,0-1 0,0 1 0,0 0 0,1 0 0,-1 0 0,1 0 0,0-1 0,0 1 0,0 0 0,0 0 0,0 0 0,0 0 0,1 0 0,0-1 0,-1 1 0,1 0 0,0 0 0,0-1 0,1 1 0,-1-1 0,1 1 0,2 3 0,1 0 0,1 0 0,0-1 0,1 1 0,-1-1 0,1 0 0,0-1 0,0 0 0,0 0 0,13 5 0,-14-7 0,0 1 0,1 0 0,-1 0 0,0 0 0,-1 1 0,1 0 0,-1 0 0,1 0 0,-1 1 0,0 0 0,-1 0 0,6 8 0,-9-12 0,-1-1 0,1 1 0,-1 0 0,1 0 0,-1 0 0,0 0 0,1 0 0,-1 0 0,0 0 0,0 0 0,0 0 0,0 0 0,1 0 0,-2 0 0,1-1 0,0 1 0,0 0 0,0 0 0,0 0 0,-1 0 0,1 0 0,0 0 0,-1 0 0,1 0 0,-1 1 0,0-1 0,-1 1 0,1-1 0,-1 0 0,1 0 0,-1 1 0,0-1 0,1 0 0,-1-1 0,0 1 0,1 0 0,-1 0 0,-2 0 0,-7 1 0,1 0 0,-1 0 0,-17 0 0,25-2 0,-16 0-204,0-1 0,0-1 0,1-1-1,-24-6 1,37 8-140,-19-5-6482</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36.415"/>
    </inkml:context>
    <inkml:brush xml:id="br0">
      <inkml:brushProperty name="width" value="0.05" units="cm"/>
      <inkml:brushProperty name="height" value="0.05" units="cm"/>
    </inkml:brush>
  </inkml:definitions>
  <inkml:trace contextRef="#ctx0" brushRef="#br0">1 21 24575,'0'-1'0,"0"1"0,0-1 0,0 0 0,0 1 0,0-1 0,0 0 0,0 1 0,0-1 0,1 1 0,-1-1 0,0 1 0,0-1 0,1 0 0,-1 1 0,0-1 0,1 1 0,-1-1 0,0 1 0,1-1 0,-1 1 0,1 0 0,-1-1 0,1 1 0,-1-1 0,1 1 0,-1 0 0,1-1 0,-1 1 0,2 0 0,20 0 0,20 16 0,-35-12 0,-1 0 0,0 0 0,0 1 0,0 0 0,0 0 0,-1 1 0,0 0 0,0 0 0,0 0 0,-1 0 0,0 1 0,5 10 0,-7-13 0,-1-1 0,1 1 0,-1 0 0,1 0 0,-1 0 0,0 0 0,-1-1 0,1 1 0,-1 0 0,0 0 0,0 1 0,0-1 0,0 0 0,-1 0 0,1 0 0,-1-1 0,0 1 0,0 0 0,-1 0 0,1 0 0,-1-1 0,0 1 0,0-1 0,0 1 0,-4 4 0,5-7 0,1 0 0,-1 0 0,0 0 0,0 0 0,1 0 0,-1-1 0,0 1 0,0 0 0,0-1 0,0 1 0,0 0 0,0-1 0,0 1 0,0-1 0,-1 1 0,1-1 0,0 0 0,0 0 0,0 1 0,0-1 0,-1 0 0,1 0 0,0 0 0,0 0 0,0 0 0,0 0 0,-1-1 0,1 1 0,0 0 0,0-1 0,-2 0 0,2 0 0,0 0 0,0 0 0,0 0 0,0-1 0,0 1 0,0 0 0,0-1 0,0 1 0,1 0 0,-1-1 0,0 1 0,1-1 0,-1 1 0,1-1 0,0 1 0,-1-1 0,1 0 0,0 1 0,0-1 0,0 1 0,0-1 0,0 0 0,1-2 0,1-5 0,1 0 0,0 1 0,0-1 0,1 0 0,0 1 0,1 0 0,-1 0 0,2 0 0,-1 1 0,1 0 0,10-11 0,-8 10 0,0 0 0,1 1 0,0 0 0,0 0 0,0 1 0,1 0 0,0 1 0,0 0 0,13-5 0,-21 10-72,0-1 1,0 1-1,0-1 0,0 1 0,0 0 0,0-1 0,0 1 0,0 0 1,0 1-1,0-1 0,0 0 0,0 0 0,0 1 0,0-1 0,0 1 1,0 0-1,-1 0 0,3 0 0,8 9-6754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37.464"/>
    </inkml:context>
    <inkml:brush xml:id="br0">
      <inkml:brushProperty name="width" value="0.05" units="cm"/>
      <inkml:brushProperty name="height" value="0.05" units="cm"/>
    </inkml:brush>
  </inkml:definitions>
  <inkml:trace contextRef="#ctx0" brushRef="#br0">13 25 24575,'-13'-19'0,"13"16"0,8 12 0,13 24 0,-2 1 0,-1 1 0,-2 1 0,15 47 0,-30-81 0,-1 0 0,1-1 0,-1 1 0,1 0 0,0-1 0,-1 1 0,1 0 0,0-1 0,0 1 0,0-1 0,0 1 0,0-1 0,1 0 0,-1 1 0,0-1 0,1 0 0,-1 0 0,3 2 0,-3-3 0,-1 0 0,1 0 0,-1 0 0,1 0 0,0 0 0,-1 0 0,1 0 0,-1 0 0,1 0 0,-1 0 0,1 0 0,-1-1 0,1 1 0,-1 0 0,1 0 0,-1 0 0,1-1 0,-1 1 0,1 0 0,-1-1 0,0 1 0,1 0 0,-1-1 0,12-20 0,-7 0 0,0 0 0,3-39 0,-6 41 0,0 1 0,2-1 0,10-34 0,-14 51-68,1 0 0,0 1-1,-1-1 1,1 1 0,0 0 0,-1-1-1,1 1 1,0-1 0,0 1 0,0 0-1,0 0 1,1 0 0,-1-1 0,0 1-1,0 0 1,1 1 0,-1-1-1,0 0 1,4-1 0,5 2-6758</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38.833"/>
    </inkml:context>
    <inkml:brush xml:id="br0">
      <inkml:brushProperty name="width" value="0.05" units="cm"/>
      <inkml:brushProperty name="height" value="0.05" units="cm"/>
    </inkml:brush>
  </inkml:definitions>
  <inkml:trace contextRef="#ctx0" brushRef="#br0">1916 1161 24575,'-2'-3'0,"0"1"0,0-1 0,0 0 0,1 1 0,-1-1 0,1 0 0,-1 0 0,1 0 0,0 0 0,0 0 0,0-1 0,1 1 0,-1 0 0,1 0 0,0 0 0,0-6 0,0-4 0,2-1 0,5-23 0,0 0 0,33-230 0,-28 223 0,-9 34 0,0 1 0,-1-1 0,0 0 0,0 0 0,0-15 0,-2 25 0,0-1 0,0 0 0,0 0 0,-1 0 0,1 0 0,0 0 0,0 0 0,-1 0 0,1 0 0,0 0 0,-1 1 0,1-1 0,-1 0 0,1 0 0,-1 0 0,1 1 0,-1-1 0,0 0 0,1 1 0,-1-1 0,0 0 0,0 1 0,1-1 0,-1 1 0,0-1 0,0 1 0,0 0 0,0-1 0,1 1 0,-1 0 0,0 0 0,0-1 0,0 1 0,0 0 0,0 0 0,0 0 0,-1 0 0,-41 8 0,24-3 0,-271 27 0,-291 18 0,-2-47 0,395-4 0,171 0 0,0-1 0,1 0 0,-1-2 0,1 0 0,0 0 0,0-2 0,-29-13 0,43 17 0,0 1 0,1 0 0,-1 0 0,0-1 0,0 1 0,1-1 0,-1 1 0,1-1 0,0 1 0,-1-1 0,1 0 0,0 0 0,0 0 0,0 0 0,0 0 0,0 0 0,0 0 0,1 0 0,-1 0 0,1 0 0,-1-1 0,1 1 0,0-3 0,0-7 0,0 0 0,1 0 0,3-15 0,-1-2 0,1-304 0,-5 318 0,-6-71 0,6 80 0,0 0 0,0 0 0,-1 1 0,1-1 0,-1 0 0,-1 1 0,1-1 0,-1 1 0,0 0 0,0 0 0,-5-6 0,8 10-26,-1 0 0,0 1-1,1-1 1,-1 1 0,1-1 0,-1 1-1,0-1 1,1 1 0,-1 0 0,0-1-1,0 1 1,1 0 0,-1 0 0,0-1-1,0 1 1,1 0 0,-1 0 0,0 0-1,0 0 1,0 0 0,1 0 0,-1 0-1,0 0 1,0 0 0,1 1 0,-1-1-1,0 0 1,0 0 0,1 1 0,-1-1-1,0 0 1,0 1 0,1-1 0,-1 1-1,1-1 1,-1 1 0,0-1 0,1 1-1,-1-1 1,1 1 0,-1 0 0,1-1-1,-1 1 1,1 0 0,0-1 0,-1 1-1,1 0 1,0 0 0,0-1-1,-1 1 1,1 1 0,-6 14-6800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39.257"/>
    </inkml:context>
    <inkml:brush xml:id="br0">
      <inkml:brushProperty name="width" value="0.05" units="cm"/>
      <inkml:brushProperty name="height" value="0.05" units="cm"/>
    </inkml:brush>
  </inkml:definitions>
  <inkml:trace contextRef="#ctx0" brushRef="#br0">0 193 24575,'3'-1'0,"1"0"0,-1-1 0,0 0 0,1 1 0,-1-1 0,0 0 0,0-1 0,-1 1 0,1 0 0,0-1 0,2-2 0,38-43 0,-37 42 0,24-32 0,-23 27 0,1 0 0,0 1 0,1 1 0,17-16 0,-23 23 0,-1 1 0,1 0 0,0 0 0,0 0 0,0 1 0,-1-1 0,1 1 0,0-1 0,0 1 0,0 0 0,0 0 0,0 0 0,0 1 0,0-1 0,-1 1 0,1-1 0,0 1 0,0 0 0,0 0 0,-1 0 0,1 0 0,-1 1 0,1-1 0,2 3 0,7 3 0,-1 1 0,1 1 0,15 15 0,-17-13-273,0 0 0,0 0 0,-1 1 0,10 19 0,-7-8-6553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45.071"/>
    </inkml:context>
    <inkml:brush xml:id="br0">
      <inkml:brushProperty name="width" value="0.05" units="cm"/>
      <inkml:brushProperty name="height" value="0.05" units="cm"/>
    </inkml:brush>
  </inkml:definitions>
  <inkml:trace contextRef="#ctx0" brushRef="#br0">79 30 24575,'-4'1'0,"-1"-1"0,0 2 0,1-1 0,-1 1 0,0-1 0,1 1 0,0 0 0,-1 1 0,1-1 0,0 1 0,0 0 0,0 0 0,1 0 0,-1 0 0,1 1 0,0-1 0,-5 8 0,8-10 0,0-1 0,-1 1 0,1 0 0,0 0 0,0 0 0,0-1 0,0 1 0,0 0 0,0 0 0,1 0 0,-1 0 0,0-1 0,0 1 0,0 0 0,1 0 0,-1 0 0,1-1 0,-1 1 0,0 0 0,1-1 0,-1 1 0,1 0 0,-1-1 0,1 1 0,0-1 0,-1 1 0,1 0 0,0-1 0,-1 0 0,1 1 0,0-1 0,0 1 0,-1-1 0,1 0 0,0 0 0,0 1 0,0-1 0,-1 0 0,1 0 0,0 0 0,0 0 0,1 0 0,46 5 0,-42-5 0,388-4 0,1-28 0,-161 12 0,379-31 0,-609 51-2,-6 0-63,-7 0-1233,-8 0-5528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8.357"/>
    </inkml:context>
    <inkml:brush xml:id="br0">
      <inkml:brushProperty name="width" value="0.05" units="cm"/>
      <inkml:brushProperty name="height" value="0.05" units="cm"/>
    </inkml:brush>
  </inkml:definitions>
  <inkml:trace contextRef="#ctx0" brushRef="#br0">2953 0 24575,'-7'5'0,"0"0"0,0-1 0,-1 0 0,0 0 0,0-1 0,0 0 0,0 0 0,-15 3 0,-9 3 0,-205 78 0,-169 58 0,-205 39-190,44-14-126,9 26 149,174-30 167,359-152 193,20-11-125,0 0 1,0 0 0,0-1-1,0 0 1,0 0 0,-9 3-1,10-6-1433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46.431"/>
    </inkml:context>
    <inkml:brush xml:id="br0">
      <inkml:brushProperty name="width" value="0.05" units="cm"/>
      <inkml:brushProperty name="height" value="0.05" units="cm"/>
    </inkml:brush>
  </inkml:definitions>
  <inkml:trace contextRef="#ctx0" brushRef="#br0">150 199 24575,'-17'-5'0,"16"5"0,0 0 0,1-1 0,-1 1 0,1-1 0,-1 1 0,0 0 0,1-1 0,-1 1 0,0 0 0,1 0 0,-1 0 0,0-1 0,0 1 0,1 0 0,-1 0 0,0 0 0,1 0 0,-1 0 0,0 0 0,0 1 0,1-1 0,-1 0 0,0 0 0,1 0 0,-1 1 0,0-1 0,1 0 0,-1 1 0,0-1 0,1 0 0,-1 1 0,1-1 0,-1 1 0,1-1 0,-1 1 0,1-1 0,-1 1 0,1 0 0,-1-1 0,1 1 0,0 0 0,-1-1 0,1 1 0,0 0 0,0-1 0,-1 1 0,1 0 0,0-1 0,0 1 0,0 0 0,0 0 0,-4 15 0,1 0 0,0 1 0,-1 27 0,0 3 0,-13 195 0,8-72 0,-48 278 0,56-443 0,0 1 0,0-1 0,1 1 0,0 0 0,0-1 0,0 1 0,2 8 0,-2-13 0,0 0 0,0 0 0,1 0 0,-1 0 0,1-1 0,-1 1 0,1 0 0,-1 0 0,1 0 0,-1-1 0,1 1 0,0 0 0,-1 0 0,1-1 0,0 1 0,0-1 0,-1 1 0,1-1 0,1 1 0,0 0 0,0-1 0,0 1 0,0-1 0,0 0 0,-1 0 0,1 0 0,0 0 0,0 0 0,0 0 0,0-1 0,0 1 0,-1-1 0,4 0 0,31-10 0,1 2 0,-1 2 0,1 2 0,1 1 0,55 1 0,1834 19-4431,-1182-4 4129,-142 0-141,442 1-329,-1017-13 825,82-1 1500,175-22 0,-247 13-794,-37 10-739,-1 0-1,1 0 1,-1-1-1,1 1 1,-1 0-1,1 0 1,-1 0-1,1 0 1,-1-1-1,0 1 1,1 0-1,-1 0 1,1-1-1,-1 1 1,0 0-1,1-1 1,-1 1-1,0-1 1,1 1-1,-1 0 1,0-1-1,0 1 1,1-1-1,-1 1 1,0-1-1,0 1 0,0-1 1,1 1-1,-1-1 1,0 1-1,0-1 1,0 1-1,0-1 1,0 1-1,0-1 1,0 1-1,0-1 1,0 1-1,-1-1 1,1 1-1,0 0 1,0-1-1,0 1 1,0-1-1,-1 1 1,1-1-1,0 1 1,0-1-1,-1 1 1,1 0-1,0-1 1,-1 1-1,1 0 1,-1-1-1,1 1 1,0 0-1,-1-1 1,1 1-1,-1 0 1,1 0-1,-1 0 1,1-1-1,-1 1 1,1 0-1,-1 0 1,-15-8 93,-1 0 1,0 1 0,0 1 0,0 1 0,-1 0-1,-29-3 1,25 4-124,0 0-1,1-2 0,-1 0 1,-21-11-1,41 16 11,0 0 0,0 0 0,0 0 0,1-1 0,-1 1 0,1-1 0,-1 1 0,1-1 0,-1 0 0,1 0 0,0 1 0,0-1 0,0 0 0,0 0 0,0 0 0,0 0 0,0 0 0,1-1 0,-1 1 0,1 0 0,0 0 0,-1 0 0,1-5 0,1-5 0,0 0 0,0-1 0,4-15 0,1-8 0,2-228 0,-8 152 0,17-125 0,38-16 0,-38 188 0,-16 61 0,1-1 0,-1-1 0,0 0 0,0 1 0,0-1 0,0-9 0,-1 14 0,-1 0 0,1 0 0,0 0 0,0 0 0,0 0 0,-1 0 0,1 1 0,-1-1 0,1 0 0,0 0 0,-1 0 0,1 1 0,-1-1 0,0 0 0,1 0 0,-1 1 0,0-1 0,1 0 0,-1 1 0,0-1 0,0 1 0,1-1 0,-1 1 0,0 0 0,0-1 0,0 1 0,0 0 0,0-1 0,1 1 0,-1 0 0,0 0 0,0 0 0,0 0 0,0 0 0,0 0 0,0 0 0,0 0 0,0 0 0,0 0 0,0 1 0,-1-1 0,-379 40 0,-2330 9-3772,2446-46 3715,-963 23-225,1215-25 111,3-2 400,1 2 0,0-1 0,0 2 0,1-1 0,-1 1-1,-17 6 1,15-3-5740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48.209"/>
    </inkml:context>
    <inkml:brush xml:id="br0">
      <inkml:brushProperty name="width" value="0.05" units="cm"/>
      <inkml:brushProperty name="height" value="0.05" units="cm"/>
    </inkml:brush>
  </inkml:definitions>
  <inkml:trace contextRef="#ctx0" brushRef="#br0">20 52 24575,'0'0'0,"1"-1"0,-1 1 0,1 0 0,-1 0 0,1 0 0,-1 0 0,1 0 0,-1-1 0,1 1 0,-1 0 0,0 0 0,1-1 0,-1 1 0,1 0 0,-1-1 0,0 1 0,1 0 0,-1-1 0,0 1 0,1 0 0,-1-1 0,0 1 0,1-1 0,-1-2 0,-3 8 0,-2 8 0,0 0 0,1 0 0,0 1 0,1-1 0,1 1 0,0 0 0,1 0 0,1 0 0,0 0 0,0-1 0,2 1 0,-1 0 0,2 0 0,0-1 0,1 1 0,0-1 0,1 0 0,0 0 0,1-1 0,1 1 0,0-1 0,0 0 0,1-1 0,1 0 0,17 17 0,-21-24 0,-1 0 0,1 0 0,1 0 0,-1-1 0,0 0 0,1 0 0,0-1 0,-1 1 0,1-1 0,0-1 0,0 1 0,1-1 0,-1 0 0,0 0 0,0-1 0,0 0 0,1 0 0,-1 0 0,0-1 0,0 0 0,0 0 0,0 0 0,12-5 0,-10 2 0,0 0 0,0 0 0,0-1 0,-1 0 0,1 0 0,-1-1 0,-1 0 0,1 0 0,-1 0 0,0-1 0,-1 0 0,1-1 0,-1 1 0,-1-1 0,1 0 0,2-8 0,-1-1 0,0 1 0,-2-2 0,0 1 0,-1 0 0,0-1 0,-2 0 0,0 1 0,-1-1 0,-1 0 0,0 0 0,-2 1 0,0-1 0,-1 1 0,0 0 0,-8-18 0,2 17 120,10 18-147,0-1 1,-1 1-1,1 0 1,0-1-1,0 1 1,0 0-1,0 0 1,-1-1-1,1 1 1,0 0-1,0 0 1,-1 0-1,1-1 1,0 1-1,0 0 1,-1 0-1,1 0 1,0 0-1,0 0 1,-1-1-1,1 1 1,0 0-1,-1 0 1,1 0-1,0 0 0,-1 0 1,1 0-1,0 0 1,-1 0-1,1 0 1,0 0-1,0 0 1,-1 0-1,1 0 1,0 0-1,-1 1 1,1-1-1,0 0 1,0 0-1,-1 0 1,1 0-1,0 1 1,-1-1-1,1 0 1,0 0-1,0 0 1,0 1-1,-1-1 1,1 0-1,0 0 1,0 1-1,0-1 0,0 0 1,-1 0-1,1 1 1,-4 10-6800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48.587"/>
    </inkml:context>
    <inkml:brush xml:id="br0">
      <inkml:brushProperty name="width" value="0.05" units="cm"/>
      <inkml:brushProperty name="height" value="0.05" units="cm"/>
    </inkml:brush>
  </inkml:definitions>
  <inkml:trace contextRef="#ctx0" brushRef="#br0">0 12 24575,'0'-4'0,"5"-2"0,0 5 0,5 2 0,1 6 0,-3 6 0,3 5 0,0 8 0,-3 4 0,-2 2 0,-3 0 0,-1-2 0,-1-1 0,-1-1 0,-1-6-8191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48.929"/>
    </inkml:context>
    <inkml:brush xml:id="br0">
      <inkml:brushProperty name="width" value="0.05" units="cm"/>
      <inkml:brushProperty name="height" value="0.05" units="cm"/>
    </inkml:brush>
  </inkml:definitions>
  <inkml:trace contextRef="#ctx0" brushRef="#br0">16 1 24575,'-4'4'0,"-2"7"0,0 0-8191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49.304"/>
    </inkml:context>
    <inkml:brush xml:id="br0">
      <inkml:brushProperty name="width" value="0.05" units="cm"/>
      <inkml:brushProperty name="height" value="0.05" units="cm"/>
    </inkml:brush>
  </inkml:definitions>
  <inkml:trace contextRef="#ctx0" brushRef="#br0">78 53 24575,'0'0'0,"0"0"0,1 0 0,-1 0 0,0 0 0,1 0 0,-1 0 0,0 0 0,1 0 0,-1 0 0,0 0 0,0 0 0,1 0 0,-1 0 0,0 0 0,1 0 0,-1 0 0,0-1 0,1 1 0,-1 0 0,0 0 0,0 0 0,1 0 0,-1-1 0,0 1 0,0 0 0,0 0 0,1 0 0,-1-1 0,0 1 0,0 0 0,0-1 0,1 1 0,-1 0 0,0 0 0,0-1 0,0 1 0,0 0 0,0-1 0,0 1 0,0 0 0,0-1 0,0 1 0,0-1 0,0 1 0,-1 0 0,1 0 0,0-1 0,-1 1 0,1 0 0,-1 0 0,1 0 0,-1-1 0,1 1 0,-1 0 0,1 0 0,-1 0 0,1 0 0,-1 0 0,1 0 0,0 0 0,-1 0 0,1 0 0,-1 0 0,1 0 0,-1 0 0,1 1 0,-1-1 0,1 0 0,-1 0 0,1 0 0,-1 1 0,1-1 0,0 0 0,-1 0 0,1 1 0,-1-1 0,1 0 0,0 1 0,-1 0 0,-4 3 0,-1-1 0,1 2 0,0-1 0,1 0 0,-1 1 0,1 0 0,0 0 0,0 1 0,0-1 0,1 1 0,0-1 0,0 1 0,1 0 0,-1 0 0,1 1 0,-2 7 0,4-9 0,-1 0 0,1 0 0,0-1 0,1 1 0,-1 0 0,1 0 0,-1-1 0,2 1 0,-1 0 0,0-1 0,1 1 0,0-1 0,0 0 0,0 1 0,1-1 0,-1 0 0,1 0 0,0 0 0,0-1 0,0 1 0,1-1 0,6 6 0,30 19 0,-31-23 0,-1 0 0,0 1 0,0 0 0,0 0 0,-1 1 0,0-1 0,0 2 0,10 14 0,-16-21 0,0 0 0,-1 1 0,1-1 0,0 0 0,-1 0 0,0 1 0,1-1 0,-1 0 0,0 1 0,0-1 0,1 1 0,-1-1 0,0 0 0,-1 1 0,1-1 0,0 0 0,0 1 0,0-1 0,-1 1 0,1-1 0,-1 0 0,0 2 0,-1-1 0,1 0 0,-1 0 0,0 0 0,1 0 0,-1-1 0,0 1 0,0-1 0,0 0 0,0 1 0,0-1 0,-5 2 0,-3 0 0,1 0 0,-1 0 0,-1-1 0,-18 2 0,-7-2-1365,1-1-5461</inkml:trace>
  <inkml:trace contextRef="#ctx0" brushRef="#br0" timeOffset="1">1 79 24575,'4'-5'0,"10"-1"0,13-4 0,4 0 0,3-4 0,-1 2 0,-1 2 0,-2 3 0,-6 3-8191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49.677"/>
    </inkml:context>
    <inkml:brush xml:id="br0">
      <inkml:brushProperty name="width" value="0.05" units="cm"/>
      <inkml:brushProperty name="height" value="0.05" units="cm"/>
    </inkml:brush>
  </inkml:definitions>
  <inkml:trace contextRef="#ctx0" brushRef="#br0">0 1 24575,'5'0'0,"5"0"0,6 0 0,0 0-8191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50.038"/>
    </inkml:context>
    <inkml:brush xml:id="br0">
      <inkml:brushProperty name="width" value="0.05" units="cm"/>
      <inkml:brushProperty name="height" value="0.05" units="cm"/>
    </inkml:brush>
  </inkml:definitions>
  <inkml:trace contextRef="#ctx0" brushRef="#br0">39 10 24575,'0'-1'0,"-1"1"0,1-1 0,-1 0 0,0 1 0,1-1 0,-1 0 0,0 1 0,1-1 0,-1 1 0,0-1 0,0 1 0,1-1 0,-1 1 0,0-1 0,0 1 0,0 0 0,0 0 0,0-1 0,1 1 0,-1 0 0,0 0 0,0 0 0,0 0 0,0 0 0,0 0 0,0 0 0,0 0 0,0 1 0,1-1 0,-1 0 0,0 0 0,0 1 0,0-1 0,0 1 0,-1 0 0,1 0 0,0 0 0,0 1 0,1-1 0,-1 0 0,0 1 0,0-1 0,1 1 0,-1-1 0,1 1 0,-1-1 0,1 1 0,0-1 0,0 1 0,0-1 0,-1 1 0,1-1 0,1 1 0,-1 0 0,0-1 0,1 2 0,2 9 0,0 0 0,1-1 0,1 0 0,-1 0 0,2 0 0,0-1 0,0 1 0,12 13 0,-15-20 0,0 0 0,1-1 0,0 1 0,0 0 0,0-1 0,0 0 0,1 0 0,-1 0 0,10 3 0,-12-5 0,1 0 0,-1 0 0,1-1 0,0 1 0,-1-1 0,1 0 0,0 0 0,-1 0 0,1 0 0,0 0 0,0-1 0,-1 1 0,1-1 0,-1 1 0,1-1 0,0 0 0,-1 0 0,0 0 0,5-3 0,-4 1 0,0 0 0,0 1 0,0-1 0,0 0 0,-1 0 0,0 0 0,1-1 0,-1 1 0,0-1 0,-1 1 0,1-1 0,-1 0 0,1 1 0,-1-1 0,0 0 0,0-6 0,0 3 0,0 0 0,0 0 0,-1 0 0,0 0 0,0 0 0,-1 0 0,0 0 0,-3-9 0,4 15 0,0 0 0,0 1 0,0-1 0,0 0 0,-1 0 0,1 1 0,0-1 0,-1 0 0,1 1 0,0-1 0,-1 0 0,1 1 0,-1-1 0,1 0 0,-1 1 0,1-1 0,-1 1 0,0-1 0,0 0 0,-6 9 0,-1 26 0,-7 100 0,4 224 0,8-109 0,3-247-41,-6 48 207,6-47-259,-1 0 0,1-1 0,-1 1 0,0-1 0,0 1-1,-1 0 1,1-1 0,0 0 0,-1 1 0,0-1 0,1 0 0,-1 0-1,0 0 1,0 0 0,-3 2 0,-11 3-6733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50.491"/>
    </inkml:context>
    <inkml:brush xml:id="br0">
      <inkml:brushProperty name="width" value="0.05" units="cm"/>
      <inkml:brushProperty name="height" value="0.05" units="cm"/>
    </inkml:brush>
  </inkml:definitions>
  <inkml:trace contextRef="#ctx0" brushRef="#br0">133 159 24575,'7'-1'0,"1"0"0,-1-1 0,0 0 0,0 0 0,0 0 0,-1-1 0,1 0 0,-1-1 0,1 1 0,-1-1 0,0 0 0,9-8 0,-12 9 0,0 0 0,-1 0 0,1 0 0,0 0 0,-1 0 0,0 0 0,0 0 0,0-1 0,0 1 0,0-1 0,1-4 0,-3 6 0,0-1 0,1 1 0,-1 0 0,0 0 0,0 0 0,0-1 0,0 1 0,-1 0 0,1 0 0,0 0 0,-1 0 0,0 0 0,1 0 0,-1 0 0,0 0 0,0 0 0,0 0 0,0 0 0,-1 0 0,1 0 0,-2-1 0,0 0 0,1 1 0,-1-1 0,0 1 0,0 0 0,1 0 0,-1 0 0,-1 1 0,1-1 0,0 1 0,0 0 0,-1 0 0,1 0 0,0 0 0,-1 0 0,1 1 0,-1-1 0,1 1 0,-1 0 0,1 0 0,-1 0 0,1 1 0,-1-1 0,1 1 0,-1 0 0,1 0 0,0 0 0,-1 0 0,1 1 0,-3 1 0,-3 2 0,0-1 0,1 1 0,0 1 0,0 0 0,0 0 0,1 0 0,0 1 0,0 0 0,-7 11 0,6-8 0,1 1 0,0 0 0,1 1 0,1-1 0,0 1 0,0 0 0,1 0 0,0 1 0,1-1 0,1 1 0,0 0 0,1 0 0,0 14 0,1-24 0,0-1 0,0 0 0,1 1 0,-1-1 0,1 1 0,0-1 0,-1 0 0,1 0 0,0 1 0,0-1 0,0 0 0,1 0 0,-1 0 0,0 0 0,1 0 0,-1 0 0,1-1 0,0 1 0,0 0 0,-1-1 0,1 0 0,0 1 0,0-1 0,0 0 0,1 0 0,-1 0 0,0 0 0,0 0 0,1 0 0,-1-1 0,0 1 0,1-1 0,-1 0 0,0 1 0,1-1 0,2-1 0,1 1 0,0 0 0,0-1 0,0 0 0,0 0 0,-1-1 0,1 1 0,0-1 0,-1 0 0,1-1 0,-1 0 0,0 1 0,0-2 0,9-6 0,-6 2 0,-1-1 0,0 0 0,0 0 0,-1-1 0,0 1 0,0-1 0,5-17 0,18-28 0,-29 54 0,1 0 0,-1 1 0,0-1 0,0 0 0,1 1 0,-1-1 0,0 1 0,1-1 0,-1 0 0,1 1 0,-1-1 0,1 1 0,-1-1 0,1 1 0,-1 0 0,1-1 0,-1 1 0,1-1 0,0 1 0,-1 0 0,1 0 0,-1-1 0,1 1 0,0 0 0,-1 0 0,1 0 0,0 0 0,-1 0 0,1-1 0,0 1 0,0 1 0,0-1 0,0 1 0,0 0 0,0 0 0,-1 0 0,1 0 0,0 0 0,-1 0 0,1 1 0,-1-1 0,1 0 0,-1 0 0,0 0 0,1 1 0,-1-1 0,0 1 0,4 53 0,-4-54 0,-1 30-55,1-19-207,-1 0 0,2 0 0,0 0 0,2 15 0,3-9-6564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51.259"/>
    </inkml:context>
    <inkml:brush xml:id="br0">
      <inkml:brushProperty name="width" value="0.05" units="cm"/>
      <inkml:brushProperty name="height" value="0.05" units="cm"/>
    </inkml:brush>
  </inkml:definitions>
  <inkml:trace contextRef="#ctx0" brushRef="#br0">1 315 24575,'-1'51'0,"3"104"0,-2-153 0,0-1 0,0 0 0,0 0 0,0 0 0,0 1 0,0-1 0,1 0 0,-1 0 0,1 0 0,-1 0 0,1 1 0,-1-1 0,1 0 0,-1 0 0,3 1 0,-3-2 0,0 1 0,1-1 0,-1 0 0,0 0 0,1 0 0,-1 0 0,1 0 0,-1 0 0,0 0 0,1 0 0,-1 0 0,1 0 0,-1 0 0,0 0 0,1 0 0,-1 0 0,0-1 0,1 1 0,-1 0 0,1 0 0,-1 0 0,0-1 0,1 1 0,-1 0 0,0 0 0,0-1 0,1 1 0,-1 0 0,1-1 0,2-3 0,0 0 0,0 1 0,-1-1 0,1-1 0,-1 1 0,2-7 0,12-42 0,3-14 0,-17 62 0,0 0 0,0 1 0,1-1 0,-1 0 0,1 1 0,0 0 0,0 0 0,1 0 0,-1 0 0,5-4 0,-7 7 0,0 1 0,0-1 0,1 0 0,-1 0 0,0 1 0,0-1 0,1 0 0,-1 1 0,0-1 0,1 1 0,-1 0 0,0-1 0,1 1 0,-1 0 0,0 0 0,1 0 0,-1 0 0,1 0 0,-1 0 0,0 0 0,1 1 0,-1-1 0,1 0 0,-1 1 0,0-1 0,0 1 0,1-1 0,-1 1 0,0 0 0,0 0 0,0-1 0,1 1 0,-1 0 0,0 0 0,0 0 0,0 0 0,-1 0 0,1 0 0,0 1 0,0-1 0,-1 0 0,1 0 0,0 1 0,0 1 0,3 5 0,-1-1 0,0 1 0,0 0 0,-1 0 0,0 0 0,1 10 0,-2 4 0,1 18 0,-2-38 0,0 0 0,0-1 0,0 1 0,1-1 0,-1 1 0,1 0 0,-1-1 0,1 0 0,0 1 0,-1-1 0,1 1 0,0-1 0,0 0 0,0 1 0,0-1 0,0 0 0,0 0 0,2 1 0,-2-1 0,0-1 0,0 0 0,1 1 0,-1-1 0,0 0 0,0 0 0,0 0 0,1 0 0,-1 0 0,0 0 0,0 0 0,0-1 0,0 1 0,1 0 0,-1-1 0,0 1 0,0-1 0,0 1 0,0-1 0,0 1 0,0-1 0,0 0 0,0 1 0,1-2 0,25-25 0,-16 17 0,19-24 0,-24 26 0,0 0 0,1 1 0,1 0 0,11-10 0,-19 17 0,1-1 0,0 1 0,0-1 0,-1 1 0,1-1 0,0 1 0,0-1 0,0 1 0,0 0 0,-1-1 0,1 1 0,0 0 0,0 0 0,0 0 0,0 0 0,0 0 0,0 0 0,0 0 0,0 0 0,0 0 0,-1 0 0,1 0 0,0 0 0,0 1 0,0-1 0,0 0 0,0 1 0,0-1 0,1 2 0,-1-1 0,1 1 0,-1 0 0,1 0 0,-1 0 0,0 0 0,0 0 0,0 0 0,0 0 0,0 1 0,0-1 0,0 4 0,2 7 0,-1 1 0,1 27 0,-3-39 0,0 2 0,0 16 0,1 0 0,1 0 0,1-1 0,6 22 0,-8-37 0,0 0 0,1 0 0,-1 0 0,1-1 0,0 1 0,0-1 0,0 1 0,0-1 0,1 0 0,0 0 0,5 6 0,-6-8 0,0 0 0,0 0 0,1 1 0,-1-1 0,0-1 0,0 1 0,1 0 0,-1-1 0,1 1 0,-1-1 0,0 1 0,1-1 0,-1 0 0,1 0 0,-1 0 0,1-1 0,-1 1 0,1-1 0,-1 1 0,0-1 0,4-1 0,1-1 0,0-1 0,0 1 0,-1-1 0,0-1 0,1 1 0,-2-1 0,1 0 0,0 0 0,-1-1 0,0 0 0,7-10 0,4-8 0,21-43 0,-19 29 0,-1-1 0,-2 0 0,-2-1 0,-2 0 0,-1-1 0,-2-1 0,-2 1 0,1-48 0,-8 82 0,1 0 0,-1 0 0,0 0 0,-1 0 0,1 0 0,-1 1 0,-5-11 0,7 16 0,-1-1 0,1 1 0,-1 0 0,1 0 0,-1 0 0,1 0 0,-1 0 0,0 0 0,0 0 0,1 1 0,-1-1 0,0 0 0,0 0 0,0 0 0,0 1 0,0-1 0,0 0 0,0 1 0,0-1 0,0 1 0,0 0 0,0-1 0,0 1 0,0 0 0,-1-1 0,1 1 0,0 0 0,0 0 0,0 0 0,-1 0 0,1 0 0,0 0 0,0 0 0,0 1 0,0-1 0,0 0 0,-1 1 0,1-1 0,0 1 0,0-1 0,0 1 0,0-1 0,0 1 0,0 0 0,0 0 0,1-1 0,-1 1 0,0 0 0,0 0 0,0 0 0,1 0 0,-2 1 0,-7 9 0,0 1 0,0-1 0,2 2 0,-1-1 0,1 1 0,1 0 0,0 1 0,1-1 0,1 1 0,-4 19 0,3-8 0,1 1 0,1-1 0,1 0 0,1 1 0,4 28 0,-1-34 0,1 0 0,0-1 0,2 1 0,1-1 0,0 0 0,1-1 0,1 1 0,1-1 0,0-1 0,14 19 0,-21-33-105,1 0 0,0 0 0,0 0 0,0 0 0,0 0 0,0 0 0,1-1 0,-1 0 0,1 1 0,-1-1 0,1-1 0,4 3 0,14 0-6721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54.654"/>
    </inkml:context>
    <inkml:brush xml:id="br0">
      <inkml:brushProperty name="width" value="0.05" units="cm"/>
      <inkml:brushProperty name="height" value="0.05" units="cm"/>
    </inkml:brush>
  </inkml:definitions>
  <inkml:trace contextRef="#ctx0" brushRef="#br0">1 132 24575,'190'-12'0,"-72"3"0,1251-38-1018,-444 21 1026,-630 16-8,-283 9 0,-7 1 0,-1 0 0,1 0 0,0-1 0,0 1 0,-1-1 0,1 0 0,-1-1 0,1 1 0,5-3 0,-10 4 0,0 0 0,0-1 0,0 1 0,0 0 0,0 0 1,0 0-1,1 0 0,-1 0 0,0 0 0,0 0 0,0 0 0,0 0 0,0 0 0,0-1 0,0 1 0,0 0 0,0 0 0,0 0 0,0 0 0,0 0 0,0 0 0,0 0 0,0 0 0,0-1 0,0 1 0,0 0 0,0 0 0,0 0 0,0 0 0,0 0 0,0 0 0,0 0 0,0 0 0,0-1 0,0 1 1,0 0-1,0 0 0,-1 0 0,1 0 0,0 0 0,0 0 0,0 0 0,0 0 0,0 0 0,0 0 0,0 0 0,0 0 0,0 0 0,0-1 0,0 1 0,-1 0 0,1 0 0,0 0 0,0 0 0,0 0 0,0 0 0,0 0 0,0 0 0,-12-4 206,-13 0 428,-79 1-1831,73 3-5629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8.871"/>
    </inkml:context>
    <inkml:brush xml:id="br0">
      <inkml:brushProperty name="width" value="0.05" units="cm"/>
      <inkml:brushProperty name="height" value="0.05" units="cm"/>
    </inkml:brush>
  </inkml:definitions>
  <inkml:trace contextRef="#ctx0" brushRef="#br0">11 5 24575,'-5'0'0,"0"-5"0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56.289"/>
    </inkml:context>
    <inkml:brush xml:id="br0">
      <inkml:brushProperty name="width" value="0.05" units="cm"/>
      <inkml:brushProperty name="height" value="0.05" units="cm"/>
    </inkml:brush>
  </inkml:definitions>
  <inkml:trace contextRef="#ctx0" brushRef="#br0">42 1 24575,'-13'341'0,"0"0"0,13 429 0,0-748 0,-2 0 0,0 0 0,-9 39 0,11-61 0,0 0 0,0 0 0,0 0 0,0 1 0,1-1 0,-1 0 0,0 0 0,0 0 0,0 0 0,0 0 0,1 1 0,-1-1 0,0 0 0,0 0 0,1 0 0,-1 0 0,0 0 0,0 0 0,1 0 0,-1 0 0,0 0 0,0 0 0,0 0 0,1 0 0,-1 0 0,0 0 0,0 0 0,1 0 0,-1 0 0,0 0 0,0 0 0,1 0 0,-1 0 0,0-1 0,0 1 0,0 0 0,1 0 0,-1 0 0,0 0 0,0 0 0,0-1 0,0 1 0,1 0 0,-1 0 0,0 0 0,0-1 0,0 1 0,0 0 0,21-13 0,-11 7 0,10-3 0,-1 1 0,1 0 0,1 2 0,0 0 0,38-5 0,113-1 0,-101 9 0,1028-14-1202,0 58-50,-1068-39 1250,1977 114-395,-1994-115 387,395 20 89,-560-57 2705,147 34-2784,0 1 0,0-1 0,0 0 0,0 0 0,1 0 0,-1 0 0,1-1 0,-1 0 0,1 1 0,0-1 0,0 0 0,0-1 0,0 1 0,0 0 0,1-1 0,0 1 0,0-1 0,0 0 0,0 0 0,0 0 0,1 0 0,-1 0 0,0-7 0,0-7 0,0 1 0,2-1 0,0 1 0,3-29 0,1-2 0,21-193 0,-7 107 0,67-396 0,-40 282 0,-42 231 0,-1 1 0,0-1 0,-1 1 0,-3-32 0,2 45 0,0 0 0,0 0 0,-1 1 0,1-1 0,-1 0 0,0 1 0,0-1 0,0 1 0,0-1 0,0 1 0,0-1 0,-1 1 0,1 0 0,-1-1 0,0 1 0,1 0 0,-1 0 0,0 0 0,0 0 0,0 1 0,-1-1 0,1 1 0,0-1 0,-1 1 0,1 0 0,-1 0 0,1 0 0,-1 0 0,1 0 0,-1 0 0,0 1 0,1-1 0,-1 1 0,0 0 0,0 0 0,1 0 0,-6 1 0,-55 5 0,-163 10 0,-850-11-1292,620-7-258,-785-11-686,-161-1 2323,1384 14 412,-1 0 0,1 1 1,0 1-1,0 1 0,0 1 0,0 0 0,0 1 0,1 1 0,-32 15 0,-21 11-1864,49-22-5461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56.773"/>
    </inkml:context>
    <inkml:brush xml:id="br0">
      <inkml:brushProperty name="width" value="0.05" units="cm"/>
      <inkml:brushProperty name="height" value="0.05" units="cm"/>
    </inkml:brush>
  </inkml:definitions>
  <inkml:trace contextRef="#ctx0" brushRef="#br0">385 126 24575,'1'-19'0,"-1"9"0,1 0 0,-2 0 0,1 0 0,-1 0 0,-3-12 0,3 20 0,1 0 0,-1 0 0,0 1 0,0-1 0,1 0 0,-1 0 0,0 1 0,0-1 0,-1 1 0,1-1 0,0 1 0,0-1 0,-1 1 0,1 0 0,-1 0 0,1-1 0,-1 1 0,0 0 0,1 0 0,-1 1 0,0-1 0,0 0 0,0 1 0,1-1 0,-1 1 0,0-1 0,0 1 0,0 0 0,0 0 0,0 0 0,0 0 0,0 0 0,-2 0 0,-7 2 0,0 0 0,1 1 0,-1 0 0,0 1 0,1 0 0,0 0 0,-15 9 0,5-1 0,0 2 0,-27 23 0,32-24 0,2 0 0,0 1 0,1 1 0,0 0 0,1 1 0,1 0 0,0 0 0,1 1 0,1 1 0,-10 29 0,15-39 0,1 0 0,0 0 0,0 1 0,1-1 0,0 1 0,1-1 0,0 1 0,0-1 0,1 1 0,0-1 0,0 0 0,1 1 0,0-1 0,0 0 0,1 0 0,0 0 0,0 0 0,1 0 0,0-1 0,1 0 0,0 0 0,0 0 0,0 0 0,1-1 0,0 0 0,7 7 0,-5-8 14,0 1-1,0-1 0,1 0 0,0-1 1,-1 0-1,1-1 0,1 1 0,14 2 1,2-1-757,49 2 1,-25-5-6084</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57.120"/>
    </inkml:context>
    <inkml:brush xml:id="br0">
      <inkml:brushProperty name="width" value="0.05" units="cm"/>
      <inkml:brushProperty name="height" value="0.05" units="cm"/>
    </inkml:brush>
  </inkml:definitions>
  <inkml:trace contextRef="#ctx0" brushRef="#br0">66 77 24575,'0'-1'0,"0"-1"0,0 1 0,0-1 0,0 1 0,0 0 0,0-1 0,-1 1 0,1 0 0,0-1 0,-1 1 0,1 0 0,-1-1 0,1 1 0,-1 0 0,0 0 0,1 0 0,-1-1 0,0 1 0,0 0 0,0 0 0,0 0 0,0 0 0,0 0 0,0 1 0,0-1 0,0 0 0,-1 0 0,1 1 0,0-1 0,0 1 0,-1-1 0,1 1 0,0-1 0,-1 1 0,1 0 0,-2-1 0,1 2 0,0-1 0,1 0 0,-1 0 0,1 1 0,-1-1 0,1 1 0,-1-1 0,1 1 0,-1 0 0,1-1 0,0 1 0,-1 0 0,1 0 0,0 0 0,0 0 0,0 0 0,-1 0 0,1 1 0,0-1 0,1 0 0,-1 1 0,0-1 0,0 0 0,0 1 0,1-1 0,-1 1 0,1-1 0,-1 1 0,1-1 0,0 1 0,-1 2 0,1-1 0,-1 1 0,1-1 0,0 0 0,0 1 0,1-1 0,-1 0 0,0 0 0,1 0 0,0 1 0,0-1 0,0 0 0,0 0 0,1 0 0,-1 0 0,1 0 0,-1-1 0,1 1 0,0 0 0,4 3 0,-1-1 0,0-2 0,0 1 0,0 0 0,0-1 0,0 0 0,1 0 0,-1-1 0,1 0 0,0 0 0,7 2 0,-3-2 0,1 0 0,0 0 0,-1-1 0,1 0 0,0-1 0,0 0 0,0-1 0,-1 0 0,1-1 0,0 0 0,20-7 0,-28 8 0,0 0 0,0-1 0,0 0 0,0 1 0,0-1 0,0 0 0,-1 0 0,1-1 0,-1 1 0,1-1 0,-1 1 0,0-1 0,0 0 0,0 0 0,0 0 0,0 0 0,-1 0 0,1 0 0,-1 0 0,0 0 0,0-1 0,1-4 0,-2 4 0,0 1 0,-1-1 0,1 0 0,-1 1 0,0-1 0,0 1 0,0-1 0,0 1 0,0 0 0,-1-1 0,1 1 0,-1 0 0,0 0 0,0 0 0,-1 0 0,1 1 0,0-1 0,-1 0 0,0 1 0,1 0 0,-5-3 0,-1-1 0,0 2 0,1-1 0,-2 1 0,-13-6 0,19 9 0,1 0 0,-1 0 0,0 0 0,1 1 0,-1-1 0,0 1 0,1-1 0,-1 1 0,0 0 0,0 0 0,0 0 0,1 1 0,-1-1 0,0 0 0,1 1 0,-1 0 0,0 0 0,1 0 0,-4 2 0,5-3-40,1 0 0,-1 1 0,1-1 0,-1 1-1,1-1 1,0 1 0,-1-1 0,1 1 0,0-1 0,-1 1 0,1-1-1,0 1 1,0 0 0,0-1 0,0 1 0,-1-1 0,1 1-1,0 0 1,0-1 0,0 1 0,0-1 0,0 1 0,0 0 0,1-1-1,-1 1 1,0-1 0,0 1 0,0 0 0,0-1 0,1 1-1,-1-1 1,0 1 0,1 0 0,6 9-6786</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57.667"/>
    </inkml:context>
    <inkml:brush xml:id="br0">
      <inkml:brushProperty name="width" value="0.05" units="cm"/>
      <inkml:brushProperty name="height" value="0.05" units="cm"/>
    </inkml:brush>
  </inkml:definitions>
  <inkml:trace contextRef="#ctx0" brushRef="#br0">0 82 24575,'1'-2'0,"-1"1"0,0 0 0,1 0 0,0 0 0,-1 0 0,1 0 0,0 0 0,-1 0 0,1 0 0,0 0 0,0 0 0,0 0 0,0 0 0,0 0 0,0 1 0,0-1 0,0 0 0,0 1 0,0-1 0,1 0 0,28-11 0,-27 10 0,3 0 0,-1 0 0,0 0 0,1 1 0,0 0 0,-1 0 0,1 0 0,0 1 0,-1-1 0,1 1 0,0 1 0,0-1 0,-1 1 0,1 0 0,0 0 0,-1 1 0,1-1 0,-1 1 0,0 0 0,0 1 0,1 0 0,-2-1 0,1 2 0,0-1 0,0 0 0,-1 1 0,0 0 0,0 0 0,0 0 0,0 1 0,-1-1 0,1 1 0,-1 0 0,-1 0 0,1 0 0,0 0 0,-1 0 0,0 1 0,-1-1 0,1 1 0,-1-1 0,1 8 0,3 47 0,-5-57 0,0 0 0,0 0 0,0 1 0,0-1 0,0 0 0,-1 0 0,0 1 0,0-1 0,0 0 0,0 0 0,0 0 0,0 0 0,-1 0 0,1 0 0,-4 3 0,5-6 0,-1 0 0,1 1 0,0-1 0,0 0 0,-1 0 0,1 0 0,0 0 0,-1 0 0,1 0 0,0 0 0,-1 0 0,1 0 0,0 0 0,-1 0 0,1 0 0,0 0 0,-1 0 0,1-1 0,0 1 0,-1 0 0,1 0 0,0 0 0,-1 0 0,1 0 0,0-1 0,0 1 0,-1 0 0,1 0 0,0-1 0,0 1 0,0 0 0,-1 0 0,1-1 0,0 1 0,0 0 0,0-1 0,0 1 0,-1 0 0,1 0 0,0-1 0,0 1 0,0 0 0,0-1 0,0 1 0,0 0 0,0-1 0,0 1 0,0-1 0,-4-18 0,3 7 0,1 1 0,1 0 0,0 0 0,0 0 0,1 0 0,0 0 0,1 0 0,1 0 0,-1 1 0,2 0 0,-1-1 0,1 1 0,13-17 0,-13 20 0,0 0 0,0 1 0,1 0 0,0 0 0,0 1 0,0 0 0,1 0 0,12-8 0,-14 11 0,0 0 0,0 0 0,0 0 0,0 0 0,0 1 0,0 0 0,0 0 0,0 1 0,0-1 0,1 1 0,-1 0 0,0 0 0,0 1 0,8 1 0,-9-1 0,-1 0 0,1 0 0,-1 0 0,0 1 0,0-1 0,0 1 0,0-1 0,0 1 0,0 0 0,0 0 0,0 1 0,-1-1 0,1 1 0,-1-1 0,0 1 0,4 5 0,-1 0 0,-1 1 0,0 0 0,-1 0 0,4 14 0,10 25 0,-17-47 0,0 0 0,1-1 0,-1 1 0,1-1 0,-1 1 0,1-1 0,-1 0 0,1 1 0,-1-1 0,1 1 0,-1-1 0,1 0 0,0 0 0,-1 1 0,1-1 0,0 0 0,-1 0 0,1 0 0,0 1 0,-1-1 0,1 0 0,0 0 0,-1 0 0,1 0 0,0 0 0,-1 0 0,1-1 0,-1 1 0,1 0 0,0 0 0,-1 0 0,1-1 0,0 1 0,-1 0 0,1 0 0,-1-1 0,1 1 0,-1-1 0,1 1 0,-1 0 0,1-1 0,-1 1 0,1-1 0,0 0 0,28-30 0,-21 22 0,-6 7 0,0 0 0,0 0 0,0 0 0,0 0 0,1 1 0,-1-1 0,0 1 0,1-1 0,-1 1 0,1 0 0,-1 0 0,1 0 0,-1 0 0,1 1 0,0-1 0,-1 1 0,1-1 0,0 1 0,0 0 0,-1 0 0,1 0 0,0 1 0,4 0 0,-2 1 0,-1 0 0,0 0 0,0 0 0,0 1 0,0 0 0,0 0 0,0 0 0,-1 0 0,0 0 0,1 1 0,-1-1 0,0 1 0,2 5 0,9 10-1365,-2-3-5461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58.085"/>
    </inkml:context>
    <inkml:brush xml:id="br0">
      <inkml:brushProperty name="width" value="0.05" units="cm"/>
      <inkml:brushProperty name="height" value="0.05" units="cm"/>
    </inkml:brush>
  </inkml:definitions>
  <inkml:trace contextRef="#ctx0" brushRef="#br0">0 115 24575,'2'-20'0,"0"1"0,1-1 0,10-34 0,-12 54 0,-1 0 0,0 0 0,0 0 0,0 0 0,0 0 0,0 0 0,0 0 0,0 0 0,0 0 0,0 0 0,0 0 0,0 0 0,1 0 0,-1 0 0,0 0 0,0 0 0,0 0 0,0 0 0,0 0 0,0 0 0,0 0 0,0 0 0,0 0 0,0 0 0,1 0 0,-1 0 0,0 0 0,0 0 0,0 0 0,0 0 0,0 0 0,0 0 0,0 0 0,0 0 0,0 0 0,0 0 0,0-1 0,0 1 0,0 0 0,0 0 0,0 0 0,0 0 0,0 0 0,0 0 0,0 0 0,0 0 0,0 0 0,0 0 0,0-1 0,0 1 0,0 0 0,0 0 0,3 13 0,-2 19 0,0 39 0,-2 71 0,33 257 0,-15-297 0,-23-133 0,-36-248 0,40 251 0,0 1 0,1 0 0,3-42 0,-1 64 0,-1-1 0,1 0 0,0 1 0,1-1 0,-1 1 0,1-1 0,0 1 0,0 0 0,1 0 0,0 0 0,0 0 0,0 0 0,0 1 0,1-1 0,-1 1 0,1 0 0,0 0 0,5-4 0,-6 7 0,-1-1 0,1 1 0,0-1 0,-1 1 0,1 0 0,0 0 0,0 0 0,0 1 0,0-1 0,0 1 0,0-1 0,-1 1 0,1 0 0,0 0 0,0 0 0,0 1 0,0-1 0,3 1 0,-1 1 0,0 0 0,0 0 0,-1 0 0,1 1 0,-1 0 0,0 0 0,1 0 0,-1 0 0,6 7 0,-2-1 0,0 1 0,0 0 0,-1 0 0,0 0 0,-1 1 0,-1 0 0,9 24 0,-12-30 0,-1 1 0,1-1 0,-1 1 0,-1 0 0,1-1 0,-1 1 0,0 0 0,-1 0 0,1-1 0,-1 1 0,0 0 0,0-1 0,-1 1 0,0-1 0,0 1 0,-3 6 0,3-9 0,0 0 0,-1 1 0,1-1 0,0-1 0,-1 1 0,1 0 0,-1 0 0,0-1 0,0 0 0,0 0 0,0 1 0,-1-2 0,1 1 0,0 0 0,-1-1 0,1 1 0,-1-1 0,0 0 0,1 0 0,-1-1 0,0 1 0,0-1 0,1 0 0,-1 0 0,-6 0 0,-14-4-1365,2-2-5461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58.456"/>
    </inkml:context>
    <inkml:brush xml:id="br0">
      <inkml:brushProperty name="width" value="0.05" units="cm"/>
      <inkml:brushProperty name="height" value="0.05" units="cm"/>
    </inkml:brush>
  </inkml:definitions>
  <inkml:trace contextRef="#ctx0" brushRef="#br0">0 1 24575,'5'4'0,"5"2"0,1 4 0,-1 5 0,2-1 0,-1-2-8191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0:59.787"/>
    </inkml:context>
    <inkml:brush xml:id="br0">
      <inkml:brushProperty name="width" value="0.05" units="cm"/>
      <inkml:brushProperty name="height" value="0.05" units="cm"/>
    </inkml:brush>
  </inkml:definitions>
  <inkml:trace contextRef="#ctx0" brushRef="#br0">1068 237 24575,'0'-3'0,"-1"0"0,1 0 0,-1 0 0,1 0 0,-1 0 0,0 0 0,0 0 0,0 1 0,-1-1 0,1 0 0,0 0 0,-1 1 0,0-1 0,0 1 0,0 0 0,0-1 0,0 1 0,0 0 0,-1 0 0,1 0 0,-1 1 0,1-1 0,-1 0 0,0 1 0,1 0 0,-1 0 0,0 0 0,0 0 0,-4-1 0,-9-2 0,0 1 0,-1 0 0,1 2 0,-18-1 0,33 2 0,-39 0 0,0 2 0,1 2 0,-1 1 0,-54 15 0,16 2 0,-87 38 0,129-45 0,0 1 0,2 2 0,0 2 0,1 1 0,1 1 0,1 2 0,-41 39 0,61-50 0,-1 0 0,2 0 0,0 2 0,0-1 0,1 1 0,1 0 0,1 1 0,-8 21 0,12-25 0,0 1 0,0 0 0,1 0 0,1 0 0,0 0 0,1 0 0,0 0 0,1 0 0,0 0 0,2 0 0,-1-1 0,6 15 0,-1-8 0,1 0 0,1-1 0,0 0 0,2 0 0,0-1 0,1-1 0,0 0 0,2 0 0,0-2 0,0 1 0,1-2 0,1 0 0,0-1 0,22 12 0,1-1 0,2-2 0,0-1 0,2-2 0,0-3 0,56 14 0,-10-10-68,1-4-1,-1-4 0,2-4 0,-1-4 1,137-13-1,-90-6-68,0-5-1,255-77 1,-286 64 129,156-75 1,-205 80 1,-2-2 0,-1-3 1,-1-2-1,55-50 1,-89 70 2,-1-2 0,-1 0-1,-1-1 1,0-1 0,-1 0 0,18-35 0,-29 47 11,0-1-1,0 0 1,0 0-1,-1 0 1,-1 0-1,1-1 1,-2 1-1,1-1 1,-1 0-1,-1 1 1,0-1-1,0 1 1,-1-1-1,0 0 1,0 1-1,-1-1 1,-1 1-1,0 0 1,-7-17-1,2 12 53,-1 0 0,-1 0-1,0 1 1,-1 1 0,-1-1 0,0 2 0,0-1-1,-1 2 1,-1 0 0,1 0 0,-2 2 0,-18-10-1,-14-4-71,-1 2-1,-82-22 0,-15 6-82,-2 7-1,-1 6 1,-1 7-1,-1 6 1,-192 13-1,261 0-221,1 5-1,-1 3 1,-145 40-1,161-29-6030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00.614"/>
    </inkml:context>
    <inkml:brush xml:id="br0">
      <inkml:brushProperty name="width" value="0.05" units="cm"/>
      <inkml:brushProperty name="height" value="0.05" units="cm"/>
    </inkml:brush>
  </inkml:definitions>
  <inkml:trace contextRef="#ctx0" brushRef="#br0">1 79 24575,'0'0'0,"0"-1"0,0 1 0,0 0 0,0 0 0,0-1 0,1 1 0,-1 0 0,0 0 0,0-1 0,1 1 0,-1 0 0,0 0 0,0-1 0,1 1 0,-1 0 0,0 0 0,0 0 0,1 0 0,-1-1 0,0 1 0,1 0 0,-1 0 0,0 0 0,0 0 0,1 0 0,-1 0 0,0 0 0,1 0 0,-1 0 0,0 0 0,1 0 0,-1 0 0,0 0 0,1 0 0,-1 0 0,0 0 0,1 1 0,-1-1 0,0 0 0,0 0 0,1 0 0,-1 0 0,0 1 0,0-1 0,1 0 0,-1 0 0,0 0 0,0 1 0,1-1 0,-1 0 0,0 1 0,18 11 0,-3 2 0,-1 0 0,0 2 0,-1-1 0,0 2 0,19 33 0,7 10 0,-38-60 0,-1 0 0,0 1 0,1-1 0,-1 0 0,0 1 0,0-1 0,1 0 0,-1 0 0,0 1 0,1-1 0,-1 0 0,1 0 0,-1 0 0,0 1 0,1-1 0,-1 0 0,1 0 0,-1 0 0,0 0 0,1 0 0,-1 0 0,1 0 0,-1 0 0,1 0 0,-1 0 0,0 0 0,1 0 0,-1 0 0,1 0 0,-1-1 0,0 1 0,1 0 0,-1 0 0,1 0 0,-1-1 0,0 1 0,1 0 0,-1 0 0,0-1 0,1 1 0,-1 0 0,0-1 0,0 1 0,1 0 0,-1-1 0,0 1 0,0 0 0,1-1 0,-1 1 0,0 0 0,0-1 0,0 1 0,0-1 0,0 0 0,13-30 0,-10 23 0,6-11 0,1 0 0,0 1 0,1 0 0,1 1 0,25-29 0,-28 37 0,0 0 0,0 1 0,0 0 0,1 0 0,0 1 0,1 0 0,-1 1 0,1 0 0,1 1 0,-1 0 0,14-4 0,-21 8 0,-1 0 0,0 1 0,1-1 0,-1 1 0,1-1 0,-1 1 0,1 0 0,-1 1 0,1-1 0,-1 0 0,1 1 0,-1 0 0,0 0 0,1 0 0,-1 0 0,0 0 0,0 1 0,0-1 0,0 1 0,0 0 0,0 0 0,0 0 0,0 1 0,-1-1 0,1 0 0,-1 1 0,0 0 0,0 0 0,0-1 0,0 1 0,0 0 0,-1 0 0,1 1 0,-1-1 0,0 0 0,0 1 0,1 3 0,2 11 0,0 0 0,-1 0 0,-1 0 0,-1 1 0,-2 29 0,1-43 0,0-1 0,0 1 0,0 0 0,1 0 0,0 0 0,1 5 0,-2-10 0,0 0 0,0 1 0,1-1 0,-1 0 0,0 1 0,0-1 0,0 0 0,0 0 0,0 1 0,1-1 0,-1 0 0,0 0 0,0 1 0,0-1 0,1 0 0,-1 0 0,0 1 0,0-1 0,1 0 0,-1 0 0,0 0 0,0 0 0,1 1 0,-1-1 0,0 0 0,1 0 0,-1 0 0,0 0 0,1 0 0,-1 0 0,0 0 0,1 0 0,-1 0 0,0 0 0,1 0 0,0-1 0,1 0 0,-1 0 0,0 0 0,0 0 0,1 0 0,-1 0 0,0 0 0,0-1 0,0 1 0,-1 0 0,1-1 0,1-2 0,16-27 0,1 0 0,44-52 0,-56 75 0,1 0 0,0 0 0,1 0 0,-1 1 0,1 0 0,1 1 0,-1 0 0,1 1 0,0-1 0,0 2 0,1 0 0,0 0 0,18-4 0,-25 7 0,1 1 0,-1 0 0,1 0 0,-1 0 0,1 0 0,-1 1 0,1-1 0,-1 1 0,1 0 0,-1 1 0,0-1 0,0 1 0,0 0 0,7 4 0,-5-2 0,0 0 0,0 1 0,-1 0 0,1 0 0,-1 1 0,0 0 0,-1-1 0,5 9 0,1 3 0,-1 1 0,-1 0 0,-1 0 0,-1 0 0,8 37 0,-5 11-1365,-7-39-5461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02.386"/>
    </inkml:context>
    <inkml:brush xml:id="br0">
      <inkml:brushProperty name="width" value="0.05" units="cm"/>
      <inkml:brushProperty name="height" value="0.05" units="cm"/>
    </inkml:brush>
  </inkml:definitions>
  <inkml:trace contextRef="#ctx0" brushRef="#br0">1 901 24575,'32'-30'0,"2"2"0,0 1 0,55-33 0,123-52 0,246-99 0,101-49 0,-516 239-119,70-38 370,-96 49-550,-1-1-1,0 0 1,-1-1-1,17-17 1,-17 10-6527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02.760"/>
    </inkml:context>
    <inkml:brush xml:id="br0">
      <inkml:brushProperty name="width" value="0.05" units="cm"/>
      <inkml:brushProperty name="height" value="0.05" units="cm"/>
    </inkml:brush>
  </inkml:definitions>
  <inkml:trace contextRef="#ctx0" brushRef="#br0">12 1 24575,'-1'0'0,"1"0"0,0 0 0,-1-1 0,1 1 0,0 0 0,-1 0 0,1 0 0,-1 0 0,1 0 0,0 0 0,-1 0 0,1 0 0,0 0 0,-1 0 0,1 1 0,0-1 0,-1 0 0,1 0 0,0 0 0,-1 0 0,1 0 0,0 1 0,-1-1 0,1 0 0,0 0 0,0 0 0,-1 1 0,1-1 0,0 0 0,0 0 0,-1 1 0,1-1 0,0 0 0,0 1 0,0-1 0,-1 1 0,10 10 0,19 7 0,27 6 0,-40-18 0,0 1 0,0 0 0,0 1 0,24 16 0,-36-21 0,1 0 0,-1 0 0,0 0 0,0 1 0,0-1 0,0 1 0,-1 0 0,0-1 0,1 1 0,-1 0 0,-1 0 0,1 1 0,-1-1 0,1 0 0,-1 1 0,0-1 0,-1 0 0,1 1 0,-1-1 0,0 1 0,0-1 0,-1 7 0,-3 7 0,0-1 0,-2 1 0,0-1 0,-1 0 0,-1-1 0,0 1 0,-14 19 0,-20 42 0,-23 66-1365,46-105-5461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9.653"/>
    </inkml:context>
    <inkml:brush xml:id="br0">
      <inkml:brushProperty name="width" value="0.05" units="cm"/>
      <inkml:brushProperty name="height" value="0.05" units="cm"/>
    </inkml:brush>
  </inkml:definitions>
  <inkml:trace contextRef="#ctx0" brushRef="#br0">94 221 24575,'-2'37'0,"-1"0"0,-2 0 0,-15 61 0,-43 101 0,137-402 0,-3 5 0,-51 151 0,2 0 0,30-46 0,-50 89 0,0 1 0,0 0 0,0 0 0,1 0 0,0 0 0,-1 0 0,1 1 0,0-1 0,0 1 0,0-1 0,1 1 0,4-2 0,-6 3 0,-1 1 0,1 0 0,0-1 0,0 1 0,0 0 0,0 0 0,0 0 0,0 0 0,0 0 0,0 0 0,0 1 0,0-1 0,0 0 0,0 1 0,0 0 0,0 0 0,0-1 0,0 1 0,-1 0 0,1 0 0,0 1 0,-1-1 0,1 0 0,-1 0 0,2 3 0,8 7 0,-1 0 0,0 1 0,-1 1 0,-1-1 0,11 23 0,31 75 0,-38-81 0,-10-24 0,37 87 0,40 143 0,-77-227-195,-1-1 0,1 1 0,-2-1 0,1 1 0,-1-1 0,0 9 0,-4 7-6631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03.227"/>
    </inkml:context>
    <inkml:brush xml:id="br0">
      <inkml:brushProperty name="width" value="0.05" units="cm"/>
      <inkml:brushProperty name="height" value="0.05" units="cm"/>
    </inkml:brush>
  </inkml:definitions>
  <inkml:trace contextRef="#ctx0" brushRef="#br0">1 1 24575,'265'22'0,"-162"-10"0,695 61 0,-659-61 0,-93-8 0,-8 0 0,48-1 0,-74-5 105,-12 2-132,0 0 0,1-1 0,-1 1 1,0 0-1,0 0 0,0 0 1,0 0-1,0 0 0,0 0 0,0-1 1,0 1-1,0 0 0,0 0 0,0 0 1,0 0-1,0 0 0,0-1 1,0 1-1,1 0 0,-1 0 0,-1 0 1,1 0-1,0-1 0,0 1 1,0 0-1,0 0 0,0 0 0,0 0 1,0 0-1,0-1 0,0 1 1,0 0-1,0 0 0,0 0 0,0 0 1,0 0-1,0-1 0,-1 1 0,1 0 1,0 0-1,0 0 0,0 0 1,0 0-1,0 0 0,0 0 0,-1 0 1,1 0-1,0 0 0,0 0 1,0-1-1,0 1 0,-1 0 0,1 0 1,0 0-1,-12-6-6799</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03.553"/>
    </inkml:context>
    <inkml:brush xml:id="br0">
      <inkml:brushProperty name="width" value="0.05" units="cm"/>
      <inkml:brushProperty name="height" value="0.05" units="cm"/>
    </inkml:brush>
  </inkml:definitions>
  <inkml:trace contextRef="#ctx0" brushRef="#br0">20 1 24575,'-1'0'0,"0"-1"0,1 1 0,-1 0 0,0 0 0,0 0 0,0 0 0,1 0 0,-1 0 0,0 0 0,0 1 0,1-1 0,-1 0 0,0 0 0,0 1 0,1-1 0,-1 0 0,0 1 0,0-1 0,1 0 0,-1 1 0,1-1 0,-1 1 0,0-1 0,1 1 0,-1 0 0,0 0 0,1 0 0,0 0 0,0 0 0,0 0 0,0 0 0,1 0 0,-1 0 0,0 0 0,0 0 0,1 0 0,-1 0 0,1 0 0,-1 0 0,0-1 0,1 1 0,0 0 0,-1 0 0,2 1 0,34 31 0,-5-10 0,-16-13 0,0 0 0,-1 1 0,-1 1 0,0 0 0,17 21 0,-28-30 0,0 0 0,0 0 0,0 0 0,-1 0 0,1 0 0,-1 1 0,0-1 0,0 0 0,0 1 0,0-1 0,0 1 0,-1 0 0,1-1 0,-1 1 0,0-1 0,0 1 0,-1-1 0,1 1 0,-1 0 0,0-1 0,0 1 0,0-1 0,0 0 0,0 1 0,-1-1 0,0 0 0,1 0 0,-1 0 0,0 0 0,-1 0 0,1 0 0,0-1 0,-4 4 0,-3 2-227,-1 0-1,0 0 1,0-1-1,-1 0 1,-20 10-1,-17 6-6598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03.930"/>
    </inkml:context>
    <inkml:brush xml:id="br0">
      <inkml:brushProperty name="width" value="0.05" units="cm"/>
      <inkml:brushProperty name="height" value="0.05" units="cm"/>
    </inkml:brush>
  </inkml:definitions>
  <inkml:trace contextRef="#ctx0" brushRef="#br0">0 1 24575,'7'1'0,"-1"1"0,1 0 0,-1 0 0,1 0 0,-1 1 0,0 0 0,0 0 0,10 7 0,-3-2 0,302 165 0,555 216 0,-792-359 0,477 165 0,-547-193 0,4 2 0,1 0 0,0-1 0,20 2 0,-23-8-1365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1:04.274"/>
    </inkml:context>
    <inkml:brush xml:id="br0">
      <inkml:brushProperty name="width" value="0.05" units="cm"/>
      <inkml:brushProperty name="height" value="0.05" units="cm"/>
    </inkml:brush>
  </inkml:definitions>
  <inkml:trace contextRef="#ctx0" brushRef="#br0">91 0 24575,'5'0'0,"5"4"0,6 7 0,5 5 0,2 4 0,3 4 0,-4 1 0,-1 2 0,-4 4 0,-9 2 0,-11 0 0,-13 2 0,-18 1 0,-20-2 0,-23-3 0,2-6-8191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05.526"/>
    </inkml:context>
    <inkml:brush xml:id="br0">
      <inkml:brushProperty name="width" value="0.05" units="cm"/>
      <inkml:brushProperty name="height" value="0.05" units="cm"/>
    </inkml:brush>
  </inkml:definitions>
  <inkml:trace contextRef="#ctx0" brushRef="#br0">6 24 24575,'-4'0'0,"3"0"0,5 0 0,8 0 0,5 0 0,4 0 0,3 0 0,3 0 0,4 0 0,7 0 0,0 0 0,4 0 0,2 0 0,-1-4 0,1-2 0,-3 0 0,-4 2 0,-8 1-8191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06.148"/>
    </inkml:context>
    <inkml:brush xml:id="br0">
      <inkml:brushProperty name="width" value="0.05" units="cm"/>
      <inkml:brushProperty name="height" value="0.05" units="cm"/>
    </inkml:brush>
  </inkml:definitions>
  <inkml:trace contextRef="#ctx0" brushRef="#br0">0 0 24575,'12'33'0,"-3"-11"0,7 40 0,-3 0 0,8 91 0,-12 129 0,-10-273 0,2-1 0,-1 0 0,1 1 0,0-1 0,0 0 0,1 0 0,4 11 0,-5-16 0,0-1 0,0 0 0,1 0 0,-1 0 0,0 0 0,1 0 0,0 0 0,-1 0 0,1 0 0,0-1 0,0 1 0,0-1 0,0 1 0,0-1 0,0 0 0,0 0 0,0 0 0,1 0 0,-1 0 0,0 0 0,1-1 0,-1 1 0,0-1 0,1 1 0,-1-1 0,1 0 0,-1 0 0,1 0 0,2-1 0,12-2 32,0 0 0,0-1-1,30-12 1,-29 10-405,0 0 0,0 1 0,20-2 0,-10 4-6453</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07.195"/>
    </inkml:context>
    <inkml:brush xml:id="br0">
      <inkml:brushProperty name="width" value="0.05" units="cm"/>
      <inkml:brushProperty name="height" value="0.05" units="cm"/>
    </inkml:brush>
  </inkml:definitions>
  <inkml:trace contextRef="#ctx0" brushRef="#br0">304 54 24575,'0'-2'0,"-1"0"0,0 1 0,1-1 0,-1 0 0,0 1 0,0-1 0,0 0 0,0 1 0,0-1 0,-1 1 0,1 0 0,0-1 0,-1 1 0,1 0 0,-1 0 0,1 0 0,-1 0 0,1 0 0,-1 0 0,0 0 0,1 1 0,-4-2 0,-39-12 0,28 11 0,0 0 0,-1 2 0,1 0 0,0 1 0,-24 2 0,34-2 0,1 1 0,-1 0 0,0 0 0,1 0 0,-1 1 0,0 0 0,1 0 0,0 0 0,-1 1 0,1-1 0,0 1 0,1 1 0,-1-1 0,0 1 0,1-1 0,0 1 0,0 1 0,-5 5 0,8-9 0,0 1 0,0 0 0,1-1 0,-1 1 0,0-1 0,1 1 0,0 0 0,-1-1 0,1 1 0,0 0 0,-1 0 0,1-1 0,0 1 0,1 0 0,-1 0 0,0-1 0,0 1 0,1 0 0,0 2 0,1 0 0,-1-1 0,1 0 0,0 0 0,0 0 0,1 0 0,-1 0 0,0 0 0,1 0 0,3 2 0,7 4 0,0 0 0,0 0 0,22 9 0,-27-14 0,84 38 0,22 12 0,-112-53 0,-1-1 0,0 1 0,1 0 0,-1 0 0,0-1 0,1 1 0,-1 0 0,0 0 0,0 0 0,0 0 0,0 0 0,0 0 0,0 1 0,0-1 0,0 0 0,0 0 0,-1 1 0,1-1 0,0 0 0,-1 1 0,1-1 0,-1 1 0,0-1 0,1 1 0,-1-1 0,0 3 0,-1-2 0,0 0 0,0 0 0,0 0 0,0 0 0,0 0 0,-1 0 0,1 0 0,0-1 0,-1 1 0,0 0 0,1-1 0,-1 1 0,0-1 0,0 0 0,0 0 0,0 0 0,-4 2 0,-19 8-273,-1-2 0,-1-1 0,0-1 0,-50 7 0,41-8-6553</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07.601"/>
    </inkml:context>
    <inkml:brush xml:id="br0">
      <inkml:brushProperty name="width" value="0.05" units="cm"/>
      <inkml:brushProperty name="height" value="0.05" units="cm"/>
    </inkml:brush>
  </inkml:definitions>
  <inkml:trace contextRef="#ctx0" brushRef="#br0">1 98 24575,'0'1'0,"0"0"0,1 1 0,-1-1 0,1 0 0,0 0 0,-1 0 0,1 0 0,0 0 0,-1 0 0,1 0 0,0-1 0,0 1 0,0 0 0,0 0 0,0 0 0,0-1 0,0 1 0,0-1 0,0 1 0,0-1 0,1 1 0,-1-1 0,0 0 0,0 1 0,0-1 0,1 0 0,1 0 0,39 5 0,-37-5 0,22 2 0,39-4 0,-57 2 0,0-1 0,0-1 0,0 0 0,0 0 0,0-1 0,-1 0 0,17-8 0,-23 10 0,-1 0 0,1 0 0,-1 1 0,0-1 0,1 0 0,-1 0 0,0-1 0,0 1 0,0 0 0,0 0 0,0 0 0,0-1 0,0 1 0,0-1 0,-1 1 0,1 0 0,0-1 0,-1 1 0,1-1 0,-1 0 0,0 1 0,1-1 0,-1 1 0,0-1 0,0 0 0,0 1 0,0-1 0,0 1 0,-1-1 0,1 0 0,0 1 0,-1-1 0,1 1 0,-1-1 0,1 1 0,-1-1 0,0 1 0,0 0 0,-1-2 0,0-1 0,-1 1 0,1 0 0,-1-1 0,0 1 0,0 1 0,0-1 0,0 0 0,-1 1 0,1 0 0,-1-1 0,1 1 0,-1 1 0,0-1 0,-7-2 0,3 3 0,0 0 0,0 1 0,0 0 0,0 1 0,-1-1 0,1 1 0,0 1 0,0 0 0,0 0 0,1 0 0,-1 1 0,0 0 0,1 0 0,0 1 0,0 0 0,0 1 0,0-1 0,1 1 0,-1 1 0,1-1 0,1 1 0,-1 0 0,1 0 0,0 1 0,0-1 0,1 1 0,0 0 0,0 1 0,1-1 0,-1 1 0,2-1 0,-4 14 0,6-18 5,-1 0-1,1 1 1,0-1 0,0 0-1,0 0 1,1 0-1,-1 1 1,1-1 0,-1 0-1,1 0 1,0 0 0,1 0-1,-1 0 1,0 0-1,1 0 1,0-1 0,-1 1-1,1 0 1,0-1-1,0 1 1,1-1 0,-1 0-1,0 0 1,1 0-1,2 2 1,3 1-170,-1-1 0,1 0 0,0-1 0,0 0 0,0 0 0,0-1 0,0 0 0,11 2 0,15 0-6661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07.945"/>
    </inkml:context>
    <inkml:brush xml:id="br0">
      <inkml:brushProperty name="width" value="0.05" units="cm"/>
      <inkml:brushProperty name="height" value="0.05" units="cm"/>
    </inkml:brush>
  </inkml:definitions>
  <inkml:trace contextRef="#ctx0" brushRef="#br0">31 103 24575,'-5'-4'0,"-17"-17"0,19 13 0,15 7 0,5 5 0,-1 1 0,-1 1 0,1 0 0,-1 1 0,0 1 0,-1 0 0,0 1 0,0 0 0,0 2 0,-2-1 0,1 1 0,12 16 0,-23-24 0,1 0 0,-1 0 0,0 1 0,0-1 0,0 1 0,0 0 0,-1-1 0,1 1 0,-1 0 0,0 0 0,0 0 0,-1 0 0,1 0 0,-1 0 0,0 0 0,0 6 0,0-7 0,-1-1 0,0 1 0,1-1 0,-1 1 0,0-1 0,0 1 0,-1-1 0,1 0 0,0 0 0,-1 1 0,1-1 0,-1 0 0,0 0 0,0-1 0,0 1 0,0 0 0,0-1 0,0 1 0,0-1 0,0 1 0,0-1 0,-1 0 0,1 0 0,-1 0 0,1 0 0,-4 0 0,1 0 0,0 0 0,0 0 0,0 0 0,0-1 0,-1 1 0,1-1 0,0-1 0,0 1 0,0-1 0,0 0 0,0 0 0,0 0 0,0-1 0,-7-3 0,9 4 0,0-1 0,0 0 0,1 0 0,-1 0 0,1 0 0,-1-1 0,1 1 0,0-1 0,0 1 0,0-1 0,0 0 0,0 1 0,1-1 0,-1 0 0,1 0 0,0-1 0,0 1 0,0 0 0,0 0 0,0 0 0,1-1 0,0 1 0,-1-6 0,2 0 9,0 0-1,0-1 1,0 1-1,1 0 1,1 0 0,0-1-1,0 2 1,0-1-1,1 0 1,1 1-1,-1 0 1,1 0-1,12-14 1,-9 12-144,0 1 0,1 1 0,0-1 0,0 2 0,1-1 0,0 1 0,0 0 0,1 1 0,0 1 0,15-7 0,-3 5-6691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08.290"/>
    </inkml:context>
    <inkml:brush xml:id="br0">
      <inkml:brushProperty name="width" value="0.05" units="cm"/>
      <inkml:brushProperty name="height" value="0.05" units="cm"/>
    </inkml:brush>
  </inkml:definitions>
  <inkml:trace contextRef="#ctx0" brushRef="#br0">0 28 24575,'1'15'0,"0"-1"0,2 1 0,-1-1 0,1 0 0,1 1 0,1-2 0,11 26 0,-5-18 0,1 1 0,0-1 0,30 36 0,-11-29 0,-31-28 0,1 1 0,0 0 0,0-1 0,-1 1 0,1-1 0,0 0 0,0 1 0,-1-1 0,1 0 0,0 1 0,0-1 0,0 0 0,0 0 0,-1 1 0,1-1 0,0 0 0,0 0 0,0 0 0,0 0 0,0 0 0,0-1 0,-1 1 0,1 0 0,0 0 0,0 0 0,0-1 0,0 1 0,-1-1 0,1 1 0,0 0 0,0-1 0,-1 1 0,1-1 0,0 0 0,-1 1 0,1-1 0,-1 1 0,1-1 0,0 0 0,-1 0 0,0 1 0,1-1 0,0-1 0,6-18 0,-1-1 0,0 0 0,-2-1 0,0 1 0,-1-1 0,-1-23 0,9-52 0,-6 73-1365,0 8-5461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29.985"/>
    </inkml:context>
    <inkml:brush xml:id="br0">
      <inkml:brushProperty name="width" value="0.05" units="cm"/>
      <inkml:brushProperty name="height" value="0.05" units="cm"/>
    </inkml:brush>
  </inkml:definitions>
  <inkml:trace contextRef="#ctx0" brushRef="#br0">12 111 24575,'-4'-4'0,"-2"-6"0,5-2 0,7 2 0,6 2 0,11-2 0,10 1 0,8 2 0,6 2 0,4-2 0,1-1 0,2-2 0,-9 0-8191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08.648"/>
    </inkml:context>
    <inkml:brush xml:id="br0">
      <inkml:brushProperty name="width" value="0.05" units="cm"/>
      <inkml:brushProperty name="height" value="0.05" units="cm"/>
    </inkml:brush>
  </inkml:definitions>
  <inkml:trace contextRef="#ctx0" brushRef="#br0">7 1 24575,'0'5'0,"-5"1"0,4-1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11.992"/>
    </inkml:context>
    <inkml:brush xml:id="br0">
      <inkml:brushProperty name="width" value="0.05" units="cm"/>
      <inkml:brushProperty name="height" value="0.05" units="cm"/>
    </inkml:brush>
  </inkml:definitions>
  <inkml:trace contextRef="#ctx0" brushRef="#br0">71 449 24575,'1'24'0,"2"1"0,1 0 0,12 42 0,5 33 0,-17-60 0,0-2 0,1-1 0,2 1 0,16 51 0,-14-75 0,-5-25 0,-5-27 0,-66-224 0,9 43 0,46 164 0,2 17 0,2 0 0,2-1 0,1 0 0,1-56 0,4 90 0,0 0 0,1 0 0,0 0 0,0 0 0,0 0 0,0 0 0,1 1 0,0-1 0,0 0 0,0 1 0,0-1 0,1 1 0,0 0 0,0 0 0,0 0 0,0 0 0,0 0 0,1 1 0,4-4 0,-3 4 0,1 0 0,-1 1 0,0 0 0,1 0 0,-1 0 0,1 0 0,0 1 0,0 0 0,-1 0 0,1 1 0,0 0 0,0 0 0,0 0 0,0 1 0,-1-1 0,10 3 0,6 3 0,0 0 0,1 1 0,-2 2 0,1 0 0,-1 1 0,-1 0 0,0 2 0,0 0 0,-2 2 0,1 0 0,-2 0 0,1 2 0,-2 0 0,-1 1 0,0 0 0,-1 1 0,13 23 0,-22-34 0,-1 0 0,0 0 0,0 0 0,-1 1 0,0-1 0,0 1 0,-1-1 0,0 1 0,0 0 0,-1-1 0,0 1 0,0 0 0,-1 0 0,-1 9 0,-1-8 0,0 0 0,0 0 0,-1-1 0,0 1 0,0-1 0,-1 0 0,0 0 0,0-1 0,-1 1 0,0-1 0,-11 10 0,-3 0 0,-1 0 0,-1-1 0,0-2 0,0 0 0,-44 19 0,17-13 0,-97 25 0,144-45 0,1 0 0,-1 1 0,1-1 0,-1 1 0,0-1 0,1 1 0,-1 0 0,1-1 0,-1 1 0,1 0 0,0 0 0,-3 2 0,4-3 0,0 0 0,0 1 0,0-1 0,0 0 0,0 1 0,0-1 0,0 0 0,0 1 0,0-1 0,0 0 0,0 0 0,0 1 0,1-1 0,-1 0 0,0 1 0,0-1 0,0 0 0,0 1 0,0-1 0,1 0 0,-1 0 0,0 1 0,0-1 0,1 0 0,-1 0 0,0 0 0,0 1 0,1-1 0,-1 0 0,0 0 0,0 0 0,1 0 0,-1 0 0,0 1 0,1-1 0,-1 0 0,46 14 0,-37-12 0,82 26-455,-1 5 0,152 77 0,-214-97-6371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12.436"/>
    </inkml:context>
    <inkml:brush xml:id="br0">
      <inkml:brushProperty name="width" value="0.05" units="cm"/>
      <inkml:brushProperty name="height" value="0.05" units="cm"/>
    </inkml:brush>
  </inkml:definitions>
  <inkml:trace contextRef="#ctx0" brushRef="#br0">11 110 24575,'-10'-3'0,"13"-3"0,18-6 0,49-3 0,88-7 0,-27 5 0,-131 17 0,6 0 0,0-1 0,-1 0 0,1-1 0,0 1 0,-1-1 0,0 0 0,6-3 0,-11 5 0,0 0 0,0 0 0,1 0 0,-1 0 0,0 0 0,0 0 0,0-1 0,0 1 0,0 0 0,1 0 0,-1 0 0,0 0 0,0 0 0,0 0 0,0 0 0,0-1 0,0 1 0,0 0 0,1 0 0,-1 0 0,0 0 0,0 0 0,0-1 0,0 1 0,0 0 0,0 0 0,0 0 0,0 0 0,0-1 0,0 1 0,0 0 0,0 0 0,0 0 0,0 0 0,0-1 0,0 1 0,0 0 0,0 0 0,0 0 0,0 0 0,0-1 0,0 1 0,-1 0 0,1 0 0,-9-4 0,-13 0 0,-124-2 0,129 6 0,0 1 0,0 1 0,0 0 0,0 1 0,1 1 0,-26 10 0,40-13 0,-1 0 0,0 0 0,0 1 0,1-1 0,-1 1 0,1 0 0,-1-1 0,1 1 0,0 1 0,0-1 0,-1 0 0,2 0 0,-1 1 0,0-1 0,0 1 0,1 0 0,-1-1 0,-1 6 0,2-4 0,1 0 0,-1 0 0,1 0 0,0 1 0,0-1 0,0 0 0,0 0 0,1 0 0,-1 0 0,1 1 0,0-1 0,2 4 0,4 8 0,0-1 0,1 0 0,0-1 0,2 1 0,17 20 0,31 27 0,-35-39 0,37 47 0,-55-64 0,0 1 0,-1 0 0,0 0 0,0 1 0,-1-1 0,0 1 0,0 0 0,-1 0 0,0 0 0,0 0 0,-1 0 0,1 10 0,-5 3-1365,-2-5-5461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14.961"/>
    </inkml:context>
    <inkml:brush xml:id="br0">
      <inkml:brushProperty name="width" value="0.05" units="cm"/>
      <inkml:brushProperty name="height" value="0.05" units="cm"/>
    </inkml:brush>
  </inkml:definitions>
  <inkml:trace contextRef="#ctx0" brushRef="#br0">152 1 24575,'-4'2'0,"0"0"0,0 1 0,0-1 0,0 1 0,0 0 0,1 0 0,0 0 0,-1 0 0,1 1 0,0-1 0,-4 8 0,-1-1 0,-4 5 0,1 0 0,1 0 0,0 1 0,1 1 0,0-1 0,1 1 0,-8 31 0,13-40 0,1 1 0,-1 0 0,2 1 0,0-1 0,0 0 0,0 0 0,1 1 0,1-1 0,0 0 0,0 0 0,0 1 0,1-1 0,1 0 0,0 0 0,0-1 0,0 1 0,8 11 0,-8-15 0,0-1 0,0 1 0,1-1 0,0 0 0,0 0 0,0 0 0,0-1 0,1 1 0,0-1 0,-1 0 0,1-1 0,0 1 0,0-1 0,7 2 0,-4-1 0,1-2 0,-1 1 0,1-1 0,-1 0 0,1-1 0,0 0 0,-1 0 0,14-3 0,-6 0 0,-1 0 0,-1-2 0,1 0 0,0 0 0,-1-1 0,0-1 0,-1 0 0,0-1 0,25-19 0,-32 22 0,0-1 0,0 1 0,0-1 0,-1 0 0,0-1 0,0 1 0,-1-1 0,0 0 0,0 0 0,0 0 0,-1-1 0,0 1 0,0-1 0,-1 0 0,0 1 0,-1-1 0,1 0 0,-2 0 0,1-1 0,-1 1 0,0 0 0,-1 0 0,1 0 0,-2 0 0,1 0 0,-1 0 0,0 1 0,-1-1 0,0 0 0,0 1 0,-1 0 0,0 0 0,0 0 0,0 0 0,-1 0 0,0 1 0,-1 0 0,-11-10 0,9 9 14,-1 0-1,-1 1 0,1 0 0,-1 0 1,0 1-1,-1 0 0,1 1 1,-19-5-1,24 8-75,1-1 0,-1 1 0,1 0 0,-1 1 1,0-1-1,1 1 0,-1 0 0,0 0 0,0 0 0,1 1 0,-1 0 0,1 0 1,-1 0-1,0 0 0,1 1 0,0-1 0,-1 1 0,1 0 0,0 1 0,0-1 1,0 1-1,0-1 0,-3 5 0,-1 5-6764</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15.434"/>
    </inkml:context>
    <inkml:brush xml:id="br0">
      <inkml:brushProperty name="width" value="0.05" units="cm"/>
      <inkml:brushProperty name="height" value="0.05" units="cm"/>
    </inkml:brush>
  </inkml:definitions>
  <inkml:trace contextRef="#ctx0" brushRef="#br0">0 132 24575,'1'9'0,"1"-1"0,-1 1 0,2-1 0,-1 1 0,5 8 0,2 8 0,16 54 0,-12-46 0,-3 1 0,-1 1 0,9 59 0,-18-91 0,0 0 0,0 1 0,0-1 0,-1 0 0,1 1 0,-1-1 0,-1 6 0,2-9 0,0 0 0,-1 1 0,1-1 0,0 0 0,0 1 0,0-1 0,0 0 0,-1 1 0,1-1 0,0 0 0,0 0 0,-1 1 0,1-1 0,0 0 0,-1 0 0,1 1 0,0-1 0,0 0 0,-1 0 0,1 0 0,-1 1 0,1-1 0,0 0 0,-1 0 0,1 0 0,-1 0 0,0 0 0,0 0 0,1-1 0,-1 1 0,0-1 0,0 1 0,0-1 0,1 1 0,-1-1 0,0 1 0,1-1 0,-1 1 0,0-1 0,1 0 0,-1 1 0,1-1 0,-2-2 0,-4-10 0,-1-2 0,2 1 0,0-1 0,0 0 0,2 0 0,0 0 0,-2-27 0,3 32 0,-3-30 0,0-77 0,6 103 0,0-1 0,1 0 0,0 1 0,1-1 0,1 1 0,0 0 0,1 0 0,10-20 0,-13 30 0,0 0 0,1 0 0,-1 0 0,1 0 0,0 1 0,1 0 0,-1-1 0,0 1 0,1 0 0,0 0 0,-1 1 0,1-1 0,0 1 0,1 0 0,-1 0 0,8-2 0,-5 2 0,-1 1 0,1 0 0,0 1 0,0-1 0,0 1 0,-1 1 0,1-1 0,0 1 0,0 0 0,9 4 0,-2-1 0,-1 1 0,-1 0 0,1 1 0,-1 1 0,0 0 0,0 1 0,-1 0 0,0 0 0,0 1 0,16 18 0,-25-24 0,0 0 0,0-1 0,0 1 0,0 0 0,0 0 0,-1 0 0,1 0 0,-1 1 0,0-1 0,0 0 0,0 1 0,0-1 0,0 0 0,-1 1 0,0-1 0,0 1 0,0-1 0,0 1 0,-1 3 0,0-3 0,0 0 0,0-1 0,-1 1 0,0-1 0,0 0 0,0 1 0,0-1 0,0 0 0,0 0 0,-1 0 0,0-1 0,1 1 0,-1 0 0,0-1 0,0 0 0,-1 0 0,-4 3 0,-15 5-195,0-1 0,0 0 0,-1-2 0,0-1 0,-1-1 0,-39 3 0,5-2-6631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16.440"/>
    </inkml:context>
    <inkml:brush xml:id="br0">
      <inkml:brushProperty name="width" value="0.05" units="cm"/>
      <inkml:brushProperty name="height" value="0.05" units="cm"/>
    </inkml:brush>
  </inkml:definitions>
  <inkml:trace contextRef="#ctx0" brushRef="#br0">288 373 24575,'2'-2'0,"1"0"0,-1-1 0,0 1 0,0-1 0,0 1 0,0-1 0,0 0 0,-1 0 0,0 0 0,1 0 0,-1 0 0,0 0 0,0-1 0,0 1 0,-1 0 0,1 0 0,-1-7 0,0 8 0,-1 0 0,0 0 0,1 0 0,-1 0 0,0 0 0,0 0 0,0 0 0,0 0 0,-1 1 0,1-1 0,0 0 0,-1 1 0,1-1 0,-1 1 0,0-1 0,1 1 0,-1 0 0,0 0 0,0 0 0,0 0 0,0 0 0,0 0 0,0 0 0,0 1 0,0-1 0,0 1 0,0-1 0,0 1 0,-4 0 0,-4-1 0,0 1 0,0 0 0,0 1 0,0 0 0,1 0 0,-1 1 0,0 1 0,0-1 0,1 1 0,0 1 0,-1 0 0,1 0 0,1 1 0,-16 10 0,15-8 0,0-1 0,1 1 0,0 0 0,0 1 0,0 0 0,1 0 0,0 1 0,1 0 0,0 0 0,0 0 0,1 1 0,0 0 0,-5 14 0,9-21 0,0 0 0,0 0 0,1 0 0,-1 1 0,1-1 0,0 0 0,-1 0 0,2 1 0,-1-1 0,0 0 0,1 0 0,-1 1 0,1-1 0,0 0 0,0 0 0,0 0 0,0 0 0,4 5 0,-3-4 0,1-1 0,0 0 0,0-1 0,0 1 0,0 0 0,1-1 0,-1 0 0,1 1 0,-1-2 0,1 1 0,0 0 0,0-1 0,4 2 0,6 0 0,0 0 0,0-1 0,0-1 0,0 0 0,0-1 0,0 0 0,25-4 0,-19 0 0,-1 0 0,0-2 0,-1 0 0,0 0 0,0-2 0,0 0 0,-1-2 0,21-13 0,-28 16 0,-1 0 0,-1 0 0,1-1 0,-1 0 0,0-1 0,-1 1 0,0-2 0,-1 1 0,0-1 0,0 0 0,-1 0 0,0 0 0,-1-1 0,0 1 0,4-17 0,-5 9 0,-1-1 0,0 1 0,-1-1 0,-1 1 0,0-1 0,-2 1 0,0 0 0,-1-1 0,-1 1 0,-1 1 0,0-1 0,-2 0 0,-11-24 0,16 39 0,-1-1 0,1 1 0,-1-1 0,1 1 0,-1 0 0,0 0 0,0 0 0,0 0 0,-1 1 0,-4-4 0,7 6 0,0-1 0,0 1 0,0-1 0,0 1 0,0 0 0,0-1 0,0 1 0,0 0 0,0 0 0,0 0 0,0 0 0,-1 0 0,1 0 0,0 0 0,0 0 0,0 0 0,0 0 0,0 1 0,0-1 0,-1 0 0,1 1 0,0-1 0,0 1 0,0-1 0,0 1 0,0-1 0,1 1 0,-1 0 0,0 0 0,0-1 0,0 1 0,1 0 0,-1 0 0,0 0 0,1 0 0,-1 0 0,0 0 0,1 0 0,0 0 0,-1 0 0,0 2 0,-1 3 0,0 1 0,1-1 0,-1 1 0,1 0 0,1 0 0,-1-1 0,1 1 0,0 0 0,1 0 0,0 0 0,0-1 0,3 13 0,4 6 0,0-1 0,12 24 0,17 27-682,75 115-1,-97-167-6143</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16.797"/>
    </inkml:context>
    <inkml:brush xml:id="br0">
      <inkml:brushProperty name="width" value="0.05" units="cm"/>
      <inkml:brushProperty name="height" value="0.05" units="cm"/>
    </inkml:brush>
  </inkml:definitions>
  <inkml:trace contextRef="#ctx0" brushRef="#br0">107 0 24575,'-4'0'0,"-2"4"0,0 7 0,2 4 0,-4 6 0,0 2 0,-3 3 0,-4 0 0,1 2 0,-2-6 0,1-5-8191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17.288"/>
    </inkml:context>
    <inkml:brush xml:id="br0">
      <inkml:brushProperty name="width" value="0.05" units="cm"/>
      <inkml:brushProperty name="height" value="0.05" units="cm"/>
    </inkml:brush>
  </inkml:definitions>
  <inkml:trace contextRef="#ctx0" brushRef="#br0">239 84 24575,'-4'-3'0,"0"0"0,0 0 0,0 1 0,-1-1 0,1 1 0,0 0 0,-1 1 0,0-1 0,1 1 0,-1 0 0,0 0 0,0 0 0,0 1 0,-7-1 0,4 1 0,0 0 0,0 1 0,0 0 0,1 0 0,-1 1 0,0-1 0,0 2 0,-8 2 0,11-1 0,-1-1 0,0 0 0,1 1 0,-1 0 0,1 0 0,0 1 0,1 0 0,-1-1 0,1 2 0,0-1 0,0 0 0,1 1 0,-1 0 0,1-1 0,0 1 0,1 1 0,0-1 0,0 0 0,0 1 0,0-1 0,1 1 0,0-1 0,1 1 0,-1-1 0,1 1 0,1 0 0,-1-1 0,2 8 0,0-3 0,0-1 0,1 1 0,0 0 0,0-1 0,1 1 0,0-1 0,1 0 0,0 0 0,1-1 0,0 1 0,0-1 0,1-1 0,0 1 0,1-1 0,0-1 0,12 10 0,-9-10 0,0 0 0,1 0 0,0-1 0,0-1 0,0 0 0,1-1 0,-1 0 0,1-1 0,0 0 0,0-1 0,1-1 0,15 0 0,-21-1 0,-1 0 0,0-1 0,0 0 0,0 0 0,0-1 0,0 0 0,-1 0 0,1-1 0,-1 0 0,1 0 0,-1 0 0,0-1 0,0 0 0,0 0 0,-1 0 0,1-1 0,-1 0 0,0 0 0,0 0 0,-1-1 0,0 1 0,0-1 0,0 0 0,4-9 0,-5 6 0,0 0 0,0-1 0,-1 1 0,0-1 0,-1 1 0,0-1 0,0 1 0,-1-1 0,0 0 0,-1 1 0,0-1 0,0 0 0,-1 1 0,-1 0 0,0-1 0,0 1 0,-4-9 0,1 4 0,-1 1 0,0 0 0,0 1 0,-1 0 0,-1 0 0,0 0 0,-1 1 0,0 0 0,0 1 0,-19-14 0,18 17 0,-1 1 0,1-1 0,-1 2 0,0 0 0,0 0 0,-18-4 0,26 8 0,-1 1 0,0-1 0,0 0 0,0 1 0,0 0 0,0 0 0,0 1 0,-9 1 0,12-1 0,-1 0 0,1 0 0,0 0 0,0 0 0,-1 0 0,1 0 0,0 1 0,0-1 0,0 1 0,0-1 0,0 1 0,1 0 0,-1 0 0,1 0 0,-1 0 0,1 0 0,-1 0 0,0 3 0,0 0 0,1 0 0,0 0 0,0 0 0,0 0 0,0 1 0,1-1 0,0 0 0,0 0 0,0 0 0,1 0 0,0 0 0,0 0 0,0 0 0,1 0 0,-1 0 0,1 0 0,0 0 0,4 5 0,5 11 0,2 0 0,21 27 0,-34-48 0,35 43 0,73 67 0,-71-75 0,-2 0 0,49 65 0,-80-95-105,0 0 0,-1 1 0,0-1 0,0 1 0,0-1 0,0 1 0,-1 0 0,0 0 0,-1 0 0,1 0 0,-1 0 0,1 9 0,-5 7-6721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17.774"/>
    </inkml:context>
    <inkml:brush xml:id="br0">
      <inkml:brushProperty name="width" value="0.05" units="cm"/>
      <inkml:brushProperty name="height" value="0.05" units="cm"/>
    </inkml:brush>
  </inkml:definitions>
  <inkml:trace contextRef="#ctx0" brushRef="#br0">0 0 24575,'0'5'0,"5"5"0,1 6 0,4 1 0,0 0 0,-1 3 0,2-2 0,-1 0 0,-2 1 0,-2 3 0,-3 1 0,-5 1 0,-3 1 0,-6 1 0,1 0 0,0-4-8191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18.336"/>
    </inkml:context>
    <inkml:brush xml:id="br0">
      <inkml:brushProperty name="width" value="0.05" units="cm"/>
      <inkml:brushProperty name="height" value="0.05" units="cm"/>
    </inkml:brush>
  </inkml:definitions>
  <inkml:trace contextRef="#ctx0" brushRef="#br0">56 366 24575,'-1'0'0,"0"1"0,0-1 0,0 1 0,0-1 0,-1 1 0,1 0 0,0 0 0,0-1 0,0 1 0,0 0 0,1 0 0,-1 0 0,0 0 0,0 0 0,0 0 0,1 0 0,-1 0 0,0 0 0,1 0 0,-1 0 0,1 1 0,0-1 0,-1 0 0,1 0 0,0 1 0,0-1 0,-1 0 0,1 0 0,0 1 0,1 1 0,-1 40 0,6-12 0,2 1 0,23 58 0,-8-26 0,-11-41 0,-10-21 0,-8-14 0,-10-23 0,2 0 0,1-1 0,2 0 0,-9-45 0,-10-152 0,27 202 0,1 12 0,0 0 0,2 0 0,0 0 0,1 0 0,5-34 0,-5 51 0,-1 0 0,1 0 0,-1 1 0,1-1 0,-1 0 0,1 1 0,0-1 0,0 1 0,0-1 0,0 1 0,0-1 0,0 1 0,0-1 0,0 1 0,1 0 0,-1 0 0,1 0 0,-1 0 0,1 0 0,-1 0 0,1 0 0,-1 0 0,1 0 0,0 1 0,-1-1 0,1 1 0,0-1 0,0 1 0,-1 0 0,1 0 0,0 0 0,0 0 0,-1 0 0,1 0 0,0 0 0,0 0 0,0 1 0,-1-1 0,1 1 0,1 0 0,9 3 0,-1 1 0,0 0 0,-1 1 0,19 13 0,-20-13 0,35 24 0,60 52 0,-85-64 0,0 0 0,-2 1 0,0 1 0,-1 0 0,16 27 0,-31-44 0,1-1 0,-1 0 0,0 1 0,1-1 0,-1 1 0,-1-1 0,1 1 0,0-1 0,0 1 0,-1 0 0,0 0 0,1-1 0,-1 1 0,0 0 0,0-1 0,-1 1 0,1 0 0,-1 0 0,1-1 0,-1 1 0,0-1 0,0 1 0,0 0 0,0-1 0,0 0 0,-1 1 0,1-1 0,-1 0 0,1 0 0,-1 1 0,0-1 0,0-1 0,0 1 0,0 0 0,0 0 0,0-1 0,-1 1 0,1-1 0,0 0 0,-1 0 0,1 0 0,-6 2 0,-16 3-71,-1 0-1,0-2 1,0-1 0,0 0-1,0-2 1,-27-2-1,22 0-793,-30 1-5961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30.375"/>
    </inkml:context>
    <inkml:brush xml:id="br0">
      <inkml:brushProperty name="width" value="0.05" units="cm"/>
      <inkml:brushProperty name="height" value="0.05" units="cm"/>
    </inkml:brush>
  </inkml:definitions>
  <inkml:trace contextRef="#ctx0" brushRef="#br0">0 116 24575,'22'-8'0,"-20"7"0,-1 0 0,1 0 0,0 0 0,0 1 0,0-1 0,0 0 0,0 1 0,-1-1 0,1 1 0,0-1 0,0 1 0,4 0 0,-2 1 0,0 0 0,0 1 0,0-1 0,0 1 0,0 0 0,0 0 0,0 0 0,-1 0 0,1 1 0,-1-1 0,0 1 0,0 0 0,0 0 0,0 0 0,0 1 0,-1-1 0,1 1 0,-1-1 0,0 1 0,0 0 0,3 7 0,1 5 0,1 1 0,-2 0 0,-1 0 0,4 17 0,-8-29 0,6 41 0,-6-44 0,0 0 0,0 1 0,0-1 0,0 0 0,0 1 0,-1-1 0,1 0 0,-1 1 0,1-1 0,-1 0 0,0 0 0,0 0 0,0 1 0,0-1 0,-3 3 0,4-5 0,0 0 0,0 0 0,-1 0 0,1 1 0,0-1 0,-1 0 0,1 0 0,0 0 0,0 0 0,-1 0 0,1 0 0,0 0 0,0 0 0,-1 0 0,1 0 0,0 0 0,-1 0 0,1 0 0,0 0 0,0 0 0,-1 0 0,1-1 0,0 1 0,0 0 0,-1 0 0,1 0 0,0 0 0,0 0 0,0-1 0,-1 1 0,1 0 0,0 0 0,0 0 0,0-1 0,-1 1 0,1 0 0,0 0 0,0-1 0,0 1 0,0 0 0,0 0 0,0-1 0,0 1 0,0 0 0,0 0 0,-1-1 0,1 1 0,0 0 0,0-1 0,0 1 0,0 0 0,1 0 0,-1-1 0,0 1 0,0 0 0,0 0 0,0-1 0,0 1 0,-1-20 0,4 0 0,1 0 0,1 0 0,1 0 0,0 1 0,1 0 0,2 1 0,0-1 0,0 1 0,2 1 0,0 0 0,1 1 0,1 0 0,0 0 0,30-24 0,-39 36 0,0 1 0,0-1 0,1 1 0,0 0 0,-1 1 0,1-1 0,0 1 0,0 0 0,0 0 0,1 1 0,-1 0 0,10-2 0,-12 3 0,1 0 0,-1 0 0,0 1 0,1-1 0,-1 1 0,0 0 0,0 0 0,1 0 0,-1 0 0,0 1 0,0-1 0,0 1 0,0 0 0,-1 0 0,1 0 0,0 0 0,-1 0 0,1 0 0,-1 1 0,0-1 0,4 6 0,1 4-151,-1 0-1,0 0 0,0 1 0,-1-1 1,-1 1-1,0 0 0,-1 1 1,2 18-1,2 18-6674</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27.240"/>
    </inkml:context>
    <inkml:brush xml:id="br0">
      <inkml:brushProperty name="width" value="0.05" units="cm"/>
      <inkml:brushProperty name="height" value="0.05" units="cm"/>
    </inkml:brush>
  </inkml:definitions>
  <inkml:trace contextRef="#ctx0" brushRef="#br0">1 66 24575,'0'-21'0,"1"-21"0,3 39 0,2 10 0,4 13 0,6 24 0,-2 0 0,-2 1 0,7 52 0,10 144 0,-18-124 0,-2 4 0,-9-159 0,1 0 0,2 1 0,1-1 0,2 1 0,2 0 0,13-39 0,-19 71 0,0-1 0,0 1 0,1-1 0,0 1 0,0 0 0,0 0 0,0 0 0,1 0 0,0 1 0,0-1 0,0 1 0,1 0 0,-1 0 0,7-3 0,-8 5 0,0 1 0,1-1 0,-1 1 0,0 0 0,1 0 0,-1 1 0,1-1 0,-1 1 0,1 0 0,-1-1 0,1 2 0,0-1 0,-1 0 0,1 1 0,-1-1 0,1 1 0,-1 0 0,0 0 0,1 1 0,-1-1 0,0 1 0,0-1 0,0 1 0,5 4 0,3 3 0,-1 0 0,1 0 0,-2 1 0,0 0 0,0 1 0,-1-1 0,0 2 0,-1-1 0,0 1 0,5 14 0,8 21 0,19 66 0,-32-89 0,27 99-1365,-24-98-5461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27.645"/>
    </inkml:context>
    <inkml:brush xml:id="br0">
      <inkml:brushProperty name="width" value="0.05" units="cm"/>
      <inkml:brushProperty name="height" value="0.05" units="cm"/>
    </inkml:brush>
  </inkml:definitions>
  <inkml:trace contextRef="#ctx0" brushRef="#br0">242 127 24575,'2'-1'0,"-1"-1"0,1 1 0,0-1 0,-1 0 0,0 1 0,1-1 0,-1 0 0,0 0 0,0 0 0,0 0 0,0 0 0,-1 0 0,1 0 0,0 0 0,-1 0 0,1 0 0,-1-1 0,0 1 0,0 0 0,0 0 0,0 0 0,0-1 0,0 1 0,-1 0 0,1 0 0,-1 0 0,1 0 0,-1 0 0,0 0 0,0 0 0,0 0 0,0 0 0,0 0 0,-1 0 0,1 0 0,0 1 0,-1-1 0,-1-1 0,-2-2 0,-1 0 0,1 0 0,-1 1 0,0 0 0,-1 0 0,1 1 0,-1-1 0,1 2 0,-1-1 0,-8-2 0,8 3 0,1 1 0,-1 0 0,1 0 0,-1 0 0,1 1 0,-1 0 0,1 0 0,-1 1 0,1 0 0,-1 0 0,1 0 0,-8 3 0,10-2 0,0 0 0,0 0 0,0 0 0,1 1 0,-1-1 0,1 1 0,0 0 0,0 0 0,0 0 0,0 0 0,0 1 0,0-1 0,1 1 0,0-1 0,0 1 0,0 0 0,0 0 0,0 0 0,-1 7 0,-2 10 0,1 1 0,1-1 0,0 0 0,2 23 0,7 88 0,-6-122 0,1 1 0,1-1 0,0 1 0,0-1 0,1 0 0,0 0 0,6 13 0,-7-21 0,-1 0 0,0 0 0,1 1 0,0-1 0,-1 0 0,1 0 0,0 0 0,0-1 0,0 1 0,0 0 0,0-1 0,0 1 0,0-1 0,1 0 0,-1 0 0,1 0 0,-1 0 0,1 0 0,-1 0 0,1-1 0,-1 1 0,1-1 0,0 0 0,-1 1 0,1-1 0,-1 0 0,1-1 0,0 1 0,-1 0 0,1-1 0,-1 0 0,1 1 0,3-3 0,1 0 0,-1 0 0,0-1 0,0 1 0,0-1 0,-1 0 0,0-1 0,1 1 0,-2-1 0,1 0 0,0-1 0,6-10 0,3-4 0,-2-1 0,10-23 0,-19 38 0,0 0 0,0 0 0,0 1 0,1-1 0,8-9 0,-11 15 0,-1-1 0,1 0 0,0 1 0,-1-1 0,1 1 0,0-1 0,-1 1 0,1-1 0,0 1 0,0 0 0,0 0 0,-1-1 0,1 1 0,0 0 0,0 0 0,0 0 0,0 0 0,-1-1 0,1 1 0,0 1 0,1-1 0,0 0 0,-1 1 0,0 0 0,0 0 0,1 0 0,-1-1 0,0 1 0,0 0 0,0 0 0,0 1 0,0-1 0,0 0 0,0 0 0,0 0 0,-1 1 0,1-1 0,0 0 0,0 3 0,18 54 55,-11-29-1475,1-1-5406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28.024"/>
    </inkml:context>
    <inkml:brush xml:id="br0">
      <inkml:brushProperty name="width" value="0.05" units="cm"/>
      <inkml:brushProperty name="height" value="0.05" units="cm"/>
    </inkml:brush>
  </inkml:definitions>
  <inkml:trace contextRef="#ctx0" brushRef="#br0">20 183 24575,'0'-5'0,"-1"0"0,0 1 0,0-1 0,0 0 0,-1 0 0,-2-6 0,2 8 0,1-1 0,0 1 0,0 0 0,0-1 0,0 1 0,0-1 0,1 1 0,-1-1 0,1 0 0,0 1 0,0-1 0,0 1 0,1-5 0,-1 7 0,1 0 0,-1 0 0,0 0 0,1 1 0,-1-1 0,0 0 0,1 1 0,-1-1 0,1 0 0,-1 1 0,1-1 0,-1 0 0,1 1 0,0-1 0,-1 1 0,1-1 0,0 1 0,-1-1 0,1 1 0,0 0 0,0-1 0,-1 1 0,1 0 0,0 0 0,0-1 0,0 1 0,-1 0 0,1 0 0,0 0 0,0 0 0,0 0 0,-1 0 0,1 0 0,0 0 0,0 0 0,0 1 0,-1-1 0,1 0 0,0 0 0,0 1 0,0-1 0,-1 0 0,1 1 0,0-1 0,-1 1 0,2 0 0,32 26 0,-16-8 0,-1 0 0,0 1 0,-2 1 0,-1 1 0,0 0 0,-2 1 0,0 0 0,-2 1 0,0 0 0,10 44 0,-19-63 0,-1 1 0,1 0 0,-1-1 0,0 1 0,-1 0 0,-1 10 0,2-15 0,0 0 0,0 0 0,-1 0 0,1 0 0,0 0 0,-1 0 0,1 0 0,0 0 0,-1 0 0,1 0 0,-1-1 0,1 1 0,-1 0 0,0 0 0,1 0 0,-1-1 0,0 1 0,1 0 0,-1 0 0,0-1 0,0 1 0,0-1 0,0 1 0,0-1 0,0 1 0,0-1 0,0 0 0,0 1 0,0-1 0,0 0 0,0 0 0,0 0 0,0 0 0,0 0 0,0 0 0,0 0 0,0 0 0,0 0 0,0 0 0,0 0 0,0-1 0,0 1 0,0 0 0,0-1 0,-1 0 0,-1-1 0,1 1 0,0-1 0,0 1 0,0-1 0,0 0 0,0 0 0,0 0 0,1 0 0,-1-1 0,0 1 0,1 0 0,0-1 0,0 1 0,-1 0 0,1-1 0,1 0 0,-2-4 0,-7-49 0,9 54 0,-1-20 0,0 1 0,2-1 0,1 1 0,0-1 0,1 1 0,7-22 0,-6 29 0,1 0 0,0 0 0,0 1 0,1 0 0,1 0 0,0 1 0,1-1 0,0 2 0,20-23 0,2 12-1365,-1 7-5461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28.475"/>
    </inkml:context>
    <inkml:brush xml:id="br0">
      <inkml:brushProperty name="width" value="0.05" units="cm"/>
      <inkml:brushProperty name="height" value="0.05" units="cm"/>
    </inkml:brush>
  </inkml:definitions>
  <inkml:trace contextRef="#ctx0" brushRef="#br0">259 404 24575,'0'-2'0,"0"1"0,0-1 0,0 0 0,0 0 0,0 1 0,-1-1 0,1 0 0,-1 0 0,1 1 0,-1-1 0,1 0 0,-1 1 0,0-1 0,0 1 0,0-1 0,0 1 0,0-1 0,0 1 0,0 0 0,0-1 0,-1 1 0,1 0 0,-1 0 0,1 0 0,-1 0 0,1 0 0,-1 0 0,1 0 0,-1 1 0,0-1 0,1 1 0,-1-1 0,0 1 0,1-1 0,-1 1 0,0 0 0,0 0 0,0 0 0,1 0 0,-1 0 0,-3 1 0,-2 0 0,-1 0 0,0 1 0,0 0 0,1 0 0,0 1 0,-1 0 0,1 0 0,-9 6 0,4-1 0,2 1 0,-1 0 0,1 0 0,1 2 0,0-1 0,0 1 0,1 0 0,0 0 0,1 1 0,0 1 0,1-1 0,0 1 0,-6 24 0,9-29 0,2 0 0,-1 0 0,1 0 0,0 0 0,1 0 0,0 0 0,0 1 0,1-1 0,0 0 0,3 15 0,-2-17 0,0 0 0,1-1 0,-1 0 0,1 0 0,0 0 0,1 0 0,-1 0 0,1 0 0,0-1 0,0 0 0,0 0 0,1 0 0,-1 0 0,1-1 0,0 1 0,8 3 0,-5-3 0,0 0 0,1 0 0,0-1 0,-1-1 0,1 1 0,0-1 0,0-1 0,0 1 0,0-2 0,1 1 0,-1-1 0,0 0 0,0-1 0,0 0 0,0-1 0,0 0 0,0 0 0,0-1 0,-1 0 0,1-1 0,-1 0 0,0 0 0,0 0 0,8-7 0,-7 4 0,0 0 0,-1-1 0,0 1 0,-1-2 0,1 1 0,-2-1 0,1 0 0,-1 0 0,-1-1 0,0 0 0,0 0 0,-1 0 0,0 0 0,0-1 0,-1 0 0,-1 0 0,0 1 0,-1-1 0,1-19 0,-4-6 0,-1-1 0,-2 0 0,-1 1 0,-15-47 0,-56-138 0,60 177 0,5 18 0,12 26 0,0-1 0,0 1 0,0 0 0,0 0 0,0 0 0,0 0 0,0-1 0,0 1 0,0 0 0,0 0 0,0 0 0,0-1 0,0 1 0,0 0 0,0 0 0,0 0 0,0 0 0,-1 0 0,1-1 0,0 1 0,0 0 0,0 0 0,0 0 0,0 0 0,-1 0 0,1 0 0,0 0 0,0-1 0,0 1 0,0 0 0,-1 0 0,1 0 0,0 0 0,0 0 0,0 0 0,0 0 0,-1 0 0,1 0 0,0 0 0,0 0 0,0 0 0,-1 0 0,1 0 0,0 0 0,0 0 0,-1 0 0,-1 12 0,4 17 0,45 224 32,-27-166-498,-4 1 1,8 153-1,-24-211-6360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28.856"/>
    </inkml:context>
    <inkml:brush xml:id="br0">
      <inkml:brushProperty name="width" value="0.05" units="cm"/>
      <inkml:brushProperty name="height" value="0.05" units="cm"/>
    </inkml:brush>
  </inkml:definitions>
  <inkml:trace contextRef="#ctx0" brushRef="#br0">294 128 24575,'-29'-33'0,"20"22"0,0 0 0,-22-19 0,25 25 0,0 0 0,-1 1 0,0 0 0,0 0 0,0 0 0,0 1 0,-1 0 0,0 0 0,1 1 0,-1 0 0,0 0 0,-8 0 0,12 2 0,0 0 0,1 0 0,-1 1 0,0-1 0,0 1 0,1 0 0,-1 0 0,1 0 0,-1 0 0,1 1 0,-1-1 0,1 1 0,0 0 0,-1 0 0,1 0 0,0 1 0,0-1 0,1 1 0,-1-1 0,1 1 0,-1 0 0,1 0 0,0 0 0,0 0 0,0 0 0,0 1 0,-1 4 0,-3 7 0,1 0 0,1 0 0,0 1 0,1-1 0,1 1 0,-1 22 0,3-9 0,1 0 0,7 48 0,-5-63 0,0 0 0,0 0 0,2 0 0,-1 0 0,2-1 0,0 0 0,14 22 0,-16-29 0,-1-1 0,1 0 0,1 0 0,-1-1 0,1 1 0,0-1 0,0 0 0,0 0 0,0-1 0,1 1 0,-1-1 0,1 0 0,0-1 0,0 1 0,0-1 0,0-1 0,1 1 0,-1-1 0,13 1 0,22-4-1365,-2-3-5461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29.574"/>
    </inkml:context>
    <inkml:brush xml:id="br0">
      <inkml:brushProperty name="width" value="0.05" units="cm"/>
      <inkml:brushProperty name="height" value="0.05" units="cm"/>
    </inkml:brush>
  </inkml:definitions>
  <inkml:trace contextRef="#ctx0" brushRef="#br0">160 331 24575,'1'0'0,"-1"0"0,0 0 0,1-1 0,-1 1 0,0 0 0,0-1 0,1 1 0,-1 0 0,0-1 0,0 1 0,1 0 0,-1-1 0,0 1 0,0 0 0,0-1 0,0 1 0,1 0 0,-1-1 0,0 1 0,0-1 0,0 1 0,0 0 0,0-1 0,0 1 0,0-1 0,0 1 0,0 0 0,0-1 0,0 1 0,-1-1 0,1 1 0,0 0 0,0-1 0,-14-6 0,11 6 0,-1 1 0,0-1 0,0 1 0,1 0 0,-1 0 0,0 0 0,-5 1 0,2 2 0,0 0 0,1 0 0,-1 1 0,0 0 0,1 0 0,0 0 0,0 1 0,0 0 0,1 0 0,-1 1 0,1-1 0,1 1 0,-1 0 0,1 1 0,0-1 0,0 1 0,1-1 0,0 1 0,0 0 0,0 1 0,1-1 0,0 0 0,1 1 0,0-1 0,0 1 0,0-1 0,1 1 0,1 14 0,-1-15 0,1 1 0,0 0 0,0-1 0,1 1 0,0-1 0,0 1 0,0-1 0,1 0 0,0 0 0,1 0 0,0 0 0,0-1 0,0 1 0,1-1 0,-1 0 0,2 0 0,-1-1 0,0 0 0,1 0 0,0 0 0,1 0 0,-1-1 0,1 0 0,-1-1 0,1 1 0,0-1 0,1 0 0,9 2 0,-11-4 0,-1 0 0,0 0 0,1-1 0,0 1 0,-1-1 0,1-1 0,-1 1 0,1-1 0,-1 0 0,1 0 0,-1 0 0,0-1 0,0 0 0,1 0 0,-1 0 0,-1-1 0,1 1 0,0-1 0,0-1 0,-1 1 0,0 0 0,0-1 0,0 0 0,0 0 0,0 0 0,-1-1 0,0 1 0,0-1 0,0 0 0,0 0 0,-1 0 0,0 0 0,0 0 0,0 0 0,-1-1 0,0 1 0,0 0 0,0-1 0,0 0 0,-1 1 0,0-1 0,0 1 0,-1-1 0,1 1 0,-3-9 0,0 4 0,-1-1 0,0 1 0,-1 0 0,0 1 0,0-1 0,-1 1 0,0 0 0,-1 0 0,0 1 0,0 0 0,-16-14 0,-11-13 0,34 35 0,-1-1 0,1 1 0,0 0 0,-1-1 0,1 1 0,0 0 0,0-1 0,-1 1 0,1 0 0,0-1 0,0 1 0,-1-1 0,1 1 0,0 0 0,0-1 0,0 1 0,0-1 0,0 1 0,-1-1 0,1 1 0,0-1 0,0 1 0,0 0 0,0-1 0,0 1 0,0-1 0,1 1 0,-1-1 0,0 1 0,0-1 0,0 1 0,0 0 0,1-1 0,-1 1 0,0-1 0,19-6 0,35 5 0,-47 3 0,100 2 0,137-2 0,-240-2 0,-1 1 0,0-1 0,0 0 0,0 0 0,0 0 0,0 0 0,0 0 0,0-1 0,0 1 0,0-1 0,3-2 0,-6 3 0,1 1 0,-1 0 0,0-1 0,1 1 0,-1-1 0,0 1 0,1 0 0,-1-1 0,0 1 0,1-1 0,-1 1 0,0-1 0,0 1 0,1-1 0,-1 1 0,0-1 0,0 0 0,0 1 0,0-1 0,0 1 0,0-1 0,0 1 0,0-1 0,0 0 0,0 0 0,-1 0 0,1 0 0,-1 0 0,0 0 0,0 0 0,0 1 0,1-1 0,-1 0 0,0 0 0,0 0 0,0 1 0,0-1 0,0 1 0,0-1 0,0 1 0,-1-1 0,1 1 0,-1-1 0,-4-1 0,0 1 0,0 0 0,0 0 0,0 0 0,0 1 0,0 0 0,0 0 0,-1 1 0,1-1 0,0 1 0,0 1 0,1-1 0,-1 1 0,0 0 0,0 0 0,1 1 0,-1-1 0,1 1 0,0 0 0,0 1 0,-9 7 0,8-5 0,-1-1 0,1 1 0,1 0 0,-1 1 0,1-1 0,0 1 0,1 0 0,0 0 0,0 1 0,0-1 0,1 1 0,0 0 0,1 0 0,-1 0 0,-1 13 0,4-14 0,0 0 0,0 0 0,0 1 0,1-1 0,0 0 0,0 0 0,1 1 0,0-1 0,0 0 0,0-1 0,1 1 0,0 0 0,1-1 0,0 0 0,-1 1 0,2-2 0,-1 1 0,1 0 0,0-1 0,0 0 0,0 0 0,1 0 0,0-1 0,0 0 0,7 4 0,-6-4 0,1 0 0,0-1 0,0 0 0,1 0 0,-1-1 0,0 0 0,1 0 0,0-1 0,-1 0 0,1-1 0,0 0 0,-1 0 0,1-1 0,0 0 0,-1-1 0,1 1 0,-1-2 0,0 1 0,1-1 0,13-7 0,-15 6 0,0 0 0,0-1 0,-1 1 0,0-1 0,0-1 0,0 1 0,0-1 0,-1 0 0,0 0 0,0-1 0,-1 1 0,5-10 0,-4 5 0,-1 0 0,0 0 0,0 0 0,-2 0 0,1 0 0,-1-1 0,0-19 0,-2-1 0,-2-1 0,-2 1 0,-1 0 0,-1 0 0,-11-31 0,-46-133 0,63 196 0,0 0 0,0 0 0,0 0 0,0 0 0,0 0 0,0 0 0,0 0 0,0 0 0,0 0 0,0 0 0,0 0 0,0 0 0,0 0 0,0 1 0,-1-1 0,1 0 0,0 0 0,0 0 0,0 0 0,0 0 0,0 0 0,0 0 0,0 0 0,0 0 0,0 0 0,0 0 0,-1 0 0,1 0 0,0 0 0,0 0 0,0 0 0,0 0 0,0 0 0,0 0 0,0 0 0,0 0 0,0 0 0,0 0 0,0-1 0,-1 1 0,1 0 0,0 0 0,0 0 0,0 0 0,0 0 0,0 0 0,0 0 0,0 0 0,0 0 0,0 0 0,0 0 0,0 0 0,0 0 0,0-1 0,0 1 0,-3 15 0,2 21 0,6 33-11,4 0 0,2 0-1,28 94 1,-7-32-1309,-25-98-5506</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29.946"/>
    </inkml:context>
    <inkml:brush xml:id="br0">
      <inkml:brushProperty name="width" value="0.05" units="cm"/>
      <inkml:brushProperty name="height" value="0.05" units="cm"/>
    </inkml:brush>
  </inkml:definitions>
  <inkml:trace contextRef="#ctx0" brushRef="#br0">28 225 24575,'1'1'0,"0"1"0,0-1 0,0 1 0,1-1 0,-1 0 0,0 1 0,1-1 0,-1 0 0,1 0 0,-1 0 0,1 0 0,0 0 0,-1 0 0,1 0 0,0-1 0,0 1 0,0-1 0,-1 1 0,1-1 0,0 0 0,0 1 0,3-1 0,2 1 0,1 0 0,-1-1 0,0 1 0,1-1 0,-1-1 0,10 0 0,-12-1 0,0 1 0,1-1 0,-1 0 0,0 0 0,0 0 0,0-1 0,0 1 0,-1-1 0,1-1 0,-1 1 0,0-1 0,0 1 0,0-1 0,0 0 0,0-1 0,-1 1 0,0-1 0,0 1 0,0-1 0,-1 0 0,1 0 0,-1 0 0,0 0 0,-1-1 0,1 1 0,-1 0 0,0-1 0,0 1 0,-1-1 0,0 1 0,0-1 0,0 1 0,-1-1 0,1 1 0,-1-1 0,0 1 0,-1 0 0,0-1 0,1 1 0,-2 0 0,1 0 0,-1 0 0,1 0 0,-1 1 0,0-1 0,-1 1 0,1 0 0,-7-6 0,8 7 0,0 1 0,-1-1 0,1 1 0,-1 0 0,0 0 0,1 0 0,-1 0 0,0 0 0,0 1 0,0 0 0,0-1 0,0 1 0,-1 0 0,1 0 0,0 1 0,0-1 0,-1 1 0,1-1 0,0 1 0,-1 0 0,1 0 0,0 1 0,-1-1 0,1 1 0,0-1 0,-1 1 0,1 0 0,0 0 0,0 1 0,0-1 0,0 1 0,0-1 0,0 1 0,0 0 0,1 0 0,-1 0 0,1 0 0,-3 4 0,-2 1 0,0 1 0,1 0 0,-1 0 0,2 0 0,-1 1 0,1 0 0,1 0 0,0 0 0,0 1 0,1 0 0,-4 15 0,5-10-49,0 0 1,2 0-1,0 0 0,0 0 0,1 0 1,1 0-1,1 0 0,0 0 0,1-1 1,0 1-1,1-1 0,1 0 0,0 0 1,1-1-1,0 0 0,1 0 0,1-1 1,0 0-1,0 0 0,1-1 0,1 0 1,0-1-1,1 0 0,-1-1 0,2 0 0,-1-1 1,19 9-1,14 2-6777</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30.527"/>
    </inkml:context>
    <inkml:brush xml:id="br0">
      <inkml:brushProperty name="width" value="0.05" units="cm"/>
      <inkml:brushProperty name="height" value="0.05" units="cm"/>
    </inkml:brush>
  </inkml:definitions>
  <inkml:trace contextRef="#ctx0" brushRef="#br0">1 45 24575,'0'-4'0,"0"-7"0,0-4 0,0 3 0,0 9 0,4 14 0,2 13 0,4 8 0,0 6 0,4 11 0,3 5 0,3 3 0,3 0 0,1-5 0,-2-3 0,-2-4 0,1-7 0,-3-9-8191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30.896"/>
    </inkml:context>
    <inkml:brush xml:id="br0">
      <inkml:brushProperty name="width" value="0.05" units="cm"/>
      <inkml:brushProperty name="height" value="0.05" units="cm"/>
    </inkml:brush>
  </inkml:definitions>
  <inkml:trace contextRef="#ctx0" brushRef="#br0">121 99 24575,'-35'-17'0,"20"10"0,0 0 0,0-1 0,-20-15 0,35 23 0,0-1 0,-1 1 0,1 0 0,0 0 0,-1 0 0,1 0 0,0-1 0,0 1 0,-1 0 0,1 0 0,0-1 0,0 1 0,-1 0 0,1 0 0,0-1 0,0 1 0,0 0 0,0-1 0,-1 1 0,1 0 0,0-1 0,0 1 0,0 0 0,0-1 0,0 1 0,0 0 0,0-1 0,0 1 0,0 0 0,0-1 0,0 1 0,0 0 0,0-1 0,0 1 0,0 0 0,1-1 0,12-5 0,26 4 0,-36 2 0,287 2-7,-108 1-672,205-21 0,-350 13-6147</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31.254"/>
    </inkml:context>
    <inkml:brush xml:id="br0">
      <inkml:brushProperty name="width" value="0.05" units="cm"/>
      <inkml:brushProperty name="height" value="0.05" units="cm"/>
    </inkml:brush>
  </inkml:definitions>
  <inkml:trace contextRef="#ctx0" brushRef="#br0">32 100 24575,'-4'-5'0,"-7"-5"0,0-6 0,5-4 0,13 0 0,10 5 0,10 4 0,10 9 0,7 4 0,6 7 0,-3 1 0,1 4 0,-4 0 0,-5 1 0,-5-2 0,-8-2-8191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31.265"/>
    </inkml:context>
    <inkml:brush xml:id="br0">
      <inkml:brushProperty name="width" value="0.05" units="cm"/>
      <inkml:brushProperty name="height" value="0.05" units="cm"/>
    </inkml:brush>
  </inkml:definitions>
  <inkml:trace contextRef="#ctx0" brushRef="#br0">0 22 24575,'0'-5'0,"0"-5"0,5 3 0,1 7 0,-1 8 0,0 7 0,2 10 0,1 5 0,-2 2 0,-1 4 0,-1 0 0,-3-1 0,0-2 0,-1-2 0,5-3 0,0-1 0,0-5-8191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31.624"/>
    </inkml:context>
    <inkml:brush xml:id="br0">
      <inkml:brushProperty name="width" value="0.05" units="cm"/>
      <inkml:brushProperty name="height" value="0.05" units="cm"/>
    </inkml:brush>
  </inkml:definitions>
  <inkml:trace contextRef="#ctx0" brushRef="#br0">23 179 24575,'3'40'0,"2"0"0,1 0 0,2-1 0,25 75 0,-18-66 0,-1 0 0,8 69 0,-58-200 0,16 31 0,2 0 0,3-1 0,2 0 0,2-1 0,-3-57 0,13 101 0,1 1 0,0-1 0,0 1 0,1-1 0,1 1 0,0 0 0,0-1 0,0 1 0,1 0 0,1 0 0,0 1 0,0-1 0,0 1 0,8-10 0,-8 13 0,1 0 0,-1 0 0,1 0 0,1 1 0,-1-1 0,1 1 0,0 1 0,-1-1 0,2 1 0,-1 0 0,0 0 0,1 1 0,-1 0 0,1 0 0,0 0 0,-1 1 0,1 0 0,0 0 0,0 1 0,8 0 0,2 1 0,0 1 0,1 1 0,-1 0 0,0 1 0,0 1 0,-1 1 0,1 0 0,-1 1 0,-1 1 0,1 0 0,-1 1 0,-1 1 0,0 0 0,0 1 0,-1 0 0,20 22 0,-31-29 0,1-1 0,-1 0 0,1 1 0,-1 0 0,0-1 0,0 1 0,-1 0 0,1 0 0,-1 0 0,0 1 0,0-1 0,0 0 0,-1 0 0,1 0 0,-1 1 0,0-1 0,0 0 0,-1 0 0,1 1 0,-1-1 0,-2 8 0,0-6 0,0 0 0,0 0 0,-1-1 0,1 1 0,-1-1 0,-1 0 0,1 0 0,-1 0 0,0-1 0,0 1 0,0-1 0,-1 0 0,-8 4 0,-8 4-341,0-2 0,0 0-1,-32 8 1,-9-1-6485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32.460"/>
    </inkml:context>
    <inkml:brush xml:id="br0">
      <inkml:brushProperty name="width" value="0.05" units="cm"/>
      <inkml:brushProperty name="height" value="0.05" units="cm"/>
    </inkml:brush>
  </inkml:definitions>
  <inkml:trace contextRef="#ctx0" brushRef="#br0">333 179 24575,'3'-1'0,"-1"1"0,1-1 0,-1 0 0,1 0 0,-1 0 0,0 0 0,1 0 0,-1-1 0,0 1 0,0-1 0,1 1 0,-1-1 0,-1 0 0,4-3 0,0 0 0,-1 0 0,0 0 0,0-1 0,6-10 0,-8 13 0,-1 0 0,0 0 0,1 0 0,-1 0 0,0-1 0,-1 1 0,1 0 0,0-1 0,-1 1 0,0 0 0,0-1 0,0 1 0,0 0 0,0-1 0,-1 1 0,0 0 0,1-1 0,-2-3 0,0 4 0,0 0 0,0 0 0,-1 0 0,1 0 0,0 0 0,-1 1 0,0-1 0,0 1 0,1 0 0,-1 0 0,-1-1 0,1 2 0,0-1 0,0 0 0,-1 1 0,-4-2 0,-3 0 0,-1 0 0,1 1 0,0 0 0,-1 1 0,1 0 0,-1 1 0,1 0 0,-1 1 0,1 0 0,-1 1 0,1 0 0,0 1 0,-21 7 0,19-5 0,1 0 0,0 1 0,0 0 0,1 1 0,-1 1 0,2-1 0,-1 2 0,1 0 0,0 0 0,1 0 0,-15 19 0,21-23 0,0 0 0,0 0 0,0 0 0,1 0 0,0 0 0,0 0 0,0 1 0,1-1 0,0 1 0,0-1 0,0 1 0,0 0 0,1-1 0,0 1 0,1 8 0,1-7 0,-1 1 0,2-1 0,-1 1 0,1-1 0,0 0 0,0 0 0,1 0 0,0 0 0,1-1 0,4 7 0,8 5 0,0 0 0,1-1 0,1-1 0,1-1 0,41 25 0,78 32 0,3 1 0,-135-69 0,0 1 0,0 0 0,-1 0 0,10 10 0,-15-14 0,0-1 0,-1 1 0,1 0 0,0-1 0,-1 1 0,1 0 0,-1 0 0,0 0 0,1 0 0,-1 0 0,0-1 0,1 1 0,-1 0 0,0 0 0,0 0 0,0 0 0,0 0 0,0 0 0,0 2 0,0-2 0,-1 0 0,0 0 0,1 0 0,-1 0 0,0-1 0,0 1 0,1 0 0,-1 0 0,0 0 0,0-1 0,0 1 0,0 0 0,0-1 0,0 1 0,0-1 0,0 0 0,0 1 0,-1-1 0,1 0 0,0 1 0,-1-1 0,-32 5 0,0-1 0,0-2 0,1-1 0,-1-2 0,-61-9 0,75 7-227,-1-1-1,0 0 1,1-2-1,0 0 1,-38-19-1,24 6-6598</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32.848"/>
    </inkml:context>
    <inkml:brush xml:id="br0">
      <inkml:brushProperty name="width" value="0.05" units="cm"/>
      <inkml:brushProperty name="height" value="0.05" units="cm"/>
    </inkml:brush>
  </inkml:definitions>
  <inkml:trace contextRef="#ctx0" brushRef="#br0">134 106 24575,'-5'18'0,"5"-18"0,-1 1 0,1 0 0,-1-1 0,1 1 0,0 0 0,-1-1 0,1 1 0,0 0 0,0-1 0,-1 1 0,1 0 0,0-1 0,0 1 0,0 0 0,0 0 0,0-1 0,0 1 0,0 0 0,0-1 0,0 1 0,1 0 0,-1 0 0,0-1 0,0 1 0,1 0 0,-1-1 0,0 1 0,1-1 0,-1 1 0,0 0 0,1-1 0,-1 1 0,1-1 0,-1 1 0,1-1 0,-1 1 0,1-1 0,0 1 0,-1-1 0,1 0 0,-1 1 0,1-1 0,0 0 0,-1 1 0,1-1 0,0 0 0,0 0 0,-1 0 0,1 0 0,0 0 0,0 0 0,4 2 0,0-1 0,0-1 0,-1 1 0,1-1 0,0 1 0,0-1 0,0-1 0,-1 1 0,1-1 0,0 0 0,0 0 0,-1 0 0,1-1 0,-1 1 0,1-1 0,-1 0 0,0 0 0,6-4 0,-8 4 0,0 1 0,0-1 0,0 1 0,-1-1 0,1 1 0,0-1 0,-1 0 0,1 0 0,-1 0 0,0 0 0,1 0 0,-1 0 0,0-1 0,0 1 0,-1 0 0,1 0 0,0-1 0,-1 1 0,1 0 0,-1-1 0,0 1 0,0-1 0,0 1 0,0-1 0,0 1 0,-1 0 0,1-1 0,-1 1 0,1 0 0,-1-1 0,0 1 0,0 0 0,0 0 0,0 0 0,0-1 0,0 1 0,-1 0 0,-1-2 0,-1 0 0,0-1 0,0 1 0,-1 0 0,1 0 0,-1 1 0,0-1 0,0 1 0,0 0 0,0 0 0,-1 1 0,1 0 0,-1 0 0,1 0 0,-1 0 0,0 1 0,0 0 0,0 0 0,1 1 0,-1-1 0,-10 2 0,11-1 0,-1 0 0,1 1 0,-1 0 0,1 0 0,0 0 0,-1 1 0,1 0 0,0 0 0,0 0 0,0 0 0,0 1 0,1 0 0,-1 0 0,1 0 0,-1 0 0,1 1 0,0 0 0,1 0 0,-1 0 0,1 0 0,-1 1 0,-2 5 0,2-2 0,1 0 0,0 0 0,1 0 0,0 0 0,0 0 0,0 0 0,1 1 0,1-1 0,-1 0 0,1 1 0,1-1 0,2 14 0,-2-15 0,1-1 0,0 0 0,0 0 0,0 0 0,1 0 0,0 0 0,0 0 0,0-1 0,1 1 0,0-1 0,0 0 0,0 0 0,1-1 0,-1 1 0,1-1 0,10 7 0,-1-3-341,0-1 0,0 0-1,29 8 1,-1-3-6485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33.207"/>
    </inkml:context>
    <inkml:brush xml:id="br0">
      <inkml:brushProperty name="width" value="0.05" units="cm"/>
      <inkml:brushProperty name="height" value="0.05" units="cm"/>
    </inkml:brush>
  </inkml:definitions>
  <inkml:trace contextRef="#ctx0" brushRef="#br0">54 108 24575,'-20'-17'0,"16"15"0,1-1 0,-1 0 0,1 0 0,0 0 0,0 0 0,0 0 0,1 0 0,-1-1 0,-2-4 0,5 8 0,0-1 0,0 1 0,0 0 0,-1 0 0,1-1 0,0 1 0,0 0 0,0 0 0,0-1 0,0 1 0,0 0 0,0 0 0,0-1 0,0 1 0,0 0 0,0 0 0,0-1 0,0 1 0,1 0 0,-1 0 0,0-1 0,0 1 0,0 0 0,0 0 0,0-1 0,0 1 0,1 0 0,-1 0 0,0 0 0,0-1 0,0 1 0,1 0 0,-1 0 0,0 0 0,0 0 0,0 0 0,1-1 0,-1 1 0,0 0 0,0 0 0,1 0 0,-1 0 0,0 0 0,0 0 0,1 0 0,-1 0 0,0 0 0,0 0 0,1 0 0,-1 0 0,0 0 0,0 0 0,1 0 0,-1 0 0,0 0 0,0 0 0,1 0 0,-1 1 0,0-1 0,1 0 0,17 5 0,6 7 0,-1 1 0,0 1 0,0 0 0,-2 2 0,0 1 0,-1 0 0,0 2 0,32 40 0,-47-53 0,-1 0 0,0 0 0,-1 0 0,1 0 0,-1 1 0,-1-1 0,1 1 0,-1 0 0,0 0 0,1 10 0,-3-15 0,1 0 0,-1 0 0,0 0 0,-1 1 0,1-1 0,0 0 0,-1 0 0,1 0 0,-1 0 0,0 0 0,1 0 0,-1 0 0,0 0 0,0 0 0,0 0 0,-1 0 0,1 0 0,0-1 0,-1 1 0,1-1 0,-1 1 0,0-1 0,1 1 0,-1-1 0,0 0 0,0 0 0,0 0 0,0 0 0,0 0 0,0 0 0,0 0 0,0-1 0,0 1 0,0-1 0,0 0 0,-4 1 0,-1 0 0,0 0 0,0-1 0,0 0 0,0 0 0,0 0 0,0-1 0,0 0 0,1 0 0,-1-1 0,0 0 0,1 0 0,-1 0 0,1-1 0,0 0 0,0-1 0,0 1 0,0-1 0,0 0 0,1 0 0,-9-10 0,10 10 0,0-1 0,0-1 0,1 1 0,0 0 0,0-1 0,0 1 0,1-1 0,-1 0 0,2 0 0,-1 0 0,1 0 0,-1 0 0,2-1 0,-1 1 0,1 0 0,0 0 0,0-1 0,1 1 0,-1 0 0,1 0 0,1 0 0,-1 0 0,4-9 0,-1 6 9,1-1 1,-1 1-1,2-1 0,-1 2 0,1-1 1,0 0-1,1 1 0,0 1 0,1-1 0,-1 1 1,1 0-1,10-6 0,-5 4-174,-1 2 0,1 0 0,1 1 0,-1 0 0,1 1 0,0 0 0,0 1 0,17-2 0,0 2-6661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33.568"/>
    </inkml:context>
    <inkml:brush xml:id="br0">
      <inkml:brushProperty name="width" value="0.05" units="cm"/>
      <inkml:brushProperty name="height" value="0.05" units="cm"/>
    </inkml:brush>
  </inkml:definitions>
  <inkml:trace contextRef="#ctx0" brushRef="#br0">12 27 24575,'-1'0'0,"1"-1"0,-1 1 0,1 0 0,0 0 0,-1 0 0,1 1 0,-1-1 0,1 0 0,0 0 0,-1 0 0,1 0 0,-1 0 0,1 0 0,0 0 0,-1 1 0,1-1 0,0 0 0,-1 0 0,1 1 0,0-1 0,-1 0 0,1 0 0,0 1 0,-1-1 0,1 0 0,0 1 0,0-1 0,0 0 0,-1 1 0,1-1 0,0 1 0,2 15 0,16 15 0,-17-29 0,104 168 0,-73-115 0,-28-48 0,15 23 0,-18-29 0,0 0 0,0 1 0,0-1 0,0 0 0,0 0 0,0 1 0,1-1 0,-1 0 0,0 0 0,1-1 0,-1 1 0,1 0 0,-1 0 0,1-1 0,-1 1 0,3 0 0,-3-1 0,0-1 0,0 1 0,0-1 0,0 1 0,0-1 0,-1 1 0,1-1 0,0 1 0,0-1 0,-1 0 0,1 0 0,0 1 0,-1-1 0,1 0 0,-1 0 0,1 0 0,-1 0 0,1 0 0,-1 1 0,1-1 0,-1 0 0,0 0 0,0 0 0,0 0 0,1 0 0,-1 0 0,0 0 0,0 0 0,0 0 0,0 0 0,-1 0 0,1-2 0,-3-36 0,-4 2-120,-11-80 373,16 100-552,1-1-1,1 1 0,1-1 1,4-28-1,1 23-6526</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33.899"/>
    </inkml:context>
    <inkml:brush xml:id="br0">
      <inkml:brushProperty name="width" value="0.05" units="cm"/>
      <inkml:brushProperty name="height" value="0.05" units="cm"/>
    </inkml:brush>
  </inkml:definitions>
  <inkml:trace contextRef="#ctx0" brushRef="#br0">108 131 24575,'-2'0'0,"0"0"0,0 0 0,0 0 0,0 0 0,0 0 0,0 1 0,0-1 0,0 1 0,0 0 0,0-1 0,0 1 0,-2 2 0,3-3 0,0 0 0,1 1 0,-1-1 0,1 1 0,0 0 0,-1-1 0,1 1 0,-1-1 0,1 1 0,0 0 0,-1-1 0,1 1 0,0 0 0,0-1 0,-1 1 0,1 0 0,0-1 0,0 1 0,0 0 0,0 0 0,0-1 0,0 1 0,0 1 0,1 0 0,0 1 0,0-1 0,0 0 0,0 0 0,0 0 0,1 0 0,-1 0 0,1 0 0,-1 0 0,1 0 0,0 0 0,-1-1 0,1 1 0,0-1 0,0 1 0,0-1 0,0 0 0,4 2 0,0-1 0,0 0 0,1-1 0,-1 0 0,0 0 0,1 0 0,-1-1 0,1 0 0,-1 0 0,0 0 0,1-1 0,-1 0 0,0-1 0,1 1 0,7-4 0,-10 4 0,-1-1 0,1 1 0,0-1 0,-1 0 0,1 0 0,-1-1 0,0 1 0,0-1 0,0 0 0,5-5 0,-6 6 0,-1 0 0,0 0 0,0 0 0,0 0 0,0-1 0,0 1 0,0 0 0,0 0 0,-1-1 0,1 1 0,-1-1 0,0 1 0,0 0 0,1-1 0,-2 1 0,1-1 0,0 1 0,0 0 0,-2-4 0,0 1 0,0-1 0,-1 1 0,0 0 0,0-1 0,0 1 0,-1 0 0,1 1 0,-1-1 0,0 1 0,-1 0 0,1 0 0,-1 0 0,0 0 0,0 1 0,0 0 0,-7-3 0,3 1 0,-1 0 0,1 1 0,-1 0 0,0 1 0,-1 0 0,1 0 0,0 1 0,-16-1 0,23 3 0,0 0 0,0 0 0,-1 0 0,1 1 0,0-1 0,0 1 0,0 0 0,0 0 0,0 0 0,0 0 0,1 0 0,-1 0 0,0 1 0,0 0 0,1-1 0,-1 1 0,1 0 0,0 0 0,-4 4 0,3-2 0,1 0 0,-1 0 0,1 1 0,0-1 0,0 1 0,0-1 0,1 1 0,-1 0 0,1-1 0,0 1 0,0 7 0,1 2 0,0 0 0,0 0 0,1 0 0,1 0 0,1 0 0,0 0 0,9 25 0,-8-30-85,0 1 0,0-1-1,1-1 1,1 1 0,-1-1-1,1 0 1,0 0 0,1 0-1,0-1 1,0 0 0,1-1-1,0 1 1,0-1 0,0-1-1,18 9 1,3-3-6741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34.291"/>
    </inkml:context>
    <inkml:brush xml:id="br0">
      <inkml:brushProperty name="width" value="0.05" units="cm"/>
      <inkml:brushProperty name="height" value="0.05" units="cm"/>
    </inkml:brush>
  </inkml:definitions>
  <inkml:trace contextRef="#ctx0" brushRef="#br0">0 203 24575,'0'-5'0,"0"0"0,0 0 0,1 1 0,-1-1 0,1 0 0,0 1 0,1-1 0,2-7 0,-4 11 0,1 0 0,0 0 0,0 0 0,0 0 0,0 0 0,-1 0 0,1 0 0,0 0 0,1 0 0,-1 1 0,0-1 0,0 0 0,0 1 0,0-1 0,1 1 0,-1-1 0,0 1 0,0-1 0,1 1 0,-1 0 0,0 0 0,1 0 0,-1 0 0,0 0 0,1 0 0,-1 0 0,0 0 0,1 0 0,-1 0 0,0 1 0,0-1 0,1 1 0,-1-1 0,0 1 0,2 0 0,6 3 0,0 1 0,-1 0 0,1 0 0,-1 0 0,0 1 0,-1 1 0,1-1 0,-1 1 0,0 0 0,-1 1 0,10 14 0,-3-2 0,0 1 0,-2 0 0,14 40 0,-22-54 0,-2 0 0,1 0 0,-1 0 0,0 0 0,0 0 0,-1 0 0,0 0 0,0 0 0,-1 1 0,0-1 0,0 0 0,0 0 0,-4 8 0,4-12 0,0 0 0,0 0 0,0-1 0,0 1 0,-1 0 0,0 0 0,1-1 0,-1 1 0,0-1 0,0 1 0,-1-1 0,1 0 0,0 0 0,-1 0 0,1 0 0,-1 0 0,0-1 0,1 1 0,-1-1 0,0 0 0,0 1 0,0-1 0,0-1 0,0 1 0,0 0 0,0-1 0,0 0 0,0 1 0,-1-1 0,1 0 0,0-1 0,-3 0 0,1 1 0,1-1 0,0 0 0,-1-1 0,1 1 0,0-1 0,0 0 0,0 0 0,0 0 0,0-1 0,0 1 0,1-1 0,-1 0 0,1 0 0,0 0 0,0 0 0,0-1 0,0 1 0,1-1 0,-1 0 0,1 0 0,0 0 0,0 0 0,0 0 0,1 0 0,-1 0 0,1-1 0,-1-7 0,0-1 0,1 0 0,0 1 0,0-1 0,2 0 0,0 0 0,0 1 0,1-1 0,6-21 0,1 7 0,0 0 0,2 0 0,22-37 0,-25 50 0,1 1 0,0 0 0,0 1 0,1 0 0,1 1 0,0 0 0,1 1 0,15-11 0,-24 18 5,1 0 0,0 1 0,0 0 0,0 0 0,1 0 0,-1 0 0,1 1 0,-1-1 0,1 1 0,-1 0 0,1 1 0,-1-1 0,1 1 0,0 0 0,-1 0 0,1 0 0,0 1 0,-1-1 0,1 1 0,0 0 0,-1 1 0,0-1 0,6 3 0,-5-1-98,1 1 0,-1 0 1,1 0-1,-1 0 0,0 1 0,-1 0 0,1 0 0,-1 0 1,0 0-1,0 0 0,-1 1 0,1 0 0,-1 0 1,-1 0-1,4 10 0,4 14-6733</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4:59.863"/>
    </inkml:context>
    <inkml:brush xml:id="br0">
      <inkml:brushProperty name="width" value="0.05" units="cm"/>
      <inkml:brushProperty name="height" value="0.05" units="cm"/>
    </inkml:brush>
  </inkml:definitions>
  <inkml:trace contextRef="#ctx0" brushRef="#br0">0 33 24575,'0'-2'0,"1"0"0,-1 1 0,1-1 0,-1 0 0,1 1 0,-1-1 0,1 1 0,0-1 0,0 1 0,0-1 0,0 1 0,0 0 0,0-1 0,0 1 0,0 0 0,1 0 0,-1 0 0,3-2 0,-4 3 0,1-1 0,-1 1 0,1 0 0,0-1 0,-1 1 0,1 0 0,0-1 0,-1 1 0,1 0 0,0 0 0,-1 0 0,1 0 0,0 0 0,-1-1 0,1 1 0,0 0 0,0 1 0,-1-1 0,1 0 0,0 0 0,-1 0 0,1 0 0,0 0 0,-1 1 0,1-1 0,0 0 0,-1 1 0,1-1 0,-1 0 0,1 1 0,0-1 0,-1 1 0,1-1 0,-1 1 0,1-1 0,-1 1 0,0-1 0,1 1 0,-1 0 0,1-1 0,-1 1 0,0 0 0,0-1 0,1 1 0,-1 0 0,0-1 0,0 2 0,4 17 0,0-1 0,-2 1 0,0 0 0,-2 38 0,1 15 0,54 295 0,-21-177 0,-15-89-1365,-12-66-5461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5:00.352"/>
    </inkml:context>
    <inkml:brush xml:id="br0">
      <inkml:brushProperty name="width" value="0.05" units="cm"/>
      <inkml:brushProperty name="height" value="0.05" units="cm"/>
    </inkml:brush>
  </inkml:definitions>
  <inkml:trace contextRef="#ctx0" brushRef="#br0">94 27 24575,'0'-5'0,"-4"0"0,-2-5 0,1 4 0,0 7 0,2 8 0,1 7 0,1 10 0,1 4 0,-5 7 0,0 5 0,-1 4 0,-2-1 0,-1 1 0,2 1 0,-3-3 0,0-4 0,2-9-8191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5:00.697"/>
    </inkml:context>
    <inkml:brush xml:id="br0">
      <inkml:brushProperty name="width" value="0.05" units="cm"/>
      <inkml:brushProperty name="height" value="0.05" units="cm"/>
    </inkml:brush>
  </inkml:definitions>
  <inkml:trace contextRef="#ctx0" brushRef="#br0">1 0 24575,'0'5'0,"0"5"0,4 6 0,6 0 0,2 2 0,3 2 0,3 2 0,3 2 0,2-3 0,2-1 0,1 0 0,1-2 0,-1-5 0,1-1 0,-1-1 0,-4-3-8191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45.320"/>
    </inkml:context>
    <inkml:brush xml:id="br0">
      <inkml:brushProperty name="width" value="0.05" units="cm"/>
      <inkml:brushProperty name="height" value="0.05" units="cm"/>
    </inkml:brush>
  </inkml:definitions>
  <inkml:trace contextRef="#ctx0" brushRef="#br0">1 185 24575,'0'0'0,"0"-1"0,0 1 0,0 0 0,0-1 0,0 1 0,0 0 0,0-1 0,0 1 0,0-1 0,0 1 0,0 0 0,0-1 0,0 1 0,0 0 0,0-1 0,0 1 0,0 0 0,0 0 0,1-1 0,-1 1 0,0 0 0,0-1 0,0 1 0,1 0 0,-1 0 0,0-1 0,0 1 0,1 0 0,-1 0 0,0-1 0,0 1 0,1 0 0,-1 0 0,0 0 0,1 0 0,-1 0 0,0-1 0,1 1 0,-1 0 0,0 0 0,1 0 0,-1 0 0,0 0 0,1 0 0,-1 0 0,0 0 0,1 0 0,-1 0 0,0 0 0,1 1 0,-1-1 0,0 0 0,1 0 0,-1 0 0,0 0 0,1 0 0,-1 1 0,0-1 0,0 0 0,1 1 0,17 15 0,-12-1 0,1 0 0,-2 1 0,0-1 0,-1 1 0,-1 1 0,0-1 0,1 23 0,-2-18 0,5 63 0,-5 108 0,-3-383 0,2-85 0,0 265 0,1 0 0,0 0 0,0-1 0,1 1 0,1 1 0,0-1 0,0 0 0,1 1 0,8-14 0,-11 20 0,1 1 0,-1 0 0,0-1 0,1 1 0,-1 0 0,1 0 0,0 0 0,0 1 0,0-1 0,1 1 0,-1 0 0,0-1 0,1 2 0,0-1 0,-1 0 0,1 1 0,0-1 0,0 1 0,0 0 0,0 1 0,0-1 0,0 0 0,0 1 0,0 0 0,0 0 0,0 0 0,0 1 0,0 0 0,6 1 0,-8-1 0,1-1 0,0 1 0,0 0 0,-1 1 0,1-1 0,-1 0 0,1 1 0,-1-1 0,1 1 0,-1 0 0,0 0 0,0 0 0,0 0 0,0 0 0,0 0 0,-1 1 0,1-1 0,-1 1 0,1-1 0,1 5 0,-2-2 0,0-1 0,0 1 0,-1 0 0,1-1 0,-1 1 0,0 0 0,-1 0 0,1-1 0,-1 1 0,0 0 0,-2 6 0,-4 9 0,0-1 0,-2 0 0,-1 0 0,-16 24 0,13-22-341,-1-1 0,-1-1-1,-24 24 1,16-21-6485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31.781"/>
    </inkml:context>
    <inkml:brush xml:id="br0">
      <inkml:brushProperty name="width" value="0.05" units="cm"/>
      <inkml:brushProperty name="height" value="0.05" units="cm"/>
    </inkml:brush>
  </inkml:definitions>
  <inkml:trace contextRef="#ctx0" brushRef="#br0">1 79 24575,'4'-4'0,"7"-2"0,5 0 0,9-3 0,4 0 0,7 2 0,5 1 0,5-2 0,3 1 0,3 0 0,-4 3 0,-5 1 0,-6 1 0,-9 1-8191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5:01.045"/>
    </inkml:context>
    <inkml:brush xml:id="br0">
      <inkml:brushProperty name="width" value="0.05" units="cm"/>
      <inkml:brushProperty name="height" value="0.05" units="cm"/>
    </inkml:brush>
  </inkml:definitions>
  <inkml:trace contextRef="#ctx0" brushRef="#br0">209 41 24575,'0'-4'0,"0"-7"0,4 0 0,-2 0 0,-3 8 0,-4 8 0,-7 8 0,-5 6 0,0 4 0,-1 3 0,-3 1 0,-1 0 0,-2 1 0,-1-1 0,0 0 0,7-5 0,8-6-8191</inkml:trace>
  <inkml:trace contextRef="#ctx0" brushRef="#br0" timeOffset="1">260 41 24575,'0'-4'0,"5"-2"0,-4 4 0,-1 8 0,-1 7 0,-1 5 0,1 5 0,0 2 0,1 1 0,-1 2 0,5-1 0,2 0 0,0 0 0,3-1 0,0-4-8191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5:01.544"/>
    </inkml:context>
    <inkml:brush xml:id="br0">
      <inkml:brushProperty name="width" value="0.05" units="cm"/>
      <inkml:brushProperty name="height" value="0.05" units="cm"/>
    </inkml:brush>
  </inkml:definitions>
  <inkml:trace contextRef="#ctx0" brushRef="#br0">209 99 24575,'22'-17'0,"-19"16"0,0 0 0,0-1 0,-1 0 0,1 1 0,-1-1 0,0 0 0,1 0 0,-1-1 0,0 1 0,0 0 0,0-1 0,-1 1 0,1-1 0,-1 0 0,3-4 0,-4 6 0,0-1 0,0 1 0,-1 0 0,1 0 0,0 0 0,-1-1 0,1 1 0,-1 0 0,1 0 0,-1 0 0,1 0 0,-1 0 0,0 0 0,1 0 0,-1 0 0,0 0 0,0 0 0,0 0 0,0 0 0,0 1 0,0-1 0,0 0 0,0 1 0,0-1 0,0 1 0,-2-1 0,-30-12 0,25 11 0,0 1 0,0 0 0,0 1 0,0-1 0,0 1 0,0 1 0,0 0 0,0 0 0,0 0 0,0 1 0,1 0 0,-1 1 0,1 0 0,-1 0 0,1 1 0,0-1 0,0 1 0,0 1 0,1 0 0,0 0 0,-11 10 0,13-11 0,0 0 0,1 0 0,-1 0 0,1 1 0,0-1 0,1 1 0,-1-1 0,1 1 0,0 0 0,0 0 0,0 0 0,1 1 0,-1-1 0,1 0 0,1 1 0,-1-1 0,1 0 0,0 1 0,0-1 0,0 0 0,1 1 0,0-1 0,0 0 0,0 1 0,1-1 0,-1 0 0,1 0 0,1 0 0,-1 0 0,1-1 0,0 1 0,6 7 0,-6-7 0,0-2 0,1 1 0,0 0 0,-1-1 0,1 1 0,0-1 0,1 0 0,-1-1 0,0 1 0,1-1 0,0 0 0,-1 0 0,1 0 0,0 0 0,0-1 0,8 1 0,-9-1 0,-1-1 0,1 0 0,-1-1 0,1 1 0,-1-1 0,1 1 0,-1-1 0,1 0 0,-1 0 0,1-1 0,-1 1 0,0-1 0,0 1 0,0-1 0,0 0 0,0 0 0,0-1 0,0 1 0,-1 0 0,1-1 0,-1 0 0,0 0 0,0 1 0,3-5 0,4-13 0,-8 16 0,1 1 0,-1-1 0,1 1 0,0 0 0,0 0 0,0 0 0,0 0 0,3-3 0,-5 6 0,0 0 0,1 0 0,-1 0 0,1 0 0,-1 0 0,1 0 0,-1 0 0,1-1 0,-1 2 0,1-1 0,-1 0 0,1 0 0,-1 0 0,1 0 0,-1 0 0,1 0 0,-1 0 0,1 1 0,-1-1 0,1 0 0,-1 0 0,0 1 0,1-1 0,-1 0 0,1 1 0,-1-1 0,0 0 0,1 1 0,-1-1 0,0 0 0,1 1 0,-1-1 0,0 1 0,0-1 0,0 1 0,1-1 0,-1 1 0,0-1 0,0 1 0,0 0 0,12 25 0,-10-20 0,19 44-1365,-12-26-5461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5:01.981"/>
    </inkml:context>
    <inkml:brush xml:id="br0">
      <inkml:brushProperty name="width" value="0.05" units="cm"/>
      <inkml:brushProperty name="height" value="0.05" units="cm"/>
    </inkml:brush>
  </inkml:definitions>
  <inkml:trace contextRef="#ctx0" brushRef="#br0">36 78 24575,'-1'-5'0,"-1"0"0,1 1 0,-1-1 0,0 0 0,0 1 0,-1 0 0,1-1 0,-1 1 0,0 0 0,-4-4 0,0-2 0,26 36 0,-1-2 0,-2 0 0,22 40 0,-26-40 0,9 20 0,-20-41 0,0 0 0,1 0 0,-2 0 0,1 0 0,0 1 0,-1-1 0,1 0 0,-1 0 0,0 1 0,-1 5 0,1-8 0,0 0 0,0-1 0,0 1 0,0 0 0,0 0 0,-1-1 0,1 1 0,0 0 0,0 0 0,-1-1 0,1 1 0,-1 0 0,1-1 0,-1 1 0,1-1 0,-1 1 0,1 0 0,-1-1 0,1 1 0,-1-1 0,0 0 0,1 1 0,-1-1 0,0 1 0,1-1 0,-1 0 0,0 1 0,1-1 0,-1 0 0,0 0 0,0 0 0,0 0 0,1 0 0,-1 0 0,0 0 0,0 0 0,1 0 0,-1 0 0,0 0 0,0 0 0,1 0 0,-1-1 0,0 1 0,0 0 0,1 0 0,-1-1 0,0 1 0,1-1 0,-1 1 0,0-1 0,1 1 0,-1-1 0,1 1 0,-2-2 0,-2-1 0,-1-1 0,1 0 0,0 0 0,0-1 0,-7-9 0,8 7 0,-1 0 0,1-1 0,1 0 0,0 1 0,0-1 0,0 0 0,1 0 0,0 0 0,0 0 0,1 0 0,0-1 0,1 1 0,-1 0 0,2 0 0,-1 0 0,1 0 0,0 1 0,5-11 0,-6 14 0,1-1 0,0 1 0,0-1 0,0 1 0,1 0 0,0 0 0,0 0 0,0 0 0,0 0 0,0 1 0,1-1 0,-1 1 0,1 0 0,0 0 0,0 0 0,0 1 0,1-1 0,-1 1 0,1 0 0,-1 0 0,1 1 0,-1-1 0,1 1 0,0 0 0,0 0 0,0 1 0,0 0 0,0-1 0,-1 2 0,1-1 0,7 1 0,-4 2 8,-1-1 0,1 1 0,0 0 0,-1 1 0,0 0 0,0 0 0,0 1 0,-1-1 0,1 2 0,-1-1 0,0 0 0,-1 1 0,1 0 0,7 13 0,-7-12-114,-1 0 0,-1 1 0,1 0 0,-1 0 0,-1 0 0,1 0-1,-1 1 1,-1-1 0,0 1 0,0 0 0,0 0 0,-1 0 0,0 11 0,-4 2-6720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5:02.368"/>
    </inkml:context>
    <inkml:brush xml:id="br0">
      <inkml:brushProperty name="width" value="0.05" units="cm"/>
      <inkml:brushProperty name="height" value="0.05" units="cm"/>
    </inkml:brush>
  </inkml:definitions>
  <inkml:trace contextRef="#ctx0" brushRef="#br0">117 66 24575,'-6'0'0,"0"0"0,0 1 0,0-1 0,0 1 0,0 1 0,0-1 0,0 1 0,1 0 0,-1 0 0,1 1 0,-1 0 0,-6 4 0,9-5 0,0 1 0,1-1 0,-1 1 0,0 0 0,1 0 0,0-1 0,0 2 0,0-1 0,0 0 0,0 0 0,1 0 0,-1 1 0,1-1 0,0 1 0,0-1 0,0 1 0,1 0 0,-1-1 0,1 1 0,0 0 0,0 6 0,1 1 0,1 1 0,1-1 0,0 1 0,0-1 0,1 0 0,0 0 0,1 0 0,7 11 0,-7-14 0,0 0 0,0 0 0,1 0 0,0-1 0,0 0 0,1 0 0,0 0 0,0-1 0,0 0 0,14 8 0,-18-13 0,1 1 0,-1-1 0,0 1 0,1-1 0,-1 0 0,0 0 0,1-1 0,0 1 0,-1-1 0,1 0 0,-1 1 0,1-2 0,-1 1 0,1 0 0,-1-1 0,1 1 0,-1-1 0,4-1 0,-2-1 0,0 1 0,0-1 0,0 0 0,-1 0 0,0 0 0,1-1 0,-1 1 0,-1-1 0,1 0 0,6-8 0,-3 0 0,1 0 0,-2 0 0,1-1 0,-2 0 0,0 0 0,0 0 0,-1 0 0,2-20 0,-3 18 30,-2-1 0,0 1 0,-2-29 0,0 37-179,0 0 1,-1-1-1,0 1 1,0 0-1,0 0 1,-1 0-1,0 1 1,0-1-1,-8-12 1,-6-1-6678</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5:03.085"/>
    </inkml:context>
    <inkml:brush xml:id="br0">
      <inkml:brushProperty name="width" value="0.05" units="cm"/>
      <inkml:brushProperty name="height" value="0.05" units="cm"/>
    </inkml:brush>
  </inkml:definitions>
  <inkml:trace contextRef="#ctx0" brushRef="#br0">181 465 24575,'2'0'0,"0"0"0,-1 0 0,1-1 0,0 1 0,-1 0 0,1-1 0,0 0 0,-1 1 0,1-1 0,-1 0 0,1 0 0,-1 0 0,1 0 0,-1 0 0,0 0 0,0 0 0,1-1 0,-1 1 0,0 0 0,0-1 0,0 1 0,0-1 0,-1 1 0,1-1 0,0 1 0,-1-1 0,1 0 0,-1 1 0,1-1 0,0-2 0,-1 2 0,0 0 0,1 0 0,-1 0 0,0 0 0,0 0 0,0 0 0,0 0 0,0 0 0,0 0 0,-1 0 0,1 0 0,-1 0 0,1 0 0,-1 0 0,0 0 0,0 0 0,0 0 0,0 1 0,0-1 0,0 0 0,-1 1 0,1-1 0,0 1 0,-1-1 0,-1-1 0,-1 2 0,1-1 0,-1 1 0,0 0 0,0 0 0,1 0 0,-1 1 0,0-1 0,0 1 0,0 0 0,0 0 0,0 0 0,0 1 0,0 0 0,1-1 0,-1 1 0,0 0 0,-7 4 0,2-2 0,0 1 0,0 1 0,0 0 0,0 0 0,-15 12 0,19-12 0,-1 1 0,1 0 0,0-1 0,1 2 0,-1-1 0,1 0 0,0 1 0,1 0 0,0 0 0,0 0 0,-4 13 0,7-17 0,-1 0 0,1 0 0,-1-1 0,1 1 0,0 0 0,0 0 0,0 0 0,0-1 0,0 1 0,1 0 0,-1 0 0,1 0 0,0-1 0,0 1 0,0 0 0,0-1 0,0 1 0,0-1 0,1 1 0,0-1 0,-1 0 0,1 0 0,0 1 0,0-1 0,0 0 0,0-1 0,0 1 0,1 0 0,-1-1 0,0 1 0,1-1 0,-1 0 0,1 1 0,3 0 0,-1 0 0,0-1 0,0 1 0,-1-1 0,1 0 0,0-1 0,0 1 0,0-1 0,0 0 0,0 0 0,0 0 0,0-1 0,0 1 0,-1-1 0,1-1 0,0 1 0,0-1 0,-1 1 0,1-1 0,5-4 0,-3 1 0,1-1 0,-1 0 0,0 0 0,0-1 0,-1 1 0,0-2 0,0 1 0,-1-1 0,6-9 0,-11 17 0,0-1 0,0 1 0,1-1 0,-1 1 0,0-1 0,0 1 0,1-1 0,-1 1 0,0 0 0,1-1 0,-1 1 0,0 0 0,1-1 0,-1 1 0,1 0 0,-1-1 0,0 1 0,1 0 0,-1 0 0,1-1 0,-1 1 0,1 0 0,-1 0 0,1 0 0,5 10 0,-3 36 0,0-13 0,-2-29 0,0 0 0,0 1 0,1-1 0,-1 0 0,1 0 0,0-1 0,0 1 0,1 0 0,-1-1 0,1 1 0,0-1 0,-1 0 0,2 0 0,-1 0 0,0 0 0,0 0 0,1-1 0,0 0 0,-1 1 0,1-1 0,0-1 0,0 1 0,0-1 0,0 1 0,1-1 0,-1 0 0,0 0 0,0-1 0,7 1 0,-5-1 0,1-1 0,0 1 0,-1-1 0,1-1 0,0 1 0,-1-1 0,0 0 0,1-1 0,-1 1 0,0-1 0,0 0 0,0-1 0,-1 1 0,1-1 0,-1 0 0,0-1 0,0 1 0,6-8 0,2-6 0,0-1 0,-1 0 0,-1-1 0,-1 0 0,-1 0 0,-1-1 0,0 0 0,-2-1 0,5-24 0,-6 16 0,-1-1 0,-2 0 0,0 1 0,-2-1 0,-2 0 0,-5-33 0,5 53 0,0 1 0,-1-1 0,-1 0 0,1 1 0,-2 0 0,1 0 0,-1 0 0,-11-15 0,14 23 0,1-1 0,-1 1 0,0 0 0,0 0 0,1 0 0,-1 1 0,0-1 0,-1 0 0,1 1 0,0-1 0,0 1 0,-1 0 0,1 0 0,-1 0 0,1 0 0,-1 0 0,1 1 0,-1-1 0,1 1 0,-1-1 0,0 1 0,1 0 0,-1 0 0,0 0 0,1 0 0,-1 1 0,1-1 0,-1 1 0,0 0 0,1-1 0,-1 1 0,1 0 0,0 0 0,-1 1 0,1-1 0,0 0 0,-1 1 0,1 0 0,0-1 0,-3 4 0,0 1 0,-1 0 0,1 0 0,0 1 0,0-1 0,1 1 0,-1 0 0,2 0 0,-1 1 0,1-1 0,0 1 0,1 0 0,-1-1 0,2 1 0,-1 0 0,1 0 0,0 1 0,1-1 0,0 0 0,2 16 0,1 3 0,1 1 0,2-1 0,1 0 0,15 40 0,-11-39 24,1-1 0,2 0 0,0-1 0,24 32 0,-27-43-210,1-1 1,1 1-1,0-2 0,1 0 1,0 0-1,1-2 1,30 20-1,-16-17-6640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5:10.684"/>
    </inkml:context>
    <inkml:brush xml:id="br0">
      <inkml:brushProperty name="width" value="0.05" units="cm"/>
      <inkml:brushProperty name="height" value="0.05" units="cm"/>
    </inkml:brush>
  </inkml:definitions>
  <inkml:trace contextRef="#ctx0" brushRef="#br0">0 0 24575,'0'0'-8191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16:05:11.013"/>
    </inkml:context>
    <inkml:brush xml:id="br0">
      <inkml:brushProperty name="width" value="0.05" units="cm"/>
      <inkml:brushProperty name="height" value="0.05" units="cm"/>
    </inkml:brush>
  </inkml:definitions>
  <inkml:trace contextRef="#ctx0" brushRef="#br0">0 0 24575,'0'0'-8191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08.892"/>
    </inkml:context>
    <inkml:brush xml:id="br0">
      <inkml:brushProperty name="width" value="0.05" units="cm"/>
      <inkml:brushProperty name="height" value="0.05" units="cm"/>
    </inkml:brush>
  </inkml:definitions>
  <inkml:trace contextRef="#ctx0" brushRef="#br0">0 401 24575,'3'-1'0,"0"0"0,0 0 0,0 0 0,0 0 0,0 1 0,0-1 0,0 1 0,0 0 0,0 0 0,5 1 0,12-2 0,863-136-90,-500 74-445,17-4 535,267-40 0,-645 104 7,-15 3 4,0-1 0,0 0-1,0 0 1,0-1 0,0 1 0,0-2-1,0 1 1,7-4 0,-27 6-855,-3 2-5982</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11.061"/>
    </inkml:context>
    <inkml:brush xml:id="br0">
      <inkml:brushProperty name="width" value="0.05" units="cm"/>
      <inkml:brushProperty name="height" value="0.05" units="cm"/>
    </inkml:brush>
  </inkml:definitions>
  <inkml:trace contextRef="#ctx0" brushRef="#br0">58 547 24575,'2'-3'0,"0"0"0,1 0 0,-2-1 0,1 1 0,0-1 0,0 1 0,-1-1 0,0 1 0,0-1 0,0 0 0,1-7 0,1-4 0,-12 55 0,3 0 0,-4 73 0,10 100 0,1-117 0,-28 715 0,20-745 0,-14 183 0,20-206 0,1-1 0,3 0 0,14 77 0,-15-112 0,19 73 0,-18-71 0,0-1 0,0 1 0,1-1 0,0 0 0,0 0 0,10 12 0,-12-18 0,0 0 0,1 0 0,-1-1 0,0 1 0,0-1 0,1 1 0,-1-1 0,1 0 0,-1 0 0,1 0 0,-1-1 0,1 1 0,0-1 0,-1 1 0,1-1 0,0 0 0,-1 0 0,1 0 0,5-1 0,5-1 0,0 0 0,23-8 0,-20 5 0,24-3 0,0 1 0,0 2 0,0 3 0,51 2 0,-11-1 0,963-35-1866,-10 0 22,478-19 1505,-1473 53 362,-8 2 367,-1-2 1,0-1-1,57-13 0,-85 16-296,1 0 0,0-1 1,-1 0-1,1 1 0,0-1 0,-1 0 0,1 0 0,-1 0 0,0 0 0,1 0 0,1-2 0,-3 3-65,0 0 0,1-1 0,-1 1 0,0-1-1,0 1 1,1-1 0,-1 1 0,0 0 0,0-1 0,0 1-1,0-1 1,0 1 0,0-1 0,0 1 0,0-1-1,0 1 1,0-1 0,0 1 0,0-1 0,0 1 0,0-1-1,0 1 1,0-1 0,-1 1 0,1-1 0,-3-3 48,1 1 0,-1-1 0,0 1 0,0 0 0,-1 0 0,1 0 0,-4-2 0,-12-10-107,13 7 30,0 0 0,0 0 0,0-1 0,1 0 0,1 0 0,-1 0 0,1-1 0,1 1 0,-5-18 0,2-6 0,-2-55 0,2 21 0,-11-74 0,-35-315 0,33 167 0,-29-237 0,31 421 0,6 25 0,-4 2 0,-27-85 0,38 150 0,-1 0 0,0 1 0,-1 0 0,0 0 0,-13-18 0,16 26 0,-1 0 0,1 0 0,-1 1 0,0-1 0,0 1 0,0 0 0,0 0 0,-1 0 0,1 0 0,-1 1 0,0 0 0,1 0 0,-1 0 0,0 1 0,0-1 0,0 1 0,-8-1 0,-18 2 0,0 1 0,1 1 0,-48 9 0,-5 1 0,-702 31 0,442-30 0,-241 12-708,-335 16 738,903-40-47,-477 33 712,400-22-695,46-5 0,-75 1 0,104-8 0,-1 1 0,0 0 0,-20 5 0,35-6 0,-1 1 0,1 0 0,0 0 0,0 1 0,0-1 0,0 1 0,1 0 0,-1 0 0,0 0 0,1 0 0,-1 1 0,1-1 0,0 1 0,0 0 0,0 0 0,0 0 0,0 0 0,1 1 0,-1-1 0,-1 5 0,3-6 0,0 1 0,1-1 0,-1 0 0,1 1 0,0-1 0,0 0 0,0 1 0,0-1 0,0 0 0,0 1 0,0-1 0,1 0 0,-1 0 0,1 1 0,0-1 0,0 0 0,0 0 0,0 0 0,0 0 0,0 0 0,0 0 0,4 4 0,3 4 0,1-1 0,0 0 0,13 10 0,10 11 0,-29-27 0,0 1 0,0 0 0,-1 0 0,1 1 0,-1-1 0,0 0 0,0 1 0,-1-1 0,1 1 0,-1-1 0,0 1 0,0 0 0,-1 0 0,1-1 0,-1 6 0,-1 2 0,-1 0 0,0 0 0,-1 0 0,-6 15 0,5-12 0,-1-1 0,-2 26 0,6-38-36,1 0 0,-1-1 0,1 1 1,0 0-1,0-1 0,0 1 0,0 0 0,0-1 0,0 1 0,0 0 0,1-1 0,-1 1 0,1-1 0,-1 1 0,1 0 0,0-1 0,-1 1 1,1-1-1,0 1 0,0-1 0,0 0 0,0 1 0,0-1 0,0 0 0,1 0 0,-1 0 0,0 0 0,1 0 0,-1 0 0,0 0 0,1 0 1,-1 0-1,1-1 0,0 1 0,-1 0 0,1-1 0,2 1 0,8-3-6790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33.875"/>
    </inkml:context>
    <inkml:brush xml:id="br0">
      <inkml:brushProperty name="width" value="0.05" units="cm"/>
      <inkml:brushProperty name="height" value="0.05" units="cm"/>
    </inkml:brush>
  </inkml:definitions>
  <inkml:trace contextRef="#ctx0" brushRef="#br0">40 130 24575,'-2'0'0,"0"-1"0,1 1 0,-1 0 0,0-1 0,1 1 0,-1-1 0,0 1 0,1-1 0,-1 0 0,1 1 0,-1-1 0,1 0 0,-1 0 0,1 0 0,0-1 0,-1 1 0,1 0 0,0 0 0,0-1 0,0 1 0,0 0 0,0-1 0,0 1 0,0-1 0,1 0 0,-1 1 0,0-1 0,1 1 0,0-1 0,-1-2 0,0 2 0,1 0 0,0 0 0,-1 0 0,1 0 0,0 0 0,0-1 0,1 1 0,-1 0 0,0 0 0,1 0 0,-1 0 0,1 0 0,-1 0 0,1 0 0,0 0 0,0 0 0,0 1 0,0-1 0,0 0 0,0 0 0,1 1 0,-1-1 0,1 1 0,2-3 0,6-1 0,0 1 0,0 1 0,0 0 0,0 0 0,1 1 0,-1 0 0,1 1 0,-1 0 0,12 1 0,14-2 0,106-11 0,177 8 0,-266 9-1365,-10 1-5461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32.158"/>
    </inkml:context>
    <inkml:brush xml:id="br0">
      <inkml:brushProperty name="width" value="0.05" units="cm"/>
      <inkml:brushProperty name="height" value="0.05" units="cm"/>
    </inkml:brush>
  </inkml:definitions>
  <inkml:trace contextRef="#ctx0" brushRef="#br0">12 55 24575,'-5'0'0,"0"-5"0,3-5 0,8-2 0,7 2 0,5 2 0,5 3 0,6 2 0,-1 1-8191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34.205"/>
    </inkml:context>
    <inkml:brush xml:id="br0">
      <inkml:brushProperty name="width" value="0.05" units="cm"/>
      <inkml:brushProperty name="height" value="0.05" units="cm"/>
    </inkml:brush>
  </inkml:definitions>
  <inkml:trace contextRef="#ctx0" brushRef="#br0">0 1 24575,'5'0'0,"1"4"0,4 6 0,0 6 0,-1 4 0,2 8 0,0 3 0,1 6 0,-1 0 0,3-1 0,-2-2 0,-3-4 0,-3-1 0,-2-1 0,3-7 0,-1-5-8191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34.538"/>
    </inkml:context>
    <inkml:brush xml:id="br0">
      <inkml:brushProperty name="width" value="0.05" units="cm"/>
      <inkml:brushProperty name="height" value="0.05" units="cm"/>
    </inkml:brush>
  </inkml:definitions>
  <inkml:trace contextRef="#ctx0" brushRef="#br0">0 229 24575,'0'-4'0,"5"-3"0,1 6 0,4 3 0,1 4 0,-3 7 0,-1 5 0,-3 4 0,-1 3 0,-2-4-8191</inkml:trace>
  <inkml:trace contextRef="#ctx0" brushRef="#br0" timeOffset="1">79 47 24575,'0'-5'0,"0"-5"0,0-6 0,0 1-8191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34.897"/>
    </inkml:context>
    <inkml:brush xml:id="br0">
      <inkml:brushProperty name="width" value="0.05" units="cm"/>
      <inkml:brushProperty name="height" value="0.05" units="cm"/>
    </inkml:brush>
  </inkml:definitions>
  <inkml:trace contextRef="#ctx0" brushRef="#br0">16 0 24575,'-4'0'0,"-2"4"0,1 7 0,5 4 0,2 6 0,2 2 0,4 7 0,0 3 0,4-1 0,0 4 0,-2 0 0,-3-2 0,1 3 0,1-2 0,-3-1 0,3-2 0,0-8-8191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35.274"/>
    </inkml:context>
    <inkml:brush xml:id="br0">
      <inkml:brushProperty name="width" value="0.05" units="cm"/>
      <inkml:brushProperty name="height" value="0.05" units="cm"/>
    </inkml:brush>
  </inkml:definitions>
  <inkml:trace contextRef="#ctx0" brushRef="#br0">0 43 24575,'5'0'0,"5"0"0,6 0 0,5 0 0,7 0 0,3-5 0,1-1 0,0 1 0,-2 0 0,-1-2 0,-1-1 0,-6 2-8191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35.604"/>
    </inkml:context>
    <inkml:brush xml:id="br0">
      <inkml:brushProperty name="width" value="0.05" units="cm"/>
      <inkml:brushProperty name="height" value="0.05" units="cm"/>
    </inkml:brush>
  </inkml:definitions>
  <inkml:trace contextRef="#ctx0" brushRef="#br0">0 6 24575,'0'-4'0,"0"2"0,0 7 0,0 6 0,5 6 0,1 9 0,0 5 0,3 1 0,0-1 0,3-1 0,-1-1 0,-2-1 0,-2-1 0,-3 0 0,-2-6-8191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35.963"/>
    </inkml:context>
    <inkml:brush xml:id="br0">
      <inkml:brushProperty name="width" value="0.05" units="cm"/>
      <inkml:brushProperty name="height" value="0.05" units="cm"/>
    </inkml:brush>
  </inkml:definitions>
  <inkml:trace contextRef="#ctx0" brushRef="#br0">4 175 24575,'1'2'0,"-1"-1"0,1 0 0,-1 0 0,1 0 0,0 1 0,0-1 0,0 0 0,-1 0 0,1 0 0,0 0 0,0 0 0,0 0 0,1-1 0,-1 1 0,0 0 0,0 0 0,0-1 0,1 1 0,-1-1 0,0 1 0,0-1 0,1 1 0,-1-1 0,1 0 0,-1 0 0,0 0 0,2 0 0,40 4 0,-33-5 0,0-1 0,-1 1 0,0-2 0,1 1 0,-1-1 0,0-1 0,0 1 0,-1-1 0,1-1 0,-1 0 0,0 0 0,8-7 0,-13 9 0,0 1 0,0-1 0,-1 0 0,1 0 0,-1 0 0,1 0 0,-1 0 0,0 0 0,0-1 0,-1 1 0,1-1 0,-1 0 0,2-7 0,-2 8 0,-1 0 0,0 0 0,0 0 0,-1 0 0,1 0 0,-1-1 0,1 1 0,-1 0 0,0 0 0,0 0 0,0 0 0,-1 0 0,1 1 0,-1-1 0,0 0 0,1 1 0,-1-1 0,0 1 0,-4-4 0,2 2 0,0 1 0,0-1 0,0 1 0,0 0 0,-1 1 0,1-1 0,-1 1 0,0-1 0,0 1 0,0 1 0,0-1 0,0 1 0,0 0 0,0 0 0,0 0 0,0 1 0,-1 0 0,1 0 0,0 0 0,0 0 0,-1 1 0,1 0 0,0 0 0,0 1 0,0-1 0,0 1 0,0 0 0,0 1 0,1-1 0,-1 1 0,1 0 0,0 0 0,-1 0 0,1 0 0,1 1 0,-1 0 0,0-1 0,1 2 0,0-1 0,0 0 0,0 1 0,1-1 0,-5 10 0,5-6 5,-1-1 0,1 1 0,1 0 0,0 0 0,0 0 0,0 0 0,1 0 0,0 0 0,0 0 0,1 0 0,0 0 0,1 0 0,0-1 0,0 1 0,1 0 0,-1-1 0,2 1 0,-1-1 0,1 0 0,0 0 0,1-1 0,-1 1 0,9 7 0,-5-5-98,0-2 0,1 1 1,0-1-1,0 0 0,1-1 0,0 0 0,0-1 0,0 0 1,1 0-1,0-1 0,0-1 0,0 0 0,0 0 1,0-1-1,20 1 0,14-3-6733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40.293"/>
    </inkml:context>
    <inkml:brush xml:id="br0">
      <inkml:brushProperty name="width" value="0.05" units="cm"/>
      <inkml:brushProperty name="height" value="0.05" units="cm"/>
    </inkml:brush>
  </inkml:definitions>
  <inkml:trace contextRef="#ctx0" brushRef="#br0">2 136 24575,'0'548'0,"-1"-545"0,1 1 0,0-1 0,0 0 0,0 0 0,1 1 0,-1-1 0,1 0 0,0 0 0,0 0 0,0 0 0,0 0 0,0 0 0,1 0 0,-1 0 0,1 0 0,3 4 0,-3-6 0,1 1 0,-1-1 0,1 0 0,-1 0 0,1 0 0,-1 0 0,1 0 0,-1-1 0,1 1 0,0-1 0,-1 0 0,1 0 0,0 0 0,0 0 0,-1 0 0,1 0 0,0-1 0,-1 1 0,1-1 0,4-2 0,43-9 0,8-4 0,1 3 0,70-7 0,-42 13 0,392-17 0,-475 24 0,0 1 0,0-2 0,0 1 0,-1 0 0,1-1 0,0 1 0,0-1 0,-1 0 0,1 0 0,0-1 0,-1 1 0,0-1 0,1 0 0,5-4 0,-6 3 0,0 0 0,0-1 0,0 0 0,-1 0 0,1 0 0,-1 0 0,0 0 0,-1 0 0,1 0 0,-1-1 0,1 1 0,0-7 0,4-22 0,-2-1 0,1-36 0,1-18 0,2 27 0,-2-1 0,-6-115 0,0 174 0,0 1 0,0 0 0,-1 0 0,0-1 0,1 1 0,-1 0 0,0 0 0,0 0 0,0 0 0,0 0 0,0 0 0,-1 0 0,1 0 0,-1 0 0,1 0 0,-1 1 0,1-1 0,-1 1 0,0-1 0,0 1 0,0 0 0,0 0 0,0 0 0,0 0 0,0 0 0,0 0 0,-1 0 0,-3 0 0,-6-1 0,1 0 0,-1 2 0,0-1 0,-18 3 0,9-1 0,-407 19 0,-34-9-1365,447-12-5461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41.278"/>
    </inkml:context>
    <inkml:brush xml:id="br0">
      <inkml:brushProperty name="width" value="0.05" units="cm"/>
      <inkml:brushProperty name="height" value="0.05" units="cm"/>
    </inkml:brush>
  </inkml:definitions>
  <inkml:trace contextRef="#ctx0" brushRef="#br0">1 175 24575,'0'-7'0,"0"0"0,1 0 0,0 1 0,0-1 0,0 0 0,1 1 0,0-1 0,1 1 0,0-1 0,0 1 0,0 0 0,0 0 0,1 0 0,0 1 0,0 0 0,1-1 0,-1 1 0,7-4 0,-3 2 0,0 1 0,0 1 0,1 0 0,0 0 0,0 0 0,0 1 0,0 1 0,1-1 0,0 2 0,-1-1 0,18-1 0,-23 4 0,-1 0 0,1 0 0,-1 0 0,1 1 0,0-1 0,-1 1 0,1 0 0,-1 0 0,1 0 0,-1 1 0,0-1 0,1 1 0,-1 0 0,0 0 0,0 0 0,0 0 0,0 0 0,-1 1 0,1-1 0,3 5 0,-5-6 0,0 1 0,1 0 0,-1 0 0,0 0 0,0 0 0,0 0 0,0 0 0,0 0 0,-1 0 0,1 0 0,0 0 0,-1 0 0,0 1 0,0-1 0,1 0 0,-1 0 0,0 1 0,-1-1 0,1 0 0,0 0 0,-1 0 0,1 1 0,-1-1 0,0 0 0,1 0 0,-1 0 0,0 0 0,-1 0 0,1 0 0,0 0 0,0-1 0,-1 1 0,-2 3 0,-1-2 0,1 0 0,-1 0 0,1-1 0,-1 1 0,0-1 0,0 0 0,0 0 0,0-1 0,-1 0 0,1 1 0,0-2 0,0 1 0,-1-1 0,-5 0 0,-13 0 0,-40-5 0,62 5-5,-1 0-1,1-1 0,-1 1 0,1-1 1,0 0-1,-1 1 0,1-1 0,0 0 1,-1-1-1,1 1 0,0 0 0,0 0 1,-2-3-1,3 3 16,0 0 1,0 0-1,1 0 1,-1 0-1,0 0 1,1 0 0,-1 0-1,1-1 1,-1 1-1,1 0 1,-1 0-1,1-1 1,0 1-1,0 0 1,-1 0-1,1-1 1,0 1-1,1-3 1,-1 1-89,1 0 0,0 0 0,0 0-1,1 0 1,-1 0 0,1 0 0,-1 0 0,1 0 0,0 1-1,0-1 1,0 1 0,0-1 0,1 1 0,-1 0 0,1 0-1,-1 0 1,1 0 0,3-2 0,13-6-6748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41.856"/>
    </inkml:context>
    <inkml:brush xml:id="br0">
      <inkml:brushProperty name="width" value="0.05" units="cm"/>
      <inkml:brushProperty name="height" value="0.05" units="cm"/>
    </inkml:brush>
  </inkml:definitions>
  <inkml:trace contextRef="#ctx0" brushRef="#br0">0 5 24575,'4'0'0,"2"-4"0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42.392"/>
    </inkml:context>
    <inkml:brush xml:id="br0">
      <inkml:brushProperty name="width" value="0.05" units="cm"/>
      <inkml:brushProperty name="height" value="0.05" units="cm"/>
    </inkml:brush>
  </inkml:definitions>
  <inkml:trace contextRef="#ctx0" brushRef="#br0">117 156 24575,'-7'0'0,"1"-1"0,-1 1 0,1-1 0,-1-1 0,1 1 0,-1-1 0,1 0 0,0-1 0,-11-4 0,14 5 0,0 0 0,1 0 0,-1 0 0,0 0 0,0 0 0,1-1 0,0 1 0,-1-1 0,1 1 0,0-1 0,0 0 0,0 0 0,1 0 0,-1 0 0,1 0 0,0-1 0,-1 1 0,1 0 0,1-1 0,-2-5 0,2 8 0,0-1 0,0 0 0,0 0 0,0 0 0,1 1 0,-1-1 0,1 0 0,-1 0 0,1 0 0,-1 1 0,1-1 0,0 0 0,0 1 0,0-1 0,0 1 0,0-1 0,0 1 0,0 0 0,2-2 0,1-1 0,0 1 0,0 0 0,0 1 0,1-1 0,-1 1 0,1 0 0,5-2 0,1 0 0,1 1 0,-1 0 0,1 1 0,0 0 0,17 0 0,-25 2 8,0 0 0,0 1 0,-1-1 0,1 1 0,0 0 0,0 0 0,0 1 0,-1-1 0,1 1 0,-1-1 0,1 1 0,-1 0 0,1 1 0,2 2 0,-5-4-53,0 0 0,1 0 0,-1 1 0,0-1 0,0 0 0,0 1 0,0-1 0,0 1 0,0 0 0,-1-1 0,1 1 0,0-1 0,-1 1 0,1 0 0,-1 0 0,0-1 0,0 1 0,1 0 0,-1 0 0,0-1 0,0 1 0,-1 0 0,1 0 0,0 0 0,-1-1 0,1 1 0,-1 0 0,1-1 0,-1 1 0,0 0 0,0-1 0,-1 3 0,-8 9-6781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32.485"/>
    </inkml:context>
    <inkml:brush xml:id="br0">
      <inkml:brushProperty name="width" value="0.05" units="cm"/>
      <inkml:brushProperty name="height" value="0.05" units="cm"/>
    </inkml:brush>
  </inkml:definitions>
  <inkml:trace contextRef="#ctx0" brushRef="#br0">51 6 24575,'-1'4'0,"0"1"0,-1 0 0,1-1 0,-1 0 0,0 1 0,0-1 0,-1 0 0,-4 6 0,-5 11 0,9-14 0,0 1 0,0-1 0,1 1 0,0 0 0,0 0 0,1 0 0,0 0 0,1 0 0,0 0 0,0 0 0,2 12 0,-2-17 0,1 0 0,-1 0 0,1 0 0,0 0 0,0 0 0,0 0 0,1-1 0,-1 1 0,1 0 0,-1-1 0,1 1 0,0-1 0,0 1 0,0-1 0,0 0 0,1 0 0,-1 0 0,1 0 0,-1 0 0,1-1 0,-1 1 0,1-1 0,0 0 0,0 0 0,0 1 0,0-2 0,0 1 0,0 0 0,0-1 0,0 1 0,0-1 0,4 0 0,-1 0 0,-1 0 0,1-1 0,-1 0 0,1 0 0,-1 0 0,1 0 0,-1-1 0,0 0 0,0 0 0,0-1 0,0 1 0,0-1 0,0 0 0,-1 0 0,1-1 0,-1 1 0,0-1 0,0 0 0,0 0 0,0-1 0,-1 1 0,0-1 0,4-7 0,-4 7 0,-1 1 0,0-1 0,-1 0 0,1 1 0,-1-1 0,0 0 0,0 0 0,-1 0 0,1 0 0,-1 0 0,0 0 0,0 0 0,-1 0 0,1 0 0,-1 0 0,0 0 0,-1 1 0,1-1 0,-1 0 0,0 0 0,0 1 0,-1 0 0,1-1 0,-1 1 0,0 0 0,-5-6 0,3 6-85,1 0 0,-1 1-1,0 0 1,0-1 0,0 2-1,0-1 1,0 1 0,-1 0-1,1 0 1,-1 0 0,1 1-1,-1-1 1,0 1 0,0 1-1,-9-1 1,-8 0-6741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29.642"/>
    </inkml:context>
    <inkml:brush xml:id="br0">
      <inkml:brushProperty name="width" value="0.05" units="cm"/>
      <inkml:brushProperty name="height" value="0.05" units="cm"/>
    </inkml:brush>
  </inkml:definitions>
  <inkml:trace contextRef="#ctx0" brushRef="#br0">49 157 24575,'0'93'0,"16"351"0,-2-340 0,-3-26 0,2 113 0,-13-190 0,0 1 0,0-1 0,0 0 0,0 0 0,0 1 0,1-1 0,-1 0 0,0 0 0,1 1 0,-1-1 0,0 0 0,1 0 0,-1 0 0,1 1 0,0-1 0,0 1 0,0-2 0,-1 1 0,1-1 0,-1 0 0,1 1 0,0-1 0,-1 0 0,1 0 0,0 1 0,-1-1 0,1 0 0,0 0 0,-1 0 0,1 0 0,0 0 0,-1 0 0,1 0 0,0 0 0,-1 0 0,1 0 0,0 0 0,-1 0 0,2-1 0,4-1 0,0-1 0,0 0 0,0-1 0,0 1 0,6-6 0,7-3 0,3 1 0,0 2 0,1 0 0,-1 2 0,2 0 0,-1 2 0,35-4 0,147-2 0,303 10 0,-223 2 0,-282 0 0,1-1 0,-1 0 0,1 0 0,-1-1 0,1 1 0,-1-1 0,1 0 0,-1 0 0,1 0 0,-1 0 0,0 0 0,1-1 0,-1 1 0,0-1 0,4-3 0,-5 2 0,1 0 0,-2 0 0,1 0 0,0 0 0,0 0 0,-1 0 0,0 0 0,0-1 0,0 1 0,0 0 0,0-1 0,-1 1 0,1-1 0,-1 1 0,0 0 0,0-5 0,-3-83 0,-23-150 0,-3-51 0,28 280 0,1-1 0,-1 1 0,-1 0 0,0-1 0,-1 1 0,-1 0 0,1 0 0,-2 1 0,0-1 0,0 1 0,-1 0 0,0 0 0,-1 1 0,-13-16 0,-6-8 0,24 29 0,-1 1 0,0 0 0,1 0 0,-2 0 0,1 0 0,0 0 0,-1 1 0,1-1 0,-1 1 0,0 0 0,0 0 0,-1 0 0,1 1 0,0-1 0,-1 1 0,0 0 0,1 1 0,-1-1 0,0 1 0,-5-1 0,-12 1 0,0 2 0,0 0 0,-1 1 0,1 2 0,1 0 0,-31 10 0,-23 4 0,-167 36 0,-12 2 0,182-43 0,-113 4 0,167-17 0,0-2 0,1 0 0,-1-1 0,1-1 0,-1-1 0,-20-8 0,-20-5 0,58 19-65,5 2-1235,6 2-5526</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30.975"/>
    </inkml:context>
    <inkml:brush xml:id="br0">
      <inkml:brushProperty name="width" value="0.05" units="cm"/>
      <inkml:brushProperty name="height" value="0.05" units="cm"/>
    </inkml:brush>
  </inkml:definitions>
  <inkml:trace contextRef="#ctx0" brushRef="#br0">1 92 24575,'-1'67'0,"3"73"0,-2-137 0,0-1 0,1 1 0,-1-1 0,1 1 0,0-1 0,0 0 0,-1 0 0,1 1 0,1-1 0,-1 0 0,0 0 0,0 0 0,1 0 0,0 0 0,-1 0 0,1 0 0,0-1 0,0 1 0,2 1 0,0 0 0,1-1 0,-1 0 0,1 0 0,-1-1 0,1 1 0,0-1 0,-1 0 0,1 0 0,6 0 0,10-1 0,-1 0 0,0-1 0,33-7 0,54-6 0,0 6 0,132 6 0,-180 2 0,-59 0 0,1 0 0,0 1 0,0-1 0,-1 0 0,1 0 0,0 0 0,0 0 0,-1 0 0,1 0 0,0 0 0,0 0 0,-1 0 0,1-1 0,0 1 0,-1 0 0,1 0 0,0-1 0,0 1 0,-1 0 0,1-1 0,-1 1 0,1-1 0,0 1 0,-1-1 0,1 1 0,-1-1 0,1 0 0,-9-17 0,3 11 0,-4-7 0,1 0 0,1-1 0,0 1 0,0-1 0,2-1 0,0 1 0,1-1 0,0 0 0,1 0 0,1 0 0,0-20 0,2 27 0,0 1 0,-1 0 0,0 0 0,0 0 0,-4-12 0,4 18 0,1 1 0,-1-1 0,0 0 0,0 0 0,0 1 0,0-1 0,0 1 0,0-1 0,0 1 0,-1-1 0,1 1 0,0 0 0,-1 0 0,1-1 0,-1 1 0,0 0 0,1 0 0,-1 1 0,0-1 0,1 0 0,-1 0 0,0 1 0,0-1 0,0 1 0,0 0 0,0 0 0,0-1 0,1 1 0,-4 1 0,-15 0 0,0 2 0,0 1 0,-24 7 0,-11 3 0,22-7-114,-104 17 362,118-21-498,0-2 0,-1 0 0,1-2 1,0 0-1,-20-3 0,14-2-6576</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31.553"/>
    </inkml:context>
    <inkml:brush xml:id="br0">
      <inkml:brushProperty name="width" value="0.05" units="cm"/>
      <inkml:brushProperty name="height" value="0.05" units="cm"/>
    </inkml:brush>
  </inkml:definitions>
  <inkml:trace contextRef="#ctx0" brushRef="#br0">71 1 24575,'-4'0'0,"1"0"0,0 1 0,0-1 0,-1 1 0,1 0 0,0 0 0,0 0 0,0 0 0,0 1 0,0-1 0,1 1 0,-1-1 0,0 1 0,1 0 0,-1 0 0,1 1 0,-1-1 0,1 0 0,0 1 0,0-1 0,0 1 0,1 0 0,-4 5 0,4-6 0,1-1 0,-1 1 0,1 0 0,-1-1 0,1 1 0,0 0 0,0-1 0,0 1 0,-1 0 0,2 0 0,-1-1 0,0 1 0,0 0 0,0-1 0,1 1 0,-1 0 0,1-1 0,1 3 0,-1-2 0,0 0 0,1 0 0,-1 0 0,1-1 0,0 1 0,-1-1 0,1 1 0,0-1 0,0 0 0,0 0 0,0 0 0,0 0 0,0 0 0,0 0 0,0 0 0,1-1 0,3 1 0,0 1 0,0-2 0,1 1 0,-1 0 0,1-1 0,-1-1 0,1 1 0,-1-1 0,0 0 0,10-3 0,-14 4 0,0-1 0,0 1 0,-1-1 0,1 0 0,-1 0 0,1 1 0,-1-1 0,1 0 0,-1 0 0,1-1 0,-1 1 0,0 0 0,0 0 0,0-1 0,1 1 0,-1-1 0,0 1 0,-1-1 0,1 1 0,0-1 0,0 1 0,-1-1 0,1 0 0,-1 0 0,1 1 0,-1-1 0,0 0 0,0 0 0,0 1 0,0-1 0,0 0 0,0 0 0,0 1 0,0-1 0,-1 0 0,1 0 0,-1 1 0,1-1 0,-2-2 0,2 3-38,0 0 0,-1 0 0,1 0 1,0 0-1,-1 0 0,1 0 0,-1 0 0,1 0 0,-1 0 0,1 0 0,-1 0 0,1 1 0,-1-1 0,0 0 0,0 0 0,1 1 1,-1-1-1,0 0 0,0 1 0,0-1 0,0 1 0,0-1 0,0 1 0,0-1 0,0 1 0,0 0 0,0-1 0,0 1 0,0 0 1,0 0-1,0 0 0,0 0 0,0 0 0,0 0 0,-2 0 0,-5 6-6788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32.083"/>
    </inkml:context>
    <inkml:brush xml:id="br0">
      <inkml:brushProperty name="width" value="0.05" units="cm"/>
      <inkml:brushProperty name="height" value="0.05" units="cm"/>
    </inkml:brush>
  </inkml:definitions>
  <inkml:trace contextRef="#ctx0" brushRef="#br0">45 153 24575,'-1'-1'0,"1"-1"0,-1 1 0,0-1 0,0 0 0,0 1 0,0-1 0,0 1 0,0 0 0,-1-1 0,1 1 0,0 0 0,-1 0 0,1 0 0,-3-2 0,-13-13 0,15 14 0,1 0 0,0 1 0,1-1 0,-1 0 0,0 0 0,0 0 0,1 1 0,-1-1 0,1 0 0,0 0 0,-1 0 0,1 0 0,0 0 0,0 0 0,0 0 0,1 0 0,-1 0 0,0 0 0,1 0 0,-1 0 0,1 0 0,0 0 0,0-1 0,1-1 0,1 1 0,-1 1 0,1-1 0,-1 0 0,1 0 0,0 1 0,0 0 0,0 0 0,0-1 0,0 2 0,6-3 0,8-3 0,0 0 0,0 2 0,35-7 0,-45 11 0,0 0 0,0 0 0,0 0 0,0 1 0,1 0 0,-1 0 0,0 1 0,0-1 0,14 5 0,-18-4 0,0 1 0,0-1 0,0 1 0,-1-1 0,1 1 0,0 0 0,-1 0 0,1 1 0,-1-1 0,0 0 0,0 1 0,0-1 0,0 1 0,0 0 0,-1 0 0,1 0 0,-1 0 0,1 0 0,-1 0 0,0 0 0,0 0 0,-1 0 0,1 0 0,0 4 0,-1 1-121,0 1-1,0-1 0,-1 0 0,0 1 1,0-1-1,-1 0 0,0 0 1,-5 13-1,6-18-148,-4 16-6556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48.340"/>
    </inkml:context>
    <inkml:brush xml:id="br0">
      <inkml:brushProperty name="width" value="0.05" units="cm"/>
      <inkml:brushProperty name="height" value="0.05" units="cm"/>
    </inkml:brush>
  </inkml:definitions>
  <inkml:trace contextRef="#ctx0" brushRef="#br0">1 1 24575,'2'0'0,"0"1"0,0-1 0,1 1 0,-1 0 0,0 0 0,0 0 0,0 0 0,0 1 0,0-1 0,0 0 0,0 1 0,-1 0 0,1-1 0,0 1 0,-1 0 0,1 0 0,1 2 0,21 37 0,10 30 0,-19-37 0,36 59 0,31 26 0,194 216 0,-201-259 0,3-3 0,175 125 0,-189-156 0,2-4 0,1-2 0,2-3 0,2-3 0,74 20 0,67 6 0,315 41 0,225-19 0,-713-74 0,548 41 0,-2-38 0,-555-8 0,-1 0 0,0-2 0,0-2 0,40-10 0,-51 5 119,-18 10-146,0-1 1,1 1-1,-1 0 1,0 0-1,0-1 1,0 1-1,0 0 1,0 0-1,1-1 1,-1 1-1,0 0 1,0-1-1,0 1 1,0 0-1,0-1 1,0 1-1,0 0 1,0 0-1,0-1 1,0 1-1,0 0 1,0-1-1,0 1 1,0 0-1,-1-1 1,1 1-1,0 0 1,0 0-1,0-1 1,0 1-1,0 0 1,-1 0-1,1-1 1,0 1-1,0 0 1,0 0-1,-1 0 1,1-1-1,0 1 1,0 0-1,-1 0 1,1 0-1,0 0 1,0-1-1,-1 1 1,1 0-1,0 0 1,-1 0-1,1 0 1,0 0-1,-1 0 1,1 0-1,0 0 1,0 0-1,-1 0 1,-13-4-6800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48.730"/>
    </inkml:context>
    <inkml:brush xml:id="br0">
      <inkml:brushProperty name="width" value="0.05" units="cm"/>
      <inkml:brushProperty name="height" value="0.05" units="cm"/>
    </inkml:brush>
  </inkml:definitions>
  <inkml:trace contextRef="#ctx0" brushRef="#br0">35 2 24575,'-19'-1'0,"3"1"0,16 1 0,1 0 0,-1 0 0,0 1 0,1-1 0,-1 0 0,1 0 0,-1 0 0,1 0 0,-1 0 0,1 0 0,0 0 0,-1 0 0,1 0 0,0-1 0,0 1 0,0 0 0,0 0 0,1 0 0,8 7 0,1 0 0,-1-1 0,2-1 0,-1 0 0,1 0 0,0-1 0,0 0 0,23 5 0,24 10 0,-49-16 0,1 1 0,-1 0 0,-1 1 0,1 0 0,-1 0 0,0 1 0,-1 1 0,1-1 0,8 12 0,-14-15 0,0-1 0,-1 1 0,1 0 0,-1 0 0,0 0 0,0 0 0,-1 1 0,1-1 0,-1 0 0,0 1 0,0-1 0,0 1 0,-1-1 0,1 1 0,-1-1 0,0 1 0,-1 0 0,1-1 0,-1 1 0,0-1 0,0 1 0,0-1 0,-1 0 0,1 1 0,-4 5 0,-1 0 13,0-1 0,0 0 0,-1-1 0,0 1 0,0-1-1,-1 0 1,0-1 0,-10 7 0,-75 47-1360,90-59 1213,-22 13-6692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50.822"/>
    </inkml:context>
    <inkml:brush xml:id="br0">
      <inkml:brushProperty name="width" value="0.05" units="cm"/>
      <inkml:brushProperty name="height" value="0.05" units="cm"/>
    </inkml:brush>
  </inkml:definitions>
  <inkml:trace contextRef="#ctx0" brushRef="#br0">131 213 24575,'37'446'0,"-6"-155"0,-25-133 0,-16 192 0,-5 12 0,2-20 0,5-148 0,21 218 0,1 1 0,-16-359 0,-3-1 0,-2 1 0,-2-1 0,-2 0 0,-30 83 0,31-117 0,0 0 0,-16 24 0,14-25 0,0 1 0,2 0 0,-11 25 0,19-39 0,1 0 0,-1 0 0,1 1 0,0-1 0,0 0 0,0 0 0,1 1 0,0-1 0,0 0 0,0 1 0,1-1 0,0 0 0,0 1 0,0-1 0,1 0 0,-1 0 0,6 9 0,-5-10 0,1 1 0,1-1 0,-1 0 0,1 0 0,-1-1 0,1 1 0,0-1 0,0 0 0,1 0 0,-1 0 0,1-1 0,-1 1 0,1-1 0,0 0 0,0-1 0,0 1 0,0-1 0,0 0 0,10 1 0,9 0 0,1-1 0,47-4 0,-56 1 0,216-21 0,101-6 0,757 28 0,-658 13 0,144 2 0,-482-12 0,-15-1 0,103-9 0,-175 7 0,-1 0 0,1 0 0,-1 0 0,0-1 0,1 0 0,-1-1 0,8-3 0,-13 5 0,0 0 0,1 0 0,-1 0 0,0 0 0,0 0 0,0 0 0,0 0 0,0 0 0,0 0 0,0-1 0,0 1 0,-1 0 0,1-1 0,0 1 0,-1-1 0,1 1 0,-1-1 0,1 1 0,-1-1 0,0 1 0,0-1 0,0 1 0,0-1 0,0 1 0,0-1 0,0 1 0,0-1 0,0 1 0,-1-1 0,1 1 0,-1-1 0,1 1 0,-1-1 0,0 1 0,1-1 0,-2 0 0,1-1 0,-23-47 0,-18-54 0,4-22 0,6-2 0,-15-134 0,-11-268 0,20 141 0,-129-742 0,156 1071 0,-64-429 0,68 440 0,-2 0 0,-2 1 0,-2 0 0,-31-72 0,42 115 0,0-1 0,0 0 0,0 1 0,1-1 0,0 0 0,0 0 0,0 0 0,1 0 0,0 0 0,0 0 0,2-11 0,-1 12 0,1 0 0,-1 1 0,1-1 0,0 1 0,1-1 0,-1 1 0,1 0 0,-1 0 0,1 0 0,1 1 0,-1-1 0,0 0 0,1 1 0,0 0 0,5-3 0,-5 3 0,2-2 0,1 1 0,-1-1 0,0 0 0,-1-1 0,9-8 0,-14 13 0,1 0 0,-1 1 0,1-1 0,-1 0 0,1 0 0,-1 1 0,0-1 0,0 0 0,1 0 0,-1 1 0,0-1 0,0 0 0,0 0 0,0 0 0,0 1 0,0-1 0,0 0 0,0 0 0,0 0 0,0 0 0,0 1 0,-1-1 0,1 0 0,-1-1 0,0 1 0,0-1 0,-1 1 0,1 0 0,-1 0 0,1 0 0,-1-1 0,1 1 0,-1 1 0,0-1 0,0 0 0,1 0 0,-1 1 0,0-1 0,0 1 0,-3-1 0,-20-3 0,0 1 0,0 2 0,-1 0 0,-29 3 0,-4 1 0,-318 12 0,139-4 0,-333 15 0,364-14 0,-153 3 0,340-15 0,-34 1 0,1-3 0,-1-1 0,1-3 0,-55-13 0,103 17 0,0 1 0,0 0 0,0 0 0,0 0 0,0 1 0,0-1 0,0 1 0,-10 2 0,12-2 0,0 2 0,-1-1 0,1 0 0,0 1 0,0-1 0,0 1 0,1 0 0,-1 0 0,0 0 0,1 0 0,-1 1 0,1-1 0,0 1 0,-4 4 0,-29 41-36,14-18-628,-43 46-1,48-60-6161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51.962"/>
    </inkml:context>
    <inkml:brush xml:id="br0">
      <inkml:brushProperty name="width" value="0.05" units="cm"/>
      <inkml:brushProperty name="height" value="0.05" units="cm"/>
    </inkml:brush>
  </inkml:definitions>
  <inkml:trace contextRef="#ctx0" brushRef="#br0">256 0 24575,'-7'1'0,"0"0"0,0 1 0,0 0 0,0 0 0,-7 3 0,-12 3 0,16-5 0,0-1 0,1 2 0,0-1 0,-1 1 0,1 1 0,1-1 0,-1 2 0,1-1 0,0 1 0,0 0 0,0 1 0,1 0 0,0 0 0,1 1 0,-1-1 0,1 1 0,1 1 0,0-1 0,0 1 0,0 0 0,1 0 0,1 1 0,-1-1 0,2 1 0,-1-1 0,1 1 0,1 0 0,0 0 0,0 0 0,1 0 0,0 0 0,1 0 0,0 0 0,0 0 0,1 0 0,0-1 0,1 1 0,6 12 0,-3-8 0,1 0 0,0 0 0,1-1 0,1 0 0,18 21 0,-22-29 0,1 0 0,0 0 0,0 0 0,0 0 0,1-1 0,-1 0 0,1-1 0,0 1 0,0-1 0,1 0 0,-1-1 0,0 0 0,12 2 0,-1-2 0,-1-1 0,1 0 0,-1-1 0,1-1 0,0-1 0,-1 0 0,0-2 0,1 1 0,-1-2 0,17-7 0,-27 9 0,0 0 0,1 0 0,-1-1 0,-1 0 0,1 0 0,-1-1 0,1 0 0,-1 0 0,0 0 0,-1-1 0,0 0 0,0 0 0,0 0 0,0-1 0,-1 0 0,0 1 0,-1-1 0,1-1 0,-1 1 0,-1 0 0,1-1 0,-1 0 0,-1 1 0,2-11 0,-1-7 0,-1-1 0,-1 1 0,-1-1 0,-1 1 0,-1 0 0,-8-32 0,9 54 4,1 0-1,0-1 0,-1 1 1,1 0-1,-1 0 0,0 0 1,0 0-1,0 0 0,-1 1 1,1-1-1,-1 1 0,1-1 1,-1 1-1,0 0 0,0 0 1,0 0-1,0 0 0,0 1 1,0-1-1,-1 1 0,1 0 1,0 0-1,-1 0 0,1 0 1,-1 1-1,1-1 0,-1 1 0,1 0 1,-1 0-1,1 0 0,-6 2 1,-10 0-223,0 2-1,1 0 1,-1 2 0,-25 10 0,34-12-157,-13 4-6450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52.778"/>
    </inkml:context>
    <inkml:brush xml:id="br0">
      <inkml:brushProperty name="width" value="0.05" units="cm"/>
      <inkml:brushProperty name="height" value="0.05" units="cm"/>
    </inkml:brush>
  </inkml:definitions>
  <inkml:trace contextRef="#ctx0" brushRef="#br0">732 26 24575,'-1'-1'0,"1"0"0,-1-1 0,1 1 0,-1 0 0,1 0 0,-1 0 0,0 0 0,1 0 0,-1 0 0,0 0 0,0 0 0,0 1 0,0-1 0,0 0 0,0 0 0,0 1 0,0-1 0,0 1 0,0-1 0,0 1 0,0-1 0,0 1 0,-1-1 0,1 1 0,0 0 0,0 0 0,-3 0 0,-38-5 0,37 5 0,-27-1 0,0 3 0,0 0 0,1 2 0,-1 1 0,1 2 0,0 1 0,0 2 0,1 0 0,1 2 0,-1 2 0,-39 24 0,51-25 0,1 0 0,0 1 0,1 1 0,0 0 0,2 1 0,0 1 0,-24 36 0,24-29 0,1 0 0,1 0 0,1 1 0,1 1 0,-13 51 0,18-53 0,1 1 0,2-1 0,0 1 0,2-1 0,1 1 0,0-1 0,2 0 0,1 1 0,10 33 0,-10-43 0,1-1 0,1 1 0,0-1 0,1-1 0,1 1 0,0-1 0,0 0 0,2-1 0,-1 0 0,2-1 0,-1 0 0,1 0 0,1-1 0,0-1 0,1 0 0,15 9 0,-3-6 0,0 0 0,0-2 0,1-1 0,1-1 0,30 5 0,-10-6 0,-1-2 0,59-1 0,-59-4 0,1-1 0,-1-3 0,1-1 0,61-16 0,-93 17 0,0-1 0,-1 0 0,1-1 0,-1-1 0,0 0 0,-1-1 0,0 0 0,0-1 0,0 0 0,-1-1 0,-1-1 0,0 0 0,0 0 0,-1-1 0,-1-1 0,16-24 0,-13 11 0,0 0 0,-2-1 0,0 0 0,7-40 0,11-114 0,-23 145 0,-4 22 0,-1 0 0,0 0 0,-1 0 0,0 0 0,-1 0 0,-1 1 0,0-1 0,-1 0 0,0 1 0,-1 0 0,-1 0 0,0 0 0,-10-16 0,4 11 0,-1 0 0,0 1 0,-1 0 0,-1 1 0,0 1 0,-2 0 0,-34-24 0,37 31 13,0 0 1,-1 1-1,0 1 0,-1 0 0,1 1 0,-1 1 0,0 0 0,-26-2 0,-12 1-727,-64 4 0,115 1 659,-19 0-6771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01.464"/>
    </inkml:context>
    <inkml:brush xml:id="br0">
      <inkml:brushProperty name="width" value="0.05" units="cm"/>
      <inkml:brushProperty name="height" value="0.05" units="cm"/>
    </inkml:brush>
  </inkml:definitions>
  <inkml:trace contextRef="#ctx0" brushRef="#br0">4325 6172 24575,'111'-5'0,"124"-21"0,-76 5 0,703-37 0,-656 47 0,110 0 0,59-3 0,-72 3 0,41-3 0,-148 3 0,-193 11 0,0 0 0,0-1 0,-1 1 0,1 0 0,0-1 0,0 0 0,-1 0 0,1 0 0,0 0 0,-1 0 0,1 0 0,-1-1 0,1 1 0,-1-1 0,0 0 0,0 1 0,4-5 0,-5 4 0,0-1 0,0 1 0,0-1 0,0 1 0,0-1 0,0 1 0,-1-1 0,1 0 0,-1 0 0,0 1 0,0-1 0,0 0 0,0 1 0,0-1 0,-1 0 0,1 0 0,-1 1 0,-1-4 0,-18-61 0,13 45 0,0 0 0,1-1 0,-2-26 0,-5-211 0,-2 26 0,12 140 0,-4 0 0,-29-141 0,8 130 0,-4 1 0,-85-184 0,-49-127 0,62 139 0,-1-9 0,83 210 0,-23-145 0,38 148 0,3-1 0,7-98 0,30-144 0,-10 132 0,-8-2 0,-9-186 0,-11 309 0,-27-120 0,-32-59 0,51 196 0,-7-13 0,-2 1 0,-44-78 0,38 80 0,2 0 0,-27-84 0,43 102 0,2 0 0,1 0 0,2-1 0,-1-69 0,4 67 0,-2 0 0,-2 1 0,-14-51 0,4 13 0,15 73 0,0 0 0,-1 0 0,1 0 0,-1 1 0,0-1 0,0 0 0,0 1 0,0-1 0,-1 1 0,1-1 0,-1 1 0,0 0 0,0 0 0,0 0 0,0 1 0,0-1 0,-1 1 0,1 0 0,-1 0 0,0 0 0,0 0 0,0 0 0,-7-1 0,-9-2 0,1 1 0,-1 1 0,-38-1 0,21 2 0,-658-12 0,463 16 0,-694 30-282,2 36-1,587-39 380,-606 41 371,893-67-468,-626 55 0,411-5 0,17-4 0,199-40 0,5-1 0,-59 3 0,-31 2 0,-7 0 0,119-11 0,0 0 0,-23 7 0,23-4 0,0-2 0,-23 2 0,3-4 0,-72 13 0,63-7-1365,28-5-5461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32.861"/>
    </inkml:context>
    <inkml:brush xml:id="br0">
      <inkml:brushProperty name="width" value="0.05" units="cm"/>
      <inkml:brushProperty name="height" value="0.05" units="cm"/>
    </inkml:brush>
  </inkml:definitions>
  <inkml:trace contextRef="#ctx0" brushRef="#br0">23 23 24575,'4'-9'0,"2"-4"0,-6 13 0,-1 0 0,1 1 0,0-1 0,0 0 0,0 0 0,0 0 0,0 0 0,0 0 0,0 0 0,0 0 0,0 0 0,0 0 0,-1 0 0,1 0 0,0 0 0,0 0 0,0 0 0,0 0 0,0 0 0,0 0 0,0 0 0,0 0 0,0 0 0,-1 0 0,1 0 0,0 0 0,0 0 0,0 0 0,0 0 0,0 0 0,0 0 0,0 0 0,0 0 0,0 0 0,-1 0 0,1 0 0,0 0 0,0 0 0,0-1 0,0 1 0,0 0 0,0 0 0,0 0 0,0 0 0,0 0 0,0 0 0,0 0 0,0 0 0,0 0 0,0 0 0,0-1 0,-2 3 0,0-1 0,0 1 0,0 0 0,1 0 0,-1 0 0,0 0 0,1 0 0,0 0 0,-1 0 0,1 0 0,0 0 0,0 1 0,0-1 0,1 0 0,-1 1 0,0-1 0,1 1 0,0-1 0,-1 1 0,1-1 0,0 1 0,0-1 0,1 1 0,-1-1 0,0 0 0,2 4 0,-1-2 0,1 1 0,-1-1 0,1 0 0,0 0 0,1 0 0,-1 0 0,1 0 0,-1 0 0,1 0 0,0-1 0,1 0 0,-1 0 0,6 4 0,44 22 0,-45-26 0,-1 0 0,0 0 0,0 1 0,0-1 0,0 2 0,0-1 0,-1 1 0,0 0 0,0 0 0,-1 1 0,10 10 0,-14-13 0,0-1 0,0 1 0,0-1 0,-1 1 0,1 0 0,-1-1 0,1 1 0,-1 0 0,0 0 0,0-1 0,0 1 0,-1 0 0,1-1 0,-1 1 0,1 0 0,-1-1 0,0 1 0,0 0 0,0-1 0,0 1 0,0-1 0,-1 0 0,1 1 0,-1-1 0,1 0 0,-1 0 0,0 0 0,0 0 0,0 0 0,-3 1 0,-5 6 0,0-1 0,-1 0 0,0-1 0,-23 12 0,-12 0-1365,0-4-5461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01.978"/>
    </inkml:context>
    <inkml:brush xml:id="br0">
      <inkml:brushProperty name="width" value="0.05" units="cm"/>
      <inkml:brushProperty name="height" value="0.05" units="cm"/>
    </inkml:brush>
  </inkml:definitions>
  <inkml:trace contextRef="#ctx0" brushRef="#br0">442 0 24575,'-7'1'0,"-1"0"0,1 1 0,0-1 0,0 1 0,0 1 0,0-1 0,0 1 0,0 0 0,-11 8 0,-5 4 0,-26 22 0,-108 108 0,43-37 0,113-107 0,-1 0 0,1 1 0,-1-1 0,1 1 0,0-1 0,0 1 0,0 0 0,0-1 0,0 1 0,0 0 0,0 0 0,1 0 0,-1-1 0,1 1 0,-1 0 0,1 0 0,0 0 0,0 0 0,0 0 0,0 0 0,0 0 0,0 0 0,0 0 0,0 0 0,1 0 0,-1 0 0,1 0 0,0 0 0,0-1 0,-1 1 0,1 0 0,0 0 0,2 1 0,4 7 0,0 0 0,1-1 0,0 0 0,13 11 0,-8-8 0,3 5-124,1-1 0,1-1 0,0 0 0,1-2 0,0 0 0,1-1-1,1-1 1,0 0 0,0-2 0,28 8 0,-27-12-6702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07.403"/>
    </inkml:context>
    <inkml:brush xml:id="br0">
      <inkml:brushProperty name="width" value="0.05" units="cm"/>
      <inkml:brushProperty name="height" value="0.05" units="cm"/>
    </inkml:brush>
  </inkml:definitions>
  <inkml:trace contextRef="#ctx0" brushRef="#br0">0 0 24575,'5'0'0,"5"0"0,6 0 0,4 5 0,-1 5 0,0 6 0,-2 5 0,0 2 0,-3 3 0,-4 0 0,1 6 0,-2 1 0,-1-1 0,-4-1 0,-1-1 0,3-2 0,0-1 0,-1-5-8191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07.745"/>
    </inkml:context>
    <inkml:brush xml:id="br0">
      <inkml:brushProperty name="width" value="0.05" units="cm"/>
      <inkml:brushProperty name="height" value="0.05" units="cm"/>
    </inkml:brush>
  </inkml:definitions>
  <inkml:trace contextRef="#ctx0" brushRef="#br0">37 0 24575,'-5'0'0,"-5"0"0,-1 5 0,1 0-8191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08.119"/>
    </inkml:context>
    <inkml:brush xml:id="br0">
      <inkml:brushProperty name="width" value="0.05" units="cm"/>
      <inkml:brushProperty name="height" value="0.05" units="cm"/>
    </inkml:brush>
  </inkml:definitions>
  <inkml:trace contextRef="#ctx0" brushRef="#br0">100 31 24575,'0'-2'0,"0"0"0,0 1 0,0-1 0,0 0 0,-1 1 0,1-1 0,0 0 0,-1 1 0,1-1 0,-1 0 0,0 1 0,1-1 0,-2-1 0,1 2 0,1 1 0,-1-1 0,1 1 0,-1 0 0,1-1 0,-1 1 0,1 0 0,-1-1 0,1 1 0,-1 0 0,1 0 0,-1-1 0,1 1 0,-1 0 0,0 0 0,1 0 0,-1 0 0,1 0 0,-1 0 0,1 0 0,-1 0 0,0 0 0,1 0 0,-1 0 0,0 1 0,-2 0 0,0 1 0,0-1 0,0 1 0,0 0 0,1 0 0,-1 0 0,1 0 0,-1 0 0,1 1 0,0-1 0,0 1 0,-2 3 0,-2 3 0,1-1 0,0 2 0,0-1 0,1 0 0,0 1 0,1 0 0,0 0 0,0 0 0,1 0 0,1 0 0,0 1 0,0 12 0,1-17 0,1 0 0,-1 1 0,2-1 0,-1 0 0,1 0 0,0-1 0,0 1 0,0 0 0,1-1 0,0 1 0,0-1 0,0 0 0,1 0 0,-1 0 0,1 0 0,1-1 0,-1 1 0,1-1 0,-1 0 0,1-1 0,0 1 0,6 2 0,-5-3-91,0 0 0,0 0 0,-1-1 0,2 0 0,-1 0 0,0-1 0,0 1 0,0-2 0,1 1 0,-1 0 0,0-1 0,1 0 0,-1-1 0,9-1 0,8-3-6735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08.449"/>
    </inkml:context>
    <inkml:brush xml:id="br0">
      <inkml:brushProperty name="width" value="0.05" units="cm"/>
      <inkml:brushProperty name="height" value="0.05" units="cm"/>
    </inkml:brush>
  </inkml:definitions>
  <inkml:trace contextRef="#ctx0" brushRef="#br0">127 45 24575,'0'-1'0,"0"0"0,0 1 0,0-1 0,-1 0 0,1 1 0,0-1 0,0 0 0,0 1 0,0-1 0,-1 0 0,1 1 0,0-1 0,-1 1 0,1-1 0,0 0 0,-1 1 0,1-1 0,-1 1 0,1-1 0,0 1 0,-1-1 0,0 1 0,1 0 0,-1-1 0,1 1 0,-1 0 0,1-1 0,-1 1 0,0 0 0,1 0 0,-1-1 0,0 1 0,1 0 0,-1 0 0,0 0 0,1 0 0,-1 0 0,0 0 0,1 0 0,-1 0 0,0 0 0,1 0 0,-1 0 0,0 1 0,1-1 0,-1 0 0,0 0 0,1 1 0,-1-1 0,1 0 0,-1 1 0,0 0 0,-4 0 0,1 2 0,0-1 0,-1 0 0,1 1 0,-7 5 0,4-1 0,1 0 0,0 1 0,0 0 0,0 0 0,1 0 0,0 1 0,1 0 0,-1 0 0,2 0 0,-1 0 0,2 1 0,-1-1 0,-1 12 0,4-17 0,-1 0 0,1 1 0,0-1 0,0 1 0,0-1 0,1 1 0,-1-1 0,1 0 0,0 1 0,1-1 0,-1 0 0,1 0 0,-1 0 0,1 0 0,1 0 0,-1 0 0,0 0 0,1-1 0,0 1 0,0-1 0,0 0 0,0 0 0,0 0 0,1 0 0,0 0 0,-1-1 0,1 0 0,0 1 0,0-1 0,8 2 0,-6-2 0,0 0 0,0-1 0,0 0 0,0 0 0,1 0 0,-1-1 0,0 0 0,0 0 0,0-1 0,0 0 0,0 0 0,0 0 0,0 0 0,0-1 0,0 0 0,0-1 0,-1 1 0,1-1 0,-1 0 0,10-7 0,-11 7 0,0 0 0,0-1 0,-1 1 0,1-1 0,-1 0 0,0 0 0,0 0 0,0 0 0,-1 0 0,1 0 0,-1-1 0,0 0 0,-1 1 0,1-1 0,-1 0 0,1 0 0,-2 0 0,1 0 0,0 1 0,-1-1 0,0 0 0,0 0 0,-1 0 0,1 0 0,-1 0 0,-1-6 0,-1 1-91,0 1 0,-1-1 0,0 1 0,0-1 0,-1 1 0,0 1 0,-1-1 0,0 1 0,0 0 0,-1 0 0,0 1 0,0 0 0,0 0 0,-15-10 0,1 5-6735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08.807"/>
    </inkml:context>
    <inkml:brush xml:id="br0">
      <inkml:brushProperty name="width" value="0.05" units="cm"/>
      <inkml:brushProperty name="height" value="0.05" units="cm"/>
    </inkml:brush>
  </inkml:definitions>
  <inkml:trace contextRef="#ctx0" brushRef="#br0">5 9 24575,'-5'-8'0,"13"9"0,13 13 0,-13-6 0,-1 1 0,0-1 0,0 2 0,-1-1 0,0 1 0,-1-1 0,8 21 0,-3 1 0,11 44 0,-19-49 0,-3-18 0,-3-18 0,1-7 0,1 0 0,0 0 0,1 0 0,1-1 0,2-27 0,-1 41 0,-1-1 0,1 1 0,0-1 0,0 1 0,0 0 0,0 0 0,1-1 0,0 1 0,-1 0 0,2 0 0,-1 0 0,0 1 0,1-1 0,0 1 0,0-1 0,0 1 0,0 0 0,0 0 0,1 0 0,-1 0 0,1 1 0,0-1 0,0 1 0,0 0 0,0 0 0,7-2 0,-7 4 0,0-1 0,-1 0 0,1 1 0,-1 0 0,1 0 0,0 0 0,-1 0 0,1 1 0,0-1 0,-1 1 0,1 0 0,-1 0 0,1 0 0,-1 1 0,1-1 0,3 3 0,-1 0 0,-1 0 0,0 0 0,0 0 0,-1 1 0,1 0 0,-1 0 0,0 0 0,6 10 0,-3-2 0,0 2 0,0-1 0,-2 1 0,1 0 0,-2 0 0,5 29 0,-5-5-1365,-2-5-5461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13.403"/>
    </inkml:context>
    <inkml:brush xml:id="br0">
      <inkml:brushProperty name="width" value="0.05" units="cm"/>
      <inkml:brushProperty name="height" value="0.05" units="cm"/>
    </inkml:brush>
  </inkml:definitions>
  <inkml:trace contextRef="#ctx0" brushRef="#br0">0 881 24575,'0'0'0,"0"-1"0,0 1 0,0-1 0,0 1 0,0-1 0,0 1 0,0-1 0,0 1 0,1-1 0,-1 1 0,0 0 0,0-1 0,0 1 0,1-1 0,-1 1 0,0-1 0,0 1 0,1 0 0,-1-1 0,0 1 0,1 0 0,-1-1 0,0 1 0,1 0 0,-1-1 0,1 1 0,-1 0 0,0 0 0,1 0 0,-1-1 0,1 1 0,-1 0 0,1 0 0,-1 0 0,1 0 0,-1 0 0,1 0 0,-1 0 0,0 0 0,1 0 0,-1 0 0,1 0 0,-1 0 0,1 0 0,-1 0 0,1 0 0,-1 0 0,1 1 0,-1-1 0,1 0 0,-1 0 0,0 1 0,1-1 0,-1 0 0,0 0 0,1 1 0,-1-1 0,1 1 0,24 17 0,-2 1 0,1-1 0,1-2 0,0 0 0,1-2 0,48 20 0,-19-14 0,111 25 0,-90-31 0,0-3 0,137 1 0,153-34 0,-134 1 0,318-45 0,-497 55 0,-1-3 0,0-1 0,-1-3 0,-1-3 0,-1-1 0,0-3 0,-2-2 0,-1-1 0,-2-3 0,0-1 0,-3-3 0,69-72 0,-76 64 24,-1-1 0,-2-1 0,-3-2 0,26-55 0,68-209-1509,-114 288-5341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13.903"/>
    </inkml:context>
    <inkml:brush xml:id="br0">
      <inkml:brushProperty name="width" value="0.05" units="cm"/>
      <inkml:brushProperty name="height" value="0.05" units="cm"/>
    </inkml:brush>
  </inkml:definitions>
  <inkml:trace contextRef="#ctx0" brushRef="#br0">28 188 24575,'-21'3'0,"15"-2"0,16-6 0,106-49 0,113-72 0,-229 125 0,1 1 0,0-1 0,0 0 0,-1 1 0,1-1 0,0 1 0,0-1 0,0 1 0,0 0 0,0-1 0,0 1 0,0 0 0,0-1 0,0 1 0,0 0 0,0 0 0,0 0 0,0 0 0,0 0 0,0 0 0,0 0 0,0 1 0,0-1 0,0 0 0,-1 0 0,1 1 0,0-1 0,0 1 0,0-1 0,0 1 0,0-1 0,0 1 0,-1-1 0,1 1 0,0 0 0,0-1 0,-1 1 0,1 0 0,-1 0 0,1 0 0,-1-1 0,1 1 0,-1 0 0,1 0 0,-1 0 0,0 0 0,1 2 0,2 6 0,-1 0 0,0 1 0,-1 0 0,0 12 0,1 3 0,18 57-1365,-12-58-5461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15.400"/>
    </inkml:context>
    <inkml:brush xml:id="br0">
      <inkml:brushProperty name="width" value="0.05" units="cm"/>
      <inkml:brushProperty name="height" value="0.05" units="cm"/>
    </inkml:brush>
  </inkml:definitions>
  <inkml:trace contextRef="#ctx0" brushRef="#br0">0 830 24575,'16'36'0,"-11"-10"0,-1 1 0,1 32 0,2 20 0,34 168 0,-38-222 0,15 82 0,-16-98 0,0 0 0,1 0 0,0 0 0,1 0 0,0 0 0,0-1 0,1 0 0,10 13 0,-12-17 0,0-1 0,1 0 0,-1-1 0,1 1 0,-1 0 0,1-1 0,0 0 0,0 0 0,0 0 0,0-1 0,1 1 0,-1-1 0,0 0 0,1 0 0,-1 0 0,0-1 0,6 1 0,7-2 0,0 0 0,0-1 0,21-5 0,-1 1 0,757-53 0,-542 48 0,639-24 0,-489 21 0,-391 13 0,32 0 0,1-2 0,63-12 0,-107 15 0,0 0 0,0 0 0,1 0 0,-1 0 0,0 0 0,0 0 0,0 0 0,1-1 0,-1 1 0,0 0 0,0 0 0,0 0 0,0 0 0,1 0 0,-1 0 0,0-1 0,0 1 0,0 0 0,0 0 0,0 0 0,0 0 0,0-1 0,1 1 0,-1 0 0,0 0 0,0 0 0,0-1 0,0 1 0,0 0 0,0 0 0,0 0 0,0-1 0,0 1 0,0 0 0,0 0 0,0 0 0,0-1 0,0 1 0,0 0 0,0 0 0,0 0 0,0-1 0,-1 1 0,1 0 0,0 0 0,0 0 0,0 0 0,0-1 0,0 1 0,0 0 0,0 0 0,-1 0 0,1 0 0,0 0 0,0-1 0,0 1 0,0 0 0,-1 0 0,1 0 0,0 0 0,0 0 0,0 0 0,-1 0 0,1 0 0,-18-13 0,10 8 0,5 1 0,-1 0 0,0 0 0,1 0 0,0-1 0,0 1 0,1-1 0,-1 0 0,1 0 0,0 0 0,0 0 0,1 0 0,-2-8 0,-1-11 0,-2-37 0,2 20 0,-7-101 0,9-209 0,14 172 0,-5 104 0,-3 0 0,-3 0 0,-13-109 0,9 165 0,2 11 0,0 0 0,0 0 0,-1 1 0,0-1 0,-5-11 0,7 17 0,-1 0 0,0 1 0,0-1 0,0 1 0,0-1 0,-1 1 0,1-1 0,0 1 0,-1 0 0,1 0 0,-1 0 0,1-1 0,-1 1 0,1 1 0,-1-1 0,0 0 0,0 0 0,1 1 0,-1-1 0,0 1 0,0-1 0,0 1 0,1 0 0,-1 0 0,0-1 0,0 1 0,0 1 0,-3-1 0,-21 5 0,1 0 0,0 2 0,-33 13 0,-4 1 0,-82 19 23,-205 27 0,-154-9-650,-608 33 521,856-72 96,236-18-13,13-1 95,0 0 0,-1 1 0,1-1 0,0 1 0,0 0 0,0 1 0,0-1 0,0 1 0,-9 5 0,15-7-72,-1 1 0,0 0 0,0 0 0,1 0 0,-1 0 0,1 0 0,-1 0 0,1-1 0,-1 1 0,1 0 0,0 0 0,-1 0 0,1 1 0,0-1 0,0 0 0,0 0 0,0 0 0,0 0 0,0 0 0,0 0 0,0 0 0,0 0 0,0 0 0,0 0 0,1 0 0,0 1 0,12 37 0,-4-16 0,-8-7 0,0 1 0,-1-1 0,0 1 0,-1-1 0,-5 21 0,-1 29 0,8-37-136,1 1-1,1-1 1,1 0-1,2 0 1,1 0-1,1-1 1,2 0-1,0 0 0,25 43 1,-28-57-6690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15.790"/>
    </inkml:context>
    <inkml:brush xml:id="br0">
      <inkml:brushProperty name="width" value="0.05" units="cm"/>
      <inkml:brushProperty name="height" value="0.05" units="cm"/>
    </inkml:brush>
  </inkml:definitions>
  <inkml:trace contextRef="#ctx0" brushRef="#br0">0 6 24575,'0'-4'0,"0"2"0,0 7 0,0 6 0,0 6 0,0 5 0,0 7 0,0 8 0,4 1 0,2 4 0,0 3 0,3-2 0,0 1 0,3-2 0,-1-5 0,-2-4 0,-3-3 0,-1-6-8191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33.287"/>
    </inkml:context>
    <inkml:brush xml:id="br0">
      <inkml:brushProperty name="width" value="0.05" units="cm"/>
      <inkml:brushProperty name="height" value="0.05" units="cm"/>
    </inkml:brush>
  </inkml:definitions>
  <inkml:trace contextRef="#ctx0" brushRef="#br0">0 175 24575,'20'-25'0,"-17"20"0,1 0 0,0 0 0,0 0 0,0 1 0,0 0 0,1-1 0,5-2 0,-8 6 0,-1 0 0,0 1 0,1-1 0,-1 1 0,1-1 0,-1 1 0,1 0 0,-1 0 0,1 0 0,0 0 0,-1 0 0,1 0 0,-1 0 0,1 0 0,-1 1 0,1-1 0,-1 0 0,1 1 0,-1-1 0,1 1 0,-1 0 0,0 0 0,1-1 0,-1 1 0,0 0 0,0 0 0,0 0 0,1 0 0,-1 0 0,0 1 0,0-1 0,0 0 0,1 3 0,6 9 0,1 0 0,-2 1 0,0 0 0,-1 0 0,0 1 0,-1-1 0,0 1 0,2 20 0,-2-14 0,0-1 0,2 1 0,14 29 0,-20-48 0,-1 0 0,1 0 0,0 0 0,1 0 0,-1-1 0,0 1 0,0 0 0,1-1 0,-1 1 0,1-1 0,-1 1 0,1-1 0,0 0 0,0 0 0,-1 0 0,1 0 0,0 0 0,0 0 0,0 0 0,0 0 0,3 0 0,-4-1 0,1-1 0,0 1 0,0-1 0,-1 1 0,1-1 0,0 0 0,-1 1 0,1-1 0,-1 0 0,1 0 0,-1 0 0,1 0 0,-1 0 0,0-1 0,0 1 0,1 0 0,-1-1 0,0 1 0,0-1 0,0 1 0,0-1 0,-1 1 0,1-1 0,0 1 0,0-4 0,7-16 0,8-35 0,-12 39 0,0 1 0,1 0 0,1 1 0,10-21 0,-16 35 0,1 0 0,-1 0 0,1 0 0,-1 0 0,1 0 0,-1 0 0,1 1 0,0-1 0,-1 0 0,1 0 0,0 0 0,0 1 0,0-1 0,-1 0 0,1 1 0,0-1 0,0 1 0,0-1 0,0 1 0,0-1 0,0 1 0,0 0 0,0-1 0,0 1 0,0 0 0,0 0 0,1 0 0,-1 0 0,0 0 0,0 0 0,0 0 0,0 0 0,0 0 0,0 1 0,0-1 0,0 0 0,0 1 0,0-1 0,0 1 0,0-1 0,0 1 0,0-1 0,0 1 0,0 0 0,-1-1 0,1 1 0,0 0 0,0 0 0,0 0 0,6 8 0,0-1 0,-1 1 0,0 0 0,6 11 0,-1-2 0,-3-7 0,0-1 0,1 0 0,0 0 0,1-1 0,0 0 0,0-1 0,1 0 0,0 0 0,12 5 0,-19-11 0,0 0 0,0 0 0,0-1 0,1 0 0,-1 0 0,0 0 0,0 0 0,1-1 0,-1 1 0,0-1 0,1 0 0,-1-1 0,7 0 0,-8 0 0,1 0 0,-1-1 0,0 1 0,0-1 0,0 0 0,1 0 0,-2 0 0,1 0 0,0-1 0,0 1 0,-1-1 0,1 1 0,-1-1 0,0 0 0,0 0 0,0 0 0,0 0 0,2-6 0,1-3 0,-1 0 0,0 0 0,0 0 0,-2-1 0,1 0 0,-2 1 0,1-1 0,-2-23 0,-2 7 0,-1 1 0,-11-52 0,12 74 17,0 0 0,0 1 1,-1-1-1,1 0 0,-1 1 0,-6-8 0,9 13-42,0-1 0,-1 0 1,1 1-1,0-1 0,-1 0 0,1 1 1,-1-1-1,1 0 0,-1 1 0,1-1 1,-1 1-1,0-1 0,1 1 0,-1 0 1,0-1-1,1 1 0,-1 0 0,0-1 1,1 1-1,-1 0 0,0 0 0,0 0 1,1-1-1,-1 1 0,0 0 0,0 0 1,0 0-1,1 0 0,-1 0 0,0 0 1,0 1-1,1-1 0,-1 0 0,0 0 1,0 1-1,1-1 0,-1 0 0,0 1 1,1-1-1,-1 0 0,0 1 0,1-1 1,-1 1-1,1-1 0,-1 1 0,1-1 1,-1 1-1,1 0 0,-1-1 0,1 1 1,-1 0-1,1-1 0,0 1 0,0 0 1,-1-1-1,1 1 0,0 0 0,0 0 1,-1 1-1,-4 14-6801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16.134"/>
    </inkml:context>
    <inkml:brush xml:id="br0">
      <inkml:brushProperty name="width" value="0.05" units="cm"/>
      <inkml:brushProperty name="height" value="0.05" units="cm"/>
    </inkml:brush>
  </inkml:definitions>
  <inkml:trace contextRef="#ctx0" brushRef="#br0">6 70 24575,'-4'0'0,"2"0"0,7 0 0,7 0 0,5 0 0,9-4 0,9-2 0,7 1 0,10 0 0,9 2 0,7-4 0,2 0 0,-4 1 0,-3 1 0,-8-2 0,-9-1 0,-12 2-8191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16.464"/>
    </inkml:context>
    <inkml:brush xml:id="br0">
      <inkml:brushProperty name="width" value="0.05" units="cm"/>
      <inkml:brushProperty name="height" value="0.05" units="cm"/>
    </inkml:brush>
  </inkml:definitions>
  <inkml:trace contextRef="#ctx0" brushRef="#br0">0 81 24575,'0'-4'0,"0"-6"0,9-6 0,7 0 0,5 3 0,9 3 0,7 4 0,2 2 0,3 3 0,3 1 0,-1 0 0,-4 5 0,-5 2 0,-7-1-8191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16.827"/>
    </inkml:context>
    <inkml:brush xml:id="br0">
      <inkml:brushProperty name="width" value="0.05" units="cm"/>
      <inkml:brushProperty name="height" value="0.05" units="cm"/>
    </inkml:brush>
  </inkml:definitions>
  <inkml:trace contextRef="#ctx0" brushRef="#br0">0 1 24575,'2'4'0,"-1"0"0,1 0 0,0 0 0,0 0 0,1 0 0,-1 0 0,1-1 0,0 1 0,0-1 0,7 7 0,2 2 0,86 121 0,-79-105 0,-18-28 0,-1 1 0,0 0 0,1-1 0,-1 1 0,1-1 0,-1 1 0,1 0 0,-1-1 0,1 1 0,-1-1 0,1 0 0,-1 1 0,1-1 0,0 1 0,-1-1 0,1 0 0,0 0 0,-1 1 0,1-1 0,0 0 0,1 1 0,-2-2 0,1 1 0,-1 0 0,1 0 0,-1-1 0,1 1 0,-1 0 0,1-1 0,-1 1 0,1-1 0,-1 1 0,0-1 0,1 1 0,-1 0 0,0-1 0,1 1 0,-1-1 0,0 0 0,0 1 0,1-1 0,-1 0 0,8-43 0,-5 29 0,16-66 0,-16 72 0,-1 0 0,2 1 0,0-1 0,0 1 0,0 0 0,10-13 0,-14 20 0,0 1 0,0-1 0,1 1 0,-1 0 0,0-1 0,1 1 0,-1 0 0,0-1 0,1 1 0,-1 0 0,1 0 0,-1-1 0,0 1 0,1 0 0,-1 0 0,1-1 0,-1 1 0,1 0 0,-1 0 0,1 0 0,-1 0 0,0 0 0,1 0 0,-1 0 0,1 0 0,-1 0 0,1 0 0,-1 0 0,1 0 0,-1 0 0,2 1 0,9 13 0,3 30 0,-12-38 0,3 17 0,-5-18 0,1 0 0,0 0 0,0 0 0,0 0 0,0 0 0,1 0 0,0 0 0,0-1 0,0 1 0,1-1 0,0 0 0,4 6 0,-6-9 0,0-1 0,0 0 0,0 1 0,1-1 0,-1 0 0,0 0 0,0 0 0,0 0 0,0 0 0,1 0 0,-1-1 0,0 1 0,0 0 0,0 0 0,0-1 0,0 1 0,0-1 0,0 1 0,0-1 0,0 1 0,0-1 0,0 0 0,0 1 0,1-2 0,29-25 0,-22 18 0,-6 6 0,8-6 0,0 0 0,1 0 0,0 1 0,26-13 0,-36 20 0,0 0 0,0 0 0,0 1 0,1-1 0,-1 1 0,0-1 0,0 1 0,1 0 0,-1 0 0,0 0 0,1 0 0,-1 0 0,0 1 0,0-1 0,1 1 0,2 0 0,-3 0 0,0 1 0,0-1 0,0 1 0,-1-1 0,1 1 0,0 0 0,-1 0 0,1 0 0,-1 0 0,1 0 0,-1 0 0,0 0 0,0 0 0,0 0 0,0 0 0,-1 1 0,1-1 0,0 0 0,0 4 0,9 68-1365,-5-55-5461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17.455"/>
    </inkml:context>
    <inkml:brush xml:id="br0">
      <inkml:brushProperty name="width" value="0.05" units="cm"/>
      <inkml:brushProperty name="height" value="0.05" units="cm"/>
    </inkml:brush>
  </inkml:definitions>
  <inkml:trace contextRef="#ctx0" brushRef="#br0">126 153 24575,'1'0'0,"0"0"0,0 0 0,0-1 0,0 1 0,0-1 0,-1 1 0,1 0 0,0-1 0,0 0 0,0 1 0,0-1 0,-1 1 0,1-1 0,0 0 0,-1 0 0,1 1 0,0-1 0,-1 0 0,1 0 0,-1 0 0,1 0 0,-1 0 0,0 1 0,1-1 0,-1 0 0,0 0 0,0 0 0,1 0 0,-1 0 0,0 0 0,0 0 0,0-2 0,0 1 0,0 0 0,0 0 0,0 0 0,0 0 0,0 0 0,0 1 0,-1-1 0,1 0 0,-1 0 0,1 0 0,-1 0 0,0 1 0,1-1 0,-1 0 0,0 1 0,-2-4 0,0 4 0,1 0 0,0 0 0,0 0 0,0 0 0,-1 0 0,1 1 0,-1-1 0,1 0 0,0 1 0,-1 0 0,1 0 0,-1 0 0,1 0 0,-1 0 0,1 0 0,0 1 0,-1-1 0,1 1 0,-1-1 0,1 1 0,0 0 0,0 0 0,-1 0 0,1 0 0,0 1 0,0-1 0,-3 3 0,-2 1 0,1-1 0,0 1 0,1 1 0,-1-1 0,1 1 0,0-1 0,-7 13 0,9-13 0,1 0 0,0 0 0,0 0 0,1 0 0,-1 0 0,1 0 0,0 1 0,0-1 0,1 0 0,0 8 0,0-12 0,0 1 0,0-1 0,0 1 0,0-1 0,1 1 0,-1-1 0,1 1 0,-1-1 0,1 1 0,-1-1 0,1 0 0,0 1 0,0-1 0,0 0 0,0 0 0,0 0 0,0 1 0,0-1 0,0 0 0,0 0 0,0-1 0,0 1 0,1 0 0,-1 0 0,0-1 0,1 1 0,-1 0 0,1-1 0,-1 1 0,0-1 0,1 0 0,-1 1 0,1-1 0,-1 0 0,1 0 0,-1 0 0,1 0 0,-1 0 0,1-1 0,2 1 0,6-2 0,-1-1 0,0 1 0,1-2 0,-1 1 0,11-7 0,-10 5 0,0 1 0,0 0 0,0 0 0,15-2 0,-2 3 0,39 1 0,-51 2 0,0 1 0,0-1 0,0-1 0,0 0 0,0-1 0,0 0 0,-1 0 0,1-1 0,-1-1 0,1 0 0,-1 0 0,0-1 0,12-7 0,-11 4 0,6-4 0,-1 0 0,18-18 0,-31 27 0,0 1 0,-1-1 0,1 0 0,0 0 0,-1-1 0,0 1 0,0 0 0,0-1 0,0 0 0,-1 1 0,1-1 0,-1 0 0,0 0 0,0 0 0,0 0 0,0 1 0,-1-9 0,0 10 0,0 1 0,0 0 0,0 0 0,-1 0 0,1-1 0,0 1 0,-1 0 0,1 0 0,-1 0 0,1 0 0,-1 0 0,0 0 0,1 0 0,-1 0 0,0 0 0,0 0 0,0 0 0,1 0 0,-1 1 0,0-1 0,0 0 0,0 0 0,-3 0 0,2 0 0,-1 0 0,1 1 0,-1-1 0,1 1 0,-1 0 0,0 0 0,1 0 0,-1 0 0,1 0 0,-6 1 0,2 0 0,-1 1 0,1 0 0,0 0 0,0 1 0,0-1 0,0 1 0,0 0 0,-7 6 0,9-5 0,1-1 0,-1 1 0,1 0 0,0 0 0,0 0 0,0 0 0,0 1 0,1-1 0,-1 1 0,1 0 0,1 0 0,-1 0 0,1 0 0,0 0 0,0 0 0,0 0 0,0 0 0,1 0 0,0 0 0,0 0 0,1 0 0,-1 0 0,1 1 0,0-1 0,1 0 0,2 7 0,4 10 0,2 0 0,1 0 0,0-1 0,20 27 0,-17-26 0,-1-3-120,22 40 373,-32-54-403,-1 1 0,0-1 0,0 0 1,0 0-1,-1 1 0,0-1 0,0 1 0,0 0 1,-1 9-1,-2 1-6676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17.899"/>
    </inkml:context>
    <inkml:brush xml:id="br0">
      <inkml:brushProperty name="width" value="0.05" units="cm"/>
      <inkml:brushProperty name="height" value="0.05" units="cm"/>
    </inkml:brush>
  </inkml:definitions>
  <inkml:trace contextRef="#ctx0" brushRef="#br0">66 178 24575,'0'-3'0,"1"0"0,0 0 0,0 0 0,0 0 0,0 0 0,1 0 0,-1 1 0,1-1 0,-1 0 0,1 1 0,3-4 0,6-12 0,-8 10 0,1 0 0,-1 0 0,-1 0 0,0-1 0,0 1 0,-1-1 0,1-10 0,-2 17 0,0 0 0,0-1 0,0 1 0,-1 0 0,1-1 0,-1 1 0,1 0 0,-1-1 0,0 1 0,0 0 0,1 0 0,-2 0 0,-1-3 0,2 4 0,0-1 0,0 1 0,0 0 0,-1 1 0,1-1 0,0 0 0,-1 0 0,1 0 0,0 1 0,-1-1 0,1 1 0,-1-1 0,1 1 0,-1 0 0,0-1 0,1 1 0,-1 0 0,1 0 0,-1 0 0,1 0 0,-1 0 0,-2 1 0,1 0 0,-1 0 0,1 0 0,0 0 0,-1 0 0,1 0 0,0 1 0,0-1 0,0 1 0,0 0 0,1 0 0,-1 0 0,0 0 0,1 1 0,-1-1 0,1 1 0,0-1 0,0 1 0,0 0 0,0 0 0,0 0 0,1 0 0,-1 0 0,1 0 0,0 0 0,0 1 0,0-1 0,0 7 0,-1-2 0,1 1 0,1-1 0,-1 1 0,1-1 0,1 1 0,0-1 0,0 0 0,0 1 0,1-1 0,4 10 0,-1-6 15,1-1 0,0 1 0,0-1 0,2-1 0,-1 1 0,1-1 0,18 17 0,-21-22-114,0 0 0,1 0 0,0-1 0,0 0 0,0 0 0,0 0 0,1-1 0,0 1 0,0-2 0,-1 1 0,1-1 0,1 0 0,-1 0 0,15 0 0,1-3-6727</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21.296"/>
    </inkml:context>
    <inkml:brush xml:id="br0">
      <inkml:brushProperty name="width" value="0.05" units="cm"/>
      <inkml:brushProperty name="height" value="0.05" units="cm"/>
    </inkml:brush>
  </inkml:definitions>
  <inkml:trace contextRef="#ctx0" brushRef="#br0">3531 260 24575,'0'-1'0,"-1"-1"0,1 0 0,-1 1 0,1-1 0,-1 1 0,0-1 0,0 1 0,0-1 0,0 1 0,0 0 0,0-1 0,0 1 0,0 0 0,-1 0 0,-1-2 0,-25-18 0,21 16 0,-15-9 0,0 1 0,0 1 0,-1 1 0,-42-13 0,-104-22 0,102 29 0,-39-7 0,0 4 0,-1 5 0,-1 5 0,-195 6 0,138 20 0,-193 43 0,159-23 0,98-17 0,1 3 0,2 6 0,-149 60 0,183-59 0,1 3 0,2 2 0,2 3 0,1 2 0,2 3 0,-57 56 0,-117 135 0,173-168 0,-87 129 0,120-154 0,2 1 0,2 1 0,-25 75 0,23-43 0,-17 109 0,32-131 0,2 1 0,3 0 0,8 91 0,-3-111 0,3 0 0,14 50 0,-8-52-1365</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21.860"/>
    </inkml:context>
    <inkml:brush xml:id="br0">
      <inkml:brushProperty name="width" value="0.05" units="cm"/>
      <inkml:brushProperty name="height" value="0.05" units="cm"/>
    </inkml:brush>
  </inkml:definitions>
  <inkml:trace contextRef="#ctx0" brushRef="#br0">1 37 24575,'15'13'0,"1"0"0,1 0 0,18 10 0,25 17 0,-47-29 0,1-1 0,0-1 0,0 0 0,1-1 0,0 0 0,27 9 0,-38-15 0,1-1 0,-1 0 0,1 0 0,-1-1 0,1 1 0,0-1 0,-1 0 0,1 0 0,-1 0 0,1-1 0,-1 0 0,1 1 0,-1-2 0,1 1 0,-1 0 0,1-1 0,-1 0 0,0 0 0,0 0 0,0-1 0,0 1 0,-1-1 0,1 0 0,-1 0 0,1 0 0,-1-1 0,0 1 0,5-8 0,-1-1 0,0-1 0,-1 0 0,7-18 0,-10 21 0,1 1 0,0-1 0,0 1 0,1 0 0,0 0 0,0 1 0,1-1 0,8-8 0,-13 17 0,-1-1 0,1 0 0,-1 1 0,1-1 0,-1 1 0,1-1 0,0 0 0,-1 1 0,1 0 0,0-1 0,0 1 0,-1-1 0,1 1 0,0 0 0,0-1 0,-1 1 0,1 0 0,0 0 0,0 0 0,0 0 0,0-1 0,1 1 0,-2 1 0,0 0 0,1-1 0,-1 1 0,0-1 0,1 1 0,-1 0 0,0-1 0,0 1 0,0-1 0,0 1 0,1 0 0,-1-1 0,0 1 0,0 0 0,0-1 0,-1 1 0,1 0 0,0-1 0,0 1 0,0 1 0,-14 38 0,-67 99 0,58-99-1365,14-24-5461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56.181"/>
    </inkml:context>
    <inkml:brush xml:id="br0">
      <inkml:brushProperty name="width" value="0.05" units="cm"/>
      <inkml:brushProperty name="height" value="0.05" units="cm"/>
    </inkml:brush>
  </inkml:definitions>
  <inkml:trace contextRef="#ctx0" brushRef="#br0">342 84 24575,'0'0'0,"0"0"0,0 0 0,0 0 0,0 0 0,0 0 0,0 0 0,0 0 0,0 0 0,0 0 0,1 0 0,-1 0 0,0 0 0,0 0 0,0 0 0,0 0 0,0 0 0,0 0 0,0 0 0,0 0 0,1 0 0,-1 0 0,0 0 0,0 0 0,0 0 0,0 0 0,0 0 0,0 0 0,0 0 0,0 0 0,0 0 0,1 0 0,-1 0 0,0 0 0,0 0 0,0 0 0,0 0 0,0-1 0,0 1 0,0 0 0,0 0 0,0 0 0,0 0 0,0 0 0,0 0 0,0 0 0,1 0 0,-1 0 0,0 0 0,0-1 0,0 1 0,0 0 0,0 0 0,0 0 0,0 0 0,0 0 0,0 0 0,0 0 0,0 0 0,0-1 0,0 1 0,0 0 0,-1 0 0,1 0 0,0 0 0,0 0 0,0 0 0,-9-7 0,-15-3 0,17 9 0,0 0 0,-1 0 0,1 1 0,0 1 0,0-1 0,0 1 0,0 0 0,0 1 0,0 0 0,0 0 0,0 0 0,0 1 0,-7 4 0,-9 6 0,1 1 0,-27 21 0,44-31 0,-5 4 0,1 0 0,0 0 0,1 1 0,0 0 0,0 1 0,1 0 0,0 0 0,1 0 0,0 1 0,1 0 0,0 0 0,-3 13 0,5-17 0,1 1 0,0-1 0,1 1 0,0 0 0,0-1 0,1 1 0,0 0 0,0 0 0,1 0 0,-1-1 0,2 1 0,-1 0 0,1-1 0,1 1 0,-1-1 0,1 1 0,0-1 0,1 0 0,7 11 0,-1-7 0,1 1 0,0-1 0,0-1 0,1 0 0,0-1 0,1 0 0,0 0 0,1-2 0,-1 0 0,1 0 0,1-1 0,-1-1 0,20 4 0,9 1 0,2-1 0,-1-3 0,59 1 0,-60-6 0,1-2 0,48-7 0,-69 4 0,1 0 0,0-2 0,-1-1 0,0 0 0,30-16 0,-50 21 0,1 0 0,0-1 0,-1 0 0,1 0 0,-1 0 0,0 0 0,0 0 0,0-1 0,0 1 0,-1-1 0,1 0 0,-1 0 0,0 0 0,0 0 0,0 0 0,-1 0 0,0-1 0,1 1 0,-2-1 0,1 1 0,0-6 0,0-10 0,0 0 0,-2-1 0,-3-27 0,2 30 0,0-1 0,-2-1 0,0 1 0,-1 0 0,0 0 0,-2 0 0,0 1 0,-1 0 0,-1 0 0,-20-29 0,22 38 0,0 0 0,0 0 0,-1 1 0,0 0 0,0 0 0,-1 1 0,1 0 0,-2 1 0,1 0 0,-1 0 0,0 1 0,0 0 0,-1 1 0,1 0 0,-1 1 0,0 0 0,0 0 0,-15 0 0,1 1-195,0 1 0,-1 2 0,1 0 0,1 2 0,-1 0 0,-34 10 0,42-8-6631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7:57.089"/>
    </inkml:context>
    <inkml:brush xml:id="br0">
      <inkml:brushProperty name="width" value="0.05" units="cm"/>
      <inkml:brushProperty name="height" value="0.05" units="cm"/>
    </inkml:brush>
  </inkml:definitions>
  <inkml:trace contextRef="#ctx0" brushRef="#br0">1 43 24575,'0'8'0,"1"-1"0,0 0 0,0 0 0,1 0 0,0 0 0,0 0 0,1 0 0,0-1 0,0 1 0,0-1 0,1 0 0,0 0 0,0 0 0,1 0 0,0-1 0,9 9 0,-11-11 0,1 0 0,0 0 0,0 0 0,0 0 0,0 0 0,0-1 0,1 0 0,-1 0 0,1 0 0,-1-1 0,1 1 0,0-1 0,0 0 0,-1 0 0,1-1 0,0 1 0,0-1 0,0 0 0,0-1 0,0 1 0,0-1 0,-1 0 0,1 0 0,0 0 0,4-3 0,5-4 10,-1 0-1,0-1 1,-1-1 0,0 0-1,-1 0 1,0-1 0,0-1-1,13-20 1,34-33-1462,-46 54-5374</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37.995"/>
    </inkml:context>
    <inkml:brush xml:id="br0">
      <inkml:brushProperty name="width" value="0.05" units="cm"/>
      <inkml:brushProperty name="height" value="0.05" units="cm"/>
    </inkml:brush>
  </inkml:definitions>
  <inkml:trace contextRef="#ctx0" brushRef="#br0">28 10 24575,'1'0'0,"-1"0"0,0 0 0,0 0 0,0-1 0,0 1 0,0 0 0,0 0 0,0-1 0,1 1 0,-1 0 0,0 0 0,0-1 0,0 1 0,0 0 0,0-1 0,0 1 0,0 0 0,0 0 0,-1-1 0,1 1 0,0 0 0,0 0 0,0-1 0,0 1 0,0 0 0,0 0 0,0-1 0,-1 1 0,1 0 0,0 0 0,0 0 0,0-1 0,0 1 0,-1 0 0,1 0 0,0 0 0,0 0 0,-1-1 0,1 1 0,0 0 0,0 0 0,-1 0 0,1 0 0,0 0 0,0 0 0,-1 0 0,1 0 0,0 0 0,0 0 0,-1 0 0,1 0 0,0 0 0,0 0 0,-1 0 0,1 0 0,0 0 0,-1 0 0,1 0 0,0 0 0,0 0 0,0 0 0,-1 1 0,1-1 0,0 0 0,-12 17 0,10-1 0,-1 0 0,2 0 0,0 1 0,1-1 0,0 1 0,2-1 0,0 0 0,6 26 0,48 131 0,-28-96 0,23 80 0,61 319 0,-106-438 0,5 30 0,1 86 0,-13-135 120,1-20-142,0 1 0,0 0-1,0 0 1,0 0 0,0-1 0,0 1 0,0 0 0,0 0 0,-1 0-1,1-1 1,0 1 0,0 0 0,0 0 0,0 0 0,0 0-1,0 0 1,-1-1 0,1 1 0,0 0 0,0 0 0,0 0-1,0 0 1,-1 0 0,1 0 0,0 0 0,0 0 0,0 0-1,-1 0 1,1-1 0,0 1 0,0 0 0,0 0 0,-1 0-1,1 0 1,0 0 0,0 0 0,0 0 0,-1 1 0,1-1-1,0 0 1,0 0 0,0 0 0,-1 0 0,1 0 0,0 0-1,0 0 1,0 0 0,0 0 0,-1 1 0,1-1 0,0 0-1,0 0 1,0 0 0,0 0 0,0 0 0,0 1 0,-1-1-1,1 0 1,0 0 0,0 0 0,0 1 0,0-1 0,0 0-1,0 0 1,0 0 0,0 1 0,-6-11-6804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33.636"/>
    </inkml:context>
    <inkml:brush xml:id="br0">
      <inkml:brushProperty name="width" value="0.05" units="cm"/>
      <inkml:brushProperty name="height" value="0.05" units="cm"/>
    </inkml:brush>
  </inkml:definitions>
  <inkml:trace contextRef="#ctx0" brushRef="#br0">0 1 24575,'0'4'0,"4"2"0,2 4 0,4 4 0,0 6 0,4 2 0,-2 7 0,3 3 0,-2 0 0,-4-1 0,-6-5 0,-5-7-8191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38.354"/>
    </inkml:context>
    <inkml:brush xml:id="br0">
      <inkml:brushProperty name="width" value="0.05" units="cm"/>
      <inkml:brushProperty name="height" value="0.05" units="cm"/>
    </inkml:brush>
  </inkml:definitions>
  <inkml:trace contextRef="#ctx0" brushRef="#br0">7 0 24575,'-5'0'0,"4"0"0,1 5 0,6 1 0,6 4 0,5 0 0,8 3 0,5-1 0,6 2 0,2-1 0,2 1 0,-1-1 0,2-3 0,-1 1 0,-4-1 0,-3-3 0,-8-2-8191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38.714"/>
    </inkml:context>
    <inkml:brush xml:id="br0">
      <inkml:brushProperty name="width" value="0.05" units="cm"/>
      <inkml:brushProperty name="height" value="0.05" units="cm"/>
    </inkml:brush>
  </inkml:definitions>
  <inkml:trace contextRef="#ctx0" brushRef="#br0">231 0 24575,'-5'0'0,"0"4"0,-5 7 0,-5 5 0,-4 4 0,-3 0 0,-3-1 0,4 2 0,0-3 0,-1 0 0,0 1 0,-1 3 0,3-4-8191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2.017"/>
    </inkml:context>
    <inkml:brush xml:id="br0">
      <inkml:brushProperty name="width" value="0.05" units="cm"/>
      <inkml:brushProperty name="height" value="0.05" units="cm"/>
    </inkml:brush>
  </inkml:definitions>
  <inkml:trace contextRef="#ctx0" brushRef="#br0">339 73 24575,'-11'-9'0,"-1"0"0,1 1 0,-1 0 0,-1 1 0,1 0 0,-17-6 0,24 11 0,-1 0 0,1 0 0,0 0 0,-1 1 0,1 0 0,0 0 0,-1 1 0,1 0 0,-1 0 0,1 0 0,-1 0 0,1 1 0,-1 0 0,1 0 0,0 0 0,-1 1 0,-4 2 0,3 0 0,0-1 0,0 2 0,1-1 0,0 1 0,0 0 0,0 0 0,0 1 0,1 0 0,0 0 0,-8 12 0,4-2 0,0 0 0,1 0 0,1 1 0,1 0 0,1 0 0,0 0 0,1 1 0,0-1 0,-1 33 0,5-37 0,0 0 0,1-1 0,0 1 0,1 0 0,1-1 0,0 0 0,0 1 0,1-1 0,1 0 0,0-1 0,1 1 0,0-1 0,12 17 0,-11-20 0,0 0 0,1 0 0,0-1 0,0 1 0,1-2 0,0 1 0,0-1 0,0-1 0,1 0 0,0 0 0,0-1 0,0 0 0,0 0 0,1-2 0,-1 1 0,14 1 0,-8-3 15,0 0 0,0-1 0,1-1 0,-1 0 0,0-2 0,0 1 0,17-7 0,9-4-758,53-25 1,-45 15-6084</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2.429"/>
    </inkml:context>
    <inkml:brush xml:id="br0">
      <inkml:brushProperty name="width" value="0.05" units="cm"/>
      <inkml:brushProperty name="height" value="0.05" units="cm"/>
    </inkml:brush>
  </inkml:definitions>
  <inkml:trace contextRef="#ctx0" brushRef="#br0">227 15 24575,'-37'-8'0,"34"7"0,-1 0 0,0 0 0,1 0 0,-1 0 0,0 0 0,0 1 0,0 0 0,0-1 0,1 2 0,-1-1 0,0 0 0,-4 2 0,2 0 0,-1 0 0,2 0 0,-1 1 0,0 0 0,1 1 0,-1-1 0,1 1 0,0 0 0,0 0 0,0 0 0,1 1 0,-1 0 0,1 0 0,-4 7 0,-2 4 0,0 1 0,1 1 0,-10 25 0,18-41 0,0 1 0,0-1 0,0 1 0,0-1 0,1 1 0,-1-1 0,1 1 0,0-1 0,-1 1 0,1-1 0,0 1 0,0 0 0,1-1 0,-1 1 0,1-1 0,-1 1 0,1-1 0,0 1 0,0-1 0,0 0 0,0 1 0,0-1 0,0 0 0,1 0 0,-1 1 0,1-1 0,3 2 0,-2-1 0,0-1 0,1 0 0,-1 0 0,1 0 0,-1 0 0,1-1 0,0 1 0,0-1 0,0 0 0,0 0 0,0-1 0,0 1 0,0-1 0,0 0 0,0 0 0,0 0 0,6-1 0,0-1 0,1 0 0,0 0 0,-1-1 0,0 0 0,0-1 0,0 0 0,0 0 0,0-1 0,-1-1 0,0 1 0,0-2 0,-1 1 0,1-1 0,-2 0 0,1-1 0,-1 0 0,0 0 0,0 0 0,-1-1 0,0 0 0,-1-1 0,0 1 0,0-1 0,-1 0 0,0 0 0,4-21 0,-3 49 0,0-1 0,2 0 0,0 0 0,17 30 0,-9-25-1365,0-4-5461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3.073"/>
    </inkml:context>
    <inkml:brush xml:id="br0">
      <inkml:brushProperty name="width" value="0.05" units="cm"/>
      <inkml:brushProperty name="height" value="0.05" units="cm"/>
    </inkml:brush>
  </inkml:definitions>
  <inkml:trace contextRef="#ctx0" brushRef="#br0">8 90 24575,'0'0'0,"0"0"0,0 0 0,0 0 0,0 0 0,0-1 0,0 1 0,0 0 0,0 0 0,-1 0 0,1 0 0,0-1 0,0 1 0,0 0 0,0 0 0,0 0 0,0 0 0,-1 0 0,1 0 0,0-1 0,0 1 0,0 0 0,0 0 0,0 0 0,-1 0 0,1 0 0,0 0 0,0 0 0,0 0 0,-1 0 0,1 0 0,0 0 0,0 0 0,0 0 0,-1 0 0,1 0 0,0 0 0,0 0 0,0 0 0,0 0 0,-1 0 0,1 0 0,0 0 0,0 0 0,0 0 0,0 0 0,-1 1 0,1-1 0,2 12 0,12 23 0,-12-30 0,60 142 0,-62-147 0,0 0 0,0 0 0,0 0 0,0 0 0,0 0 0,0 0 0,0 0 0,0 0 0,0 0 0,0-1 0,0 1 0,0 0 0,0 0 0,0 0 0,0 0 0,0 0 0,0 0 0,0 0 0,0 0 0,0 0 0,0 0 0,1 0 0,-1 0 0,0 0 0,0 0 0,0 0 0,0 0 0,0 0 0,0 0 0,0 0 0,0 0 0,0 0 0,0 0 0,0 0 0,0 0 0,0 0 0,0 0 0,1 0 0,-1 0 0,0 0 0,0 0 0,0 0 0,0 0 0,0 0 0,0 0 0,0 0 0,0 0 0,0 0 0,0 0 0,0 0 0,0 1 0,0-1 0,0 0 0,0 0 0,0 0 0,0 0 0,0 0 0,0 0 0,2-12 0,0-24 0,-1 25 0,0-3 0,1-1 0,0 0 0,1 1 0,1 0 0,9-26 0,-11 36 0,-1 0 0,1 1 0,1-1 0,-1 1 0,0 0 0,1-1 0,0 1 0,-1 0 0,1 0 0,0 1 0,5-4 0,-6 4 0,1 1 0,-1 0 0,1 0 0,-1 0 0,1 1 0,-1-1 0,1 1 0,0-1 0,-1 1 0,1 0 0,-1 0 0,1 0 0,0 0 0,-1 0 0,1 1 0,0-1 0,-1 1 0,1-1 0,3 3 0,-3-2 0,1 1 0,-1 0 0,1 1 0,-1-1 0,0 0 0,1 1 0,-1 0 0,-1 0 0,1 0 0,0 0 0,-1 0 0,5 7 0,5 7 0,-12-17 0,0 0 0,0 0 0,0 1 0,0-1 0,0 0 0,1 0 0,-1 0 0,0 0 0,0 0 0,0 1 0,0-1 0,1 0 0,-1 0 0,0 0 0,0 0 0,0 0 0,1 0 0,-1 0 0,0 0 0,0 0 0,0 0 0,1 0 0,-1 0 0,0 0 0,0 0 0,1 0 0,-1 0 0,0 0 0,0 0 0,0 0 0,1 0 0,-1 0 0,0 0 0,0 0 0,0 0 0,0 0 0,1 0 0,-1 0 0,0-1 0,0 1 0,0 0 0,0 0 0,1 0 0,6-14 0,4-22 0,-9 29 0,-1 2 0,0 0 0,1-1 0,0 1 0,0 0 0,1 0 0,0 1 0,-1-1 0,1 0 0,1 1 0,-1 0 0,5-5 0,-6 8 0,0 0 0,0 0 0,-1 0 0,1 0 0,0 0 0,0 0 0,0 1 0,0-1 0,0 1 0,0-1 0,0 1 0,0 0 0,0 0 0,0 0 0,0 0 0,0 0 0,0 0 0,0 1 0,0-1 0,0 1 0,0-1 0,0 1 0,0 0 0,0 0 0,0 0 0,0 0 0,-1 0 0,1 0 0,0 0 0,-1 1 0,1-1 0,2 3 0,8 9-124,0 0 0,-1 1 0,0 1 0,-1-1 0,0 2 0,-2-1-1,0 1 1,0 1 0,-2-1 0,6 21 0,-7-19-6702</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3.495"/>
    </inkml:context>
    <inkml:brush xml:id="br0">
      <inkml:brushProperty name="width" value="0.05" units="cm"/>
      <inkml:brushProperty name="height" value="0.05" units="cm"/>
    </inkml:brush>
  </inkml:definitions>
  <inkml:trace contextRef="#ctx0" brushRef="#br0">76 126 24575,'-31'3'0,"19"2"0,12-5 0,0 0 0,-1 1 0,1-1 0,0 0 0,0 0 0,0 1 0,0-1 0,0 0 0,0 0 0,0 0 0,0 1 0,0-1 0,0 0 0,0 0 0,0 1 0,1-1 0,-1 0 0,0 0 0,0 0 0,0 1 0,0-1 0,0 0 0,0 0 0,0 0 0,1 1 0,-1-1 0,0 0 0,0 0 0,0 0 0,0 0 0,1 0 0,-1 1 0,0-1 0,0 0 0,0 0 0,1 0 0,-1 0 0,0 0 0,0 0 0,1 0 0,-1 0 0,0 0 0,0 0 0,0 0 0,1 0 0,4 2 0,1 0 0,-1 0 0,1-1 0,-1 0 0,1 0 0,0 0 0,0-1 0,-1 0 0,1 0 0,0 0 0,-1-1 0,1 0 0,0 0 0,-1 0 0,10-4 0,-11 4 0,0-1 0,0 1 0,0-1 0,-1 0 0,1 0 0,-1 0 0,1-1 0,-1 1 0,0-1 0,0 0 0,0 1 0,0-1 0,-1-1 0,1 1 0,-1 0 0,0-1 0,0 1 0,0-1 0,0 0 0,-1 1 0,1-1 0,1-7 0,-3 8 0,0 1 0,0-1 0,0 1 0,0-1 0,-1 1 0,1-1 0,-1 1 0,1-1 0,-1 1 0,0-1 0,0 1 0,0 0 0,0 0 0,0-1 0,-1 1 0,1 0 0,-1 0 0,1 0 0,-1 0 0,0 1 0,0-1 0,0 0 0,0 1 0,0-1 0,0 1 0,0 0 0,-1-1 0,1 1 0,0 0 0,-5-1 0,3 1 0,0-1 0,-1 1 0,0 0 0,1 0 0,-1 0 0,0 1 0,1 0 0,-1 0 0,0 0 0,1 0 0,-1 1 0,0 0 0,1 0 0,-1 0 0,-7 3 0,6-1 0,1 1 0,0-1 0,-1 1 0,1 0 0,0 1 0,1-1 0,-1 1 0,1 0 0,0 0 0,0 0 0,1 1 0,0-1 0,0 1 0,0 0 0,-3 9 0,5-11 0,-1 0 0,1 1 0,0-1 0,0 1 0,1 0 0,0-1 0,-1 1 0,1-1 0,1 1 0,-1 0 0,1-1 0,0 1 0,0-1 0,0 1 0,1-1 0,-1 1 0,1-1 0,0 0 0,0 0 0,1 0 0,-1 0 0,4 3 0,1 1-54,0 0-1,0-1 0,1-1 1,0 1-1,1-1 1,-1-1-1,1 1 0,0-2 1,0 1-1,1-1 1,-1 0-1,1-1 0,0 0 1,0-1-1,0 0 0,0-1 1,1 0-1,-1 0 1,0-1-1,1 0 0,-1-1 1,0 0-1,0-1 1,18-5-1,8-5-6771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3.885"/>
    </inkml:context>
    <inkml:brush xml:id="br0">
      <inkml:brushProperty name="width" value="0.05" units="cm"/>
      <inkml:brushProperty name="height" value="0.05" units="cm"/>
    </inkml:brush>
  </inkml:definitions>
  <inkml:trace contextRef="#ctx0" brushRef="#br0">5 28 24575,'-1'0'0,"1"0"0,0 0 0,0 0 0,0 0 0,0 0 0,0 0 0,0 0 0,0 0 0,0 0 0,-1 0 0,1 0 0,0 0 0,0 0 0,0 0 0,0 0 0,0 0 0,0 0 0,0 0 0,0 0 0,-1 0 0,1 0 0,0 0 0,0 0 0,0 0 0,0 0 0,0 0 0,0 0 0,0 0 0,0 0 0,-1 0 0,1 0 0,0 0 0,0 0 0,0 0 0,0 0 0,0 1 0,0-1 0,0 0 0,0 0 0,0 0 0,0 0 0,0 0 0,0 0 0,0 0 0,0 0 0,0 1 0,0-1 0,-1 0 0,1 0 0,0 0 0,0 0 0,0 0 0,0 0 0,0 0 0,0 0 0,1 1 0,-1-1 0,0 0 0,0 0 0,0 0 0,0 0 0,0 0 0,0 0 0,0 0 0,0 0 0,0 1 0,9 6 0,15 7 0,-8-6 0,0 0 0,-1 1 0,-1 1 0,1 0 0,24 24 0,-34-29 0,-1 0 0,0-1 0,0 1 0,-1 1 0,0-1 0,0 0 0,0 1 0,0 0 0,1 6 0,-3-9 0,0 0 0,0 1 0,-1-1 0,0 0 0,0 0 0,0 1 0,0-1 0,0 0 0,-1 1 0,1-1 0,-1 0 0,0 0 0,0 0 0,0 1 0,0-1 0,-1 0 0,1 0 0,-3 2 0,4-4 0,0 0 0,-1 0 0,1 0 0,-1 0 0,1-1 0,-1 1 0,0 0 0,1-1 0,-1 1 0,1 0 0,-1-1 0,0 1 0,0-1 0,1 1 0,-1-1 0,0 1 0,0-1 0,0 0 0,0 1 0,1-1 0,-1 0 0,-2 1 0,2-2 0,1 1 0,-1 0 0,0 0 0,0-1 0,1 1 0,-1-1 0,0 1 0,1-1 0,-1 1 0,0-1 0,1 1 0,-1-1 0,1 0 0,-1 1 0,1-1 0,-1 1 0,1-1 0,0 0 0,-1-1 0,-1-3 0,0 0 0,0 0 0,1 0 0,0-1 0,0 1 0,0-8 0,0 4-52,1 0-1,1 0 1,0 0-1,0 0 1,1 0-1,0 0 1,0 0-1,1 1 1,0-1-1,0 1 1,1 0-1,1 0 1,-1 0-1,1 0 1,0 1-1,1-1 1,0 1-1,0 1 1,1-1-1,-1 1 0,1 0 1,1 1-1,-1 0 1,1 0-1,16-7 1,-1 4-6774</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4.344"/>
    </inkml:context>
    <inkml:brush xml:id="br0">
      <inkml:brushProperty name="width" value="0.05" units="cm"/>
      <inkml:brushProperty name="height" value="0.05" units="cm"/>
    </inkml:brush>
  </inkml:definitions>
  <inkml:trace contextRef="#ctx0" brushRef="#br0">235 74 24575,'-3'-1'0,"1"-1"0,-1 1 0,1-1 0,0 0 0,-1 1 0,1-1 0,0 0 0,1-1 0,-1 1 0,0 0 0,0 0 0,1-1 0,-1 1 0,0-4 0,-14-15 0,14 19 0,0 0 0,-1 0 0,1 0 0,-1 1 0,1-1 0,-1 1 0,0-1 0,0 1 0,0 0 0,0 0 0,0 1 0,0-1 0,0 0 0,0 1 0,0 0 0,0 0 0,-4 0 0,2 1 0,0 0 0,0 0 0,1 0 0,-1 1 0,0 0 0,1 0 0,-1 0 0,1 0 0,0 1 0,-5 3 0,2 0 0,0 0 0,0 0 0,1 1 0,0 0 0,0 0 0,0 0 0,1 1 0,0-1 0,1 1 0,0 1 0,-5 12 0,7-16 0,1 0 0,0 0 0,0 0 0,0 0 0,1 0 0,-1 0 0,1 1 0,0-1 0,1 0 0,-1 0 0,1 1 0,0-1 0,1 0 0,1 6 0,-1-7 0,0-1 0,0 0 0,0 1 0,1-1 0,-1-1 0,1 1 0,0 0 0,-1 0 0,1-1 0,0 0 0,1 1 0,-1-1 0,0-1 0,0 1 0,1 0 0,-1-1 0,1 1 0,0-1 0,-1 0 0,6 0 0,2 1 0,1-1 0,0-1 0,-1 0 0,1-1 0,-1 0 0,1 0 0,-1-2 0,0 1 0,1-1 0,-1-1 0,0 0 0,-1 0 0,1-1 0,-1-1 0,17-11 0,-22 13 0,1 0 0,-1-1 0,0 1 0,-1-1 0,1 0 0,-1 0 0,0 0 0,0-1 0,-1 0 0,1 0 0,-1 1 0,3-11 0,-5 12 0,0-1 0,0 0 0,0 0 0,-1 0 0,0-1 0,0 1 0,0 0 0,0 0 0,-1 0 0,0 0 0,0 0 0,0 0 0,-1 1 0,0-1 0,0 0 0,0 1 0,0-1 0,-3-4 0,-6-1 0,4 17 0,4 24 0,8-7-7,1 1 1,1-1-1,1-1 0,1 1 0,22 38 1,-1 1-1319,-16-30-5501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5.447"/>
    </inkml:context>
    <inkml:brush xml:id="br0">
      <inkml:brushProperty name="width" value="0.05" units="cm"/>
      <inkml:brushProperty name="height" value="0.05" units="cm"/>
    </inkml:brush>
  </inkml:definitions>
  <inkml:trace contextRef="#ctx0" brushRef="#br0">2 39 24575,'-1'-19'0,"1"0"0,6 34 0,34 209 0,-14-66 0,19 33 0,17 106 0,-58-262-1365,-2-7-5461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5.868"/>
    </inkml:context>
    <inkml:brush xml:id="br0">
      <inkml:brushProperty name="width" value="0.05" units="cm"/>
      <inkml:brushProperty name="height" value="0.05" units="cm"/>
    </inkml:brush>
  </inkml:definitions>
  <inkml:trace contextRef="#ctx0" brushRef="#br0">1 126 24575,'14'2'0,"0"0"0,-1 1 0,1 1 0,-1 0 0,0 0 0,0 2 0,0-1 0,0 2 0,13 8 0,-7-4 0,1-1 0,29 11 0,-44-20 0,0 1 0,0-1 0,0 0 0,0 0 0,0 0 0,0-1 0,0 1 0,1-1 0,-1-1 0,0 1 0,0-1 0,8-1 0,-9 0 0,0 0 0,0 0 0,0-1 0,-1 1 0,1-1 0,-1 1 0,1-1 0,-1 0 0,0 0 0,0-1 0,0 1 0,0-1 0,-1 1 0,4-9 0,74-156 0,-78 164 0,-92 250-1365,74-209-5461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33.993"/>
    </inkml:context>
    <inkml:brush xml:id="br0">
      <inkml:brushProperty name="width" value="0.05" units="cm"/>
      <inkml:brushProperty name="height" value="0.05" units="cm"/>
    </inkml:brush>
  </inkml:definitions>
  <inkml:trace contextRef="#ctx0" brushRef="#br0">1 6 24575,'4'-4'0,"2"2"0,0 7 0,-6 6 0,-3 2-8191</inkml:trace>
  <inkml:trace contextRef="#ctx0" brushRef="#br0" timeOffset="1">131 214 24575,'1'16'0,"1"0"0,0 0 0,7 23 0,0 0 0,-8-37 0,-1 1 0,1 0 0,0 0 0,0-1 0,0 1 0,0-1 0,0 1 0,0-1 0,3 4 0,-3-5 0,-1-1 0,1 1 0,-1-1 0,1 1 0,0-1 0,-1 0 0,1 1 0,0-1 0,-1 0 0,1 0 0,0 0 0,0 1 0,-1-1 0,1 0 0,0 0 0,-1 0 0,1 0 0,0 0 0,0 0 0,-1 0 0,1-1 0,0 1 0,-1 0 0,1 0 0,0 0 0,0-1 0,-1 1 0,1 0 0,-1-1 0,1 1 0,0-1 0,-1 1 0,1-1 0,-1 1 0,1-1 0,-1 1 0,1-1 0,-1 1 0,1-2 0,37-43 0,-30 34 0,0 1 0,1 0 0,0 0 0,13-10 0,-19 18 0,0 0 0,0 0 0,1 0 0,-1 0 0,1 0 0,0 1 0,-1-1 0,1 1 0,0 0 0,0 0 0,0 0 0,0 1 0,0 0 0,0-1 0,0 1 0,0 1 0,0-1 0,5 2 0,-5-1 5,0 0 1,-1 1-1,1-1 0,-1 1 0,1 0 0,-1 0 0,0 0 0,0 1 0,0-1 1,0 1-1,0 0 0,-1 0 0,1-1 0,-1 2 0,0-1 0,0 0 0,0 0 1,3 7-1,2 6-305,0 1-1,6 28 1,-10-34-262,7 27-6264</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6.779"/>
    </inkml:context>
    <inkml:brush xml:id="br0">
      <inkml:brushProperty name="width" value="0.05" units="cm"/>
      <inkml:brushProperty name="height" value="0.05" units="cm"/>
    </inkml:brush>
  </inkml:definitions>
  <inkml:trace contextRef="#ctx0" brushRef="#br0">28 265 24575,'3'45'0,"3"-1"0,2 1 0,16 51 0,7 39 0,-29-116 0,-7-25 0,-10-30 0,-4-21 0,2-1 0,3 0 0,2-1 0,4-1 0,-3-89 0,11 142 0,0 0 0,0 0 0,1 0 0,0-1 0,1 1 0,0 0 0,0 0 0,0 1 0,1-1 0,0 0 0,0 1 0,1-1 0,0 1 0,0 0 0,9-10 0,-7 11 0,0 0 0,0 0 0,1 1 0,-1 0 0,1 0 0,0 1 0,0 0 0,0 0 0,1 0 0,-1 1 0,0 0 0,1 1 0,0-1 0,12 1 0,-6 0 0,-1 2 0,1 0 0,-1 0 0,1 1 0,-1 1 0,0 0 0,0 0 0,0 2 0,22 10 0,-30-12 0,0 0 0,1 0 0,-1 1 0,0 0 0,0 0 0,-1 0 0,1 0 0,-1 1 0,0 0 0,4 6 0,-5-7 0,-2 0 0,1 0 0,0 0 0,-1-1 0,0 2 0,0-1 0,0 0 0,0 0 0,-1 0 0,1 0 0,-1 1 0,0-1 0,0 0 0,-1 0 0,1 0 0,-3 7 0,1-5 0,0 0 0,0-1 0,-1 1 0,0 0 0,0-1 0,0 0 0,0 0 0,-1 0 0,0 0 0,0-1 0,-8 7 0,-3 2 0,-36 22 0,51-35 0,-1 0 0,1 1 0,-1-1 0,0 0 0,1 0 0,-1 1 0,1-1 0,-1 1 0,1-1 0,-1 0 0,1 1 0,-1-1 0,1 1 0,-1-1 0,1 1 0,0 0 0,-1-1 0,1 1 0,0-1 0,-1 1 0,1 0 0,0 0 0,9 4 0,30-3 0,-32-3 0,20 2 0,-1 1 0,0 0 0,0 2 0,31 9 0,-44-10 0,-1 1 0,1 1 0,-1 0 0,0 0 0,0 1 0,-1 1 0,0 0 0,0 1 0,-1 0 0,14 13 0,-21-18 0,0 0 0,0 0 0,0 1 0,-1-1 0,1 1 0,-1 0 0,0 0 0,0 0 0,0 0 0,-1 0 0,1 0 0,-1 0 0,0 1 0,0-1 0,-1 0 0,1 1 0,-1-1 0,0 1 0,0-1 0,-1 0 0,-1 9 0,1-8 0,-2 0 0,1 0 0,0 0 0,-1 0 0,0 0 0,0-1 0,0 1 0,-1-1 0,0 0 0,1 0 0,-2 0 0,1-1 0,0 1 0,-1-1 0,1 0 0,-1 0 0,-5 2 0,-10 4 20,0 0 0,0-1 0,-1-1 0,0-1 0,-43 7 0,50-11-155,0-1 0,1-1 0,-1 0 0,0 0 0,0-2 0,1 0 0,-1 0 0,1-1 0,-1-1 0,-20-9 0,4-2-6691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7.325"/>
    </inkml:context>
    <inkml:brush xml:id="br0">
      <inkml:brushProperty name="width" value="0.05" units="cm"/>
      <inkml:brushProperty name="height" value="0.05" units="cm"/>
    </inkml:brush>
  </inkml:definitions>
  <inkml:trace contextRef="#ctx0" brushRef="#br0">190 120 24575,'0'-6'0,"-1"0"0,1 0 0,-1 0 0,-1 0 0,1 1 0,-1-1 0,0 0 0,-1 1 0,1-1 0,-1 1 0,0 0 0,0 0 0,0 0 0,-8-7 0,9 9 0,0 0 0,-1 1 0,0 0 0,0-1 0,1 1 0,-1 0 0,0 1 0,-1-1 0,1 0 0,0 1 0,0 0 0,-1-1 0,1 1 0,-1 1 0,1-1 0,-1 0 0,1 1 0,-1 0 0,1 0 0,-1 0 0,1 0 0,-1 1 0,1-1 0,-1 1 0,-5 2 0,5-1 0,0 0 0,0 0 0,0 1 0,0-1 0,1 1 0,-1 0 0,1 1 0,0-1 0,0 0 0,0 1 0,0 0 0,1-1 0,-1 1 0,1 0 0,0 1 0,0-1 0,0 0 0,1 0 0,0 1 0,0-1 0,0 1 0,0-1 0,0 7 0,0 5 0,0 0 0,1 0 0,0 0 0,2 0 0,4 23 0,-5-32 0,1-1 0,0 1 0,0-1 0,1 0 0,-1 0 0,2 0 0,-1 0 0,7 9 0,-9-14 0,0 1 0,0-1 0,0 0 0,1 1 0,-1-1 0,1 0 0,-1 0 0,1 0 0,-1 0 0,1 0 0,0 0 0,0 0 0,-1-1 0,1 1 0,0 0 0,0-1 0,0 0 0,0 1 0,-1-1 0,1 0 0,0 0 0,0 0 0,0 0 0,0 0 0,0-1 0,0 1 0,0-1 0,-1 1 0,1-1 0,0 1 0,0-1 0,-1 0 0,1 0 0,3-2 0,2-2 0,0-1 0,0 0 0,-1 0 0,1-1 0,-1 0 0,-1 0 0,1 0 0,-1-1 0,-1 1 0,7-14 0,3-11 0,13-45 0,-25 70 0,-2 6 0,0 0 0,1 1 0,-1-1 0,0 0 0,0 0 0,0 1 0,1-1 0,-1 0 0,0 1 0,1-1 0,-1 0 0,1 1 0,-1-1 0,1 1 0,-1-1 0,1 0 0,-1 1 0,1-1 0,-1 1 0,1-1 0,0 1 0,-1 0 0,1-1 0,1 1 0,-1 0 0,0 0 0,-1 0 0,1 1 0,0-1 0,-1 0 0,1 1 0,0-1 0,0 0 0,-1 1 0,1-1 0,-1 1 0,1 0 0,-1-1 0,1 1 0,0-1 0,-1 1 0,0 0 0,1-1 0,0 2 0,19 45 0,-17-39 0,47 121-1365,-37-101-5461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7.793"/>
    </inkml:context>
    <inkml:brush xml:id="br0">
      <inkml:brushProperty name="width" value="0.05" units="cm"/>
      <inkml:brushProperty name="height" value="0.05" units="cm"/>
    </inkml:brush>
  </inkml:definitions>
  <inkml:trace contextRef="#ctx0" brushRef="#br0">137 24 24575,'2'-9'0,"-2"9"0,0-1 0,1 1 0,-1 0 0,0-1 0,0 1 0,0 0 0,0-1 0,0 1 0,0-1 0,0 1 0,0 0 0,0-1 0,0 1 0,0-1 0,0 1 0,0-1 0,0 1 0,0 0 0,0-1 0,0 1 0,0 0 0,-1-1 0,1 1 0,0-1 0,0 1 0,0 0 0,-1-1 0,1 1 0,0 0 0,0-1 0,-1 1 0,1 0 0,0 0 0,-1-1 0,1 1 0,0 0 0,-1 0 0,1 0 0,0-1 0,-1 1 0,1 0 0,-1 0 0,1 0 0,0 0 0,-1 0 0,1 0 0,-1 0 0,1 0 0,-1 0 0,1 0 0,0 0 0,-1 0 0,1 0 0,-1 0 0,1 0 0,0 0 0,-1 1 0,0-1 0,-5 1 0,-1 0 0,1 0 0,-1 0 0,1 1 0,0 0 0,0 1 0,0-1 0,0 1 0,0 0 0,0 0 0,1 1 0,-9 7 0,11-9 0,0 0 0,0 0 0,0 0 0,1 1 0,-1-1 0,1 1 0,0 0 0,0-1 0,0 1 0,0 0 0,0 0 0,1 1 0,-1-1 0,1 0 0,0 0 0,0 1 0,0-1 0,0 1 0,0-1 0,1 1 0,0-1 0,0 1 0,0-1 0,1 7 0,0-7 0,1 0 0,-1 0 0,1-1 0,0 1 0,0-1 0,0 1 0,0-1 0,0 0 0,1 0 0,-1 0 0,1 0 0,-1 0 0,1-1 0,0 1 0,-1-1 0,1 0 0,0 0 0,5 2 0,56 11 0,-62-14 0,21 4 0,-4-2 0,1 1 0,-1 0 0,1 2 0,-1 0 0,-1 1 0,1 1 0,18 11 0,-35-18 0,-1 1 0,1 0 0,-1 0 0,1-1 0,-1 1 0,0 0 0,1 1 0,-1-1 0,0 0 0,0 0 0,0 0 0,0 1 0,0-1 0,0 1 0,0-1 0,0 0 0,-1 1 0,1 0 0,-1-1 0,1 1 0,-1-1 0,1 1 0,-1 0 0,0-1 0,0 1 0,0 0 0,0-1 0,0 1 0,0 0 0,0-1 0,-1 1 0,1 0 0,0-1 0,-1 1 0,1-1 0,-1 1 0,0-1 0,0 1 0,1-1 0,-1 1 0,0-1 0,0 0 0,0 1 0,-1-1 0,-1 2 0,-7 6 0,0 0 0,0-1 0,-1 0 0,-18 10 0,27-17 0,-10 7 24,-1-2 0,0 0 0,0 0 0,-23 5 0,31-9-123,-1-1 0,1 0 0,-1 0 0,1 0 0,-1-1 0,1 0 0,-1 0 0,0 0 0,1-1 0,-1 0 0,1 0 0,-1 0 0,1-1 0,-9-3 0,-5-7-6727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8.214"/>
    </inkml:context>
    <inkml:brush xml:id="br0">
      <inkml:brushProperty name="width" value="0.05" units="cm"/>
      <inkml:brushProperty name="height" value="0.05" units="cm"/>
    </inkml:brush>
  </inkml:definitions>
  <inkml:trace contextRef="#ctx0" brushRef="#br0">0 186 24575,'0'1'0,"0"-1"0,1 1 0,-1 0 0,0 0 0,0-1 0,0 1 0,1 0 0,-1 0 0,0-1 0,1 1 0,-1 0 0,1-1 0,-1 1 0,1-1 0,-1 1 0,1 0 0,-1-1 0,1 1 0,0-1 0,-1 1 0,1-1 0,0 0 0,-1 1 0,1-1 0,0 0 0,0 1 0,-1-1 0,1 0 0,0 0 0,0 0 0,-1 0 0,1 0 0,0 0 0,0 0 0,-1 0 0,1 0 0,0 0 0,0 0 0,0 0 0,-1 0 0,3-1 0,31-9 0,-28 7 0,22-9 0,35-21 0,-57 29 0,0 0 0,0 0 0,0 0 0,-1-1 0,0 1 0,0-1 0,0-1 0,0 1 0,-1-1 0,0 1 0,7-13 0,-11 17 0,1-1 0,0 0 0,-1 0 0,1 1 0,-1-1 0,1 0 0,-1 0 0,0 1 0,0-1 0,0 0 0,0 0 0,0 0 0,0 1 0,0-1 0,-1 0 0,1 0 0,-1 1 0,1-1 0,-1 0 0,0 0 0,1 1 0,-1-1 0,-2-2 0,1 2 0,0 0 0,-1 0 0,1 0 0,-1 0 0,0 0 0,1 0 0,-1 1 0,0-1 0,0 1 0,0 0 0,0 0 0,-4-1 0,-1 0 0,0 0 0,-1 1 0,1 0 0,0 1 0,0 0 0,-1 0 0,1 0 0,0 1 0,-15 4 0,20-4 0,-1 1 0,1-1 0,-1 1 0,1 0 0,0 0 0,0 0 0,0 1 0,0-1 0,0 1 0,0-1 0,1 1 0,-1 0 0,1 0 0,-1 0 0,1 1 0,-3 5 0,3-3 0,0 0 0,0 0 0,1 0 0,-1 0 0,2 0 0,-1 0 0,0 0 0,1 0 0,1 12 0,0-8 0,1 0 0,0 0 0,0 0 0,1 0 0,0-1 0,1 1 0,0-1 0,0 0 0,1 0 0,0 0 0,1-1 0,10 13 0,-9-15-105,-1 0 0,1-1 0,0 0 0,0 0 0,1-1 0,-1 0 0,1 0 0,0-1 0,0 0 0,0 0 0,0-1 0,13 3 0,8-1-6721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8.684"/>
    </inkml:context>
    <inkml:brush xml:id="br0">
      <inkml:brushProperty name="width" value="0.05" units="cm"/>
      <inkml:brushProperty name="height" value="0.05" units="cm"/>
    </inkml:brush>
  </inkml:definitions>
  <inkml:trace contextRef="#ctx0" brushRef="#br0">228 16 24575,'-33'-8'0,"29"7"0,1-1 0,0 1 0,-1 0 0,0 0 0,1 1 0,-1-1 0,0 1 0,1 0 0,-7 0 0,3 2 0,0 0 0,1 0 0,-1 1 0,0 0 0,1 0 0,0 0 0,0 1 0,0 0 0,0 0 0,1 0 0,-1 1 0,1 0 0,0 0 0,1 0 0,-1 1 0,1 0 0,0 0 0,0 0 0,1 0 0,-5 13 0,1-4 0,1 1 0,1-1 0,0 2 0,1-1 0,1 0 0,1 1 0,-1 30 0,3-36 0,1 0 0,0 0 0,1 0 0,0 0 0,1-1 0,0 1 0,0-1 0,1 1 0,1-1 0,0 0 0,8 13 0,-8-17 0,0 1 0,0-1 0,1 0 0,-1-1 0,1 1 0,0-1 0,1 0 0,-1-1 0,1 1 0,0-1 0,0-1 0,1 1 0,-1-1 0,1-1 0,-1 1 0,11 1 0,-1-1 0,-1-2 0,2 0 0,-1 0 0,0-2 0,0 0 0,0-1 0,-1 0 0,25-8 0,-32 7 0,-1 0 0,1 0 0,-1-1 0,0 0 0,0-1 0,0 0 0,12-10 0,-16 11 0,0 0 0,0 0 0,-1 0 0,1-1 0,-1 1 0,0-1 0,0 0 0,-1 0 0,1 0 0,-1 0 0,0-1 0,0 1 0,1-8 0,-3 11 0,1-1 0,-1 1 0,1-1 0,-1 0 0,0 1 0,0-1 0,0 1 0,0-1 0,-1 1 0,1-1 0,-1 0 0,1 1 0,-1-1 0,0 1 0,0 0 0,0-1 0,0 1 0,0 0 0,-1 0 0,1-1 0,-1 1 0,0 0 0,1 0 0,-1 1 0,0-1 0,0 0 0,0 1 0,0-1 0,0 1 0,-1-1 0,1 1 0,0 0 0,-1 0 0,1 0 0,-1 0 0,1 1 0,-1-1 0,-2 0 0,-3 0 0,0 0 0,0 1 0,0-1 0,0 1 0,1 1 0,-1 0 0,0 0 0,0 0 0,1 1 0,-1 0 0,-12 6 0,9-3 17,1 2 0,0-1 1,0 1-1,0 1 0,1 0 0,-9 9 0,13-13-116,1 0 0,1 1 0,-1-1 0,0 1 0,1 0 0,0 0 0,0 0 0,1 0 0,0 0 0,0 1 0,0-1 0,0 1 0,1-1 0,-2 11 0,5 4-6727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9.135"/>
    </inkml:context>
    <inkml:brush xml:id="br0">
      <inkml:brushProperty name="width" value="0.05" units="cm"/>
      <inkml:brushProperty name="height" value="0.05" units="cm"/>
    </inkml:brush>
  </inkml:definitions>
  <inkml:trace contextRef="#ctx0" brushRef="#br0">67 44 24575,'-22'-8'0,"19"7"0,1 0 0,-1 0 0,0 0 0,1 0 0,-1 0 0,0 0 0,-6 0 0,8 1 0,1 0 0,-1 1 0,0-1 0,0 0 0,0 1 0,1-1 0,-1 0 0,0 1 0,0-1 0,1 1 0,-1-1 0,0 1 0,1-1 0,-1 1 0,1 0 0,-1-1 0,1 1 0,-1 0 0,1-1 0,-1 1 0,1 0 0,0 0 0,-1-1 0,1 1 0,0 0 0,-1 0 0,1 0 0,0-1 0,0 1 0,0 0 0,0 0 0,0 0 0,0 1 0,0 7 0,0 0 0,0 0 0,1 0 0,0 0 0,1 0 0,0 0 0,1 0 0,-1 0 0,2-1 0,-1 1 0,1-1 0,8 12 0,-5-7 0,1-1 0,1 0 0,0-1 0,1 1 0,0-2 0,1 1 0,12 8 0,-19-16 0,0 0 0,0-1 0,0 1 0,0-1 0,0 0 0,0 0 0,1-1 0,-1 1 0,0-1 0,1 0 0,-1 0 0,1 0 0,0-1 0,-1 1 0,1-1 0,0 0 0,-1-1 0,1 1 0,-1-1 0,1 0 0,0 0 0,6-3 0,-6 2 0,-1-1 0,1 0 0,-1 0 0,1 0 0,-1-1 0,0 0 0,-1 1 0,1-1 0,-1 0 0,1-1 0,-1 1 0,-1-1 0,1 1 0,0-1 0,-1 0 0,0 0 0,0 0 0,-1 0 0,2-9 0,1-1 0,-2 0 0,0-1 0,-1 1 0,0-1 0,-1 1 0,-1-1 0,0 1 0,-2-1 0,1 1 0,-2 0 0,-6-18 0,29 114 0,7 9-682,67 151-1,-79-215-6143</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49.668"/>
    </inkml:context>
    <inkml:brush xml:id="br0">
      <inkml:brushProperty name="width" value="0.05" units="cm"/>
      <inkml:brushProperty name="height" value="0.05" units="cm"/>
    </inkml:brush>
  </inkml:definitions>
  <inkml:trace contextRef="#ctx0" brushRef="#br0">103 103 24575,'-21'-3'0,"18"2"0,1 1 0,0-1 0,-1 1 0,1-1 0,-1 1 0,1 0 0,-1 0 0,1 0 0,-1 0 0,1 0 0,-5 2 0,7-2 0,-1 1 0,1-1 0,0 0 0,0 1 0,-1-1 0,1 1 0,0-1 0,0 0 0,-1 1 0,1-1 0,0 1 0,0-1 0,0 1 0,0-1 0,0 1 0,0-1 0,0 1 0,0-1 0,0 1 0,0-1 0,0 1 0,0-1 0,0 1 0,0-1 0,0 1 0,1-1 0,-1 1 0,0-1 0,0 0 0,1 1 0,-1-1 0,0 1 0,0-1 0,1 0 0,-1 1 0,0-1 0,1 0 0,-1 1 0,1-1 0,15 18 0,-9-12 0,0-1 0,1-1 0,-1 1 0,1-1 0,0 0 0,0-1 0,0 0 0,0 0 0,1-1 0,-1 0 0,1 0 0,-1-1 0,1 0 0,9-1 0,-14 1 0,1-1 0,-1-1 0,1 1 0,-1-1 0,1 1 0,-1-1 0,0-1 0,1 1 0,-1 0 0,0-1 0,0 0 0,0 0 0,0 0 0,0-1 0,0 1 0,-1-1 0,1 0 0,-1 0 0,0 0 0,0-1 0,0 1 0,0-1 0,-1 1 0,1-1 0,-1 0 0,0 0 0,0 0 0,2-8 0,-3 9 0,0 0 0,-1 0 0,1 0 0,-1 0 0,0 0 0,0 0 0,0-1 0,0 1 0,0 0 0,-1 0 0,0 0 0,1 0 0,-1 0 0,0 0 0,0 1 0,-1-1 0,1 0 0,-1 0 0,1 1 0,-1-1 0,0 1 0,0-1 0,0 1 0,0 0 0,0 0 0,-1 0 0,1 0 0,0 0 0,-1 0 0,0 1 0,1-1 0,-1 1 0,0 0 0,-3-1 0,-4-2 0,1 1 0,0 0 0,-1 1 0,0 0 0,0 0 0,1 1 0,-1 0 0,0 1 0,-15 1 0,16 0 0,0 1 0,1 0 0,-1 0 0,1 1 0,0 0 0,0 0 0,0 1 0,0 0 0,0 1 0,-10 7 0,15-9 0,-1 0 0,1 0 0,0 0 0,0 1 0,0-1 0,0 1 0,1 0 0,-1 0 0,1 0 0,0 0 0,0 0 0,1 0 0,-1 1 0,1-1 0,0 0 0,0 1 0,0-1 0,1 1 0,0-1 0,0 1 0,0 8 0,3 1 11,0 0 0,0 1 0,1-1 0,1 0 0,0-1 0,1 1-1,1-1 1,0 0 0,1-1 0,11 16 0,-14-21-89,1-1 0,-1 1 0,1-1-1,0 0 1,1-1 0,-1 1 0,1-1 0,0-1 0,1 1-1,-1-1 1,1 0 0,0-1 0,0 0 0,0 0 0,0-1-1,0 0 1,0 0 0,17 1 0,2-5-6748</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0.074"/>
    </inkml:context>
    <inkml:brush xml:id="br0">
      <inkml:brushProperty name="width" value="0.05" units="cm"/>
      <inkml:brushProperty name="height" value="0.05" units="cm"/>
    </inkml:brush>
  </inkml:definitions>
  <inkml:trace contextRef="#ctx0" brushRef="#br0">93 1 24575,'-3'0'0,"-6"0"0,0 0 0,0 1 0,0-1 0,0 2 0,-13 3 0,20-5 0,1 1 0,0-1 0,-1 1 0,1-1 0,0 1 0,0 0 0,0 0 0,-1 0 0,1-1 0,0 1 0,0 0 0,0 1 0,0-1 0,0 0 0,1 0 0,-1 0 0,-1 2 0,2-1 0,-1 0 0,1 0 0,0 0 0,0-1 0,0 1 0,0 0 0,0 0 0,0 0 0,0 0 0,1-1 0,-1 1 0,1 0 0,-1 0 0,1 0 0,0-1 0,-1 1 0,3 2 0,7 13 0,1-1 0,1 0 0,0-1 0,2 0 0,14 13 0,-8-9 0,30 40 0,-44-49 0,12 13 0,-18-23 0,0 1 0,0-1 0,0 0 0,1 0 0,-1 0 0,0 0 0,0 0 0,0 0 0,0 0 0,1 0 0,-1 1 0,0-1 0,0 0 0,0 0 0,0 0 0,1 0 0,-1 0 0,0 0 0,0 0 0,0 0 0,1 0 0,-1 0 0,0 0 0,0 0 0,0 0 0,0 0 0,1 0 0,-1-1 0,0 1 0,0 0 0,0 0 0,0 0 0,1 0 0,-1 0 0,0 0 0,0 0 0,0-1 0,0 1 0,1 0 0,2-17 0,-3-23 0,-1 20 0,2-1 0,4-36 0,-4 52 0,0 1 0,0-1 0,0 0 0,1 1 0,0-1 0,0 1 0,0-1 0,0 1 0,1 0 0,-1 0 0,1 0 0,0 1 0,0-1 0,1 0 0,-1 1 0,1 0 0,4-3 0,-6 4 0,0 1 0,0 0 0,1 0 0,-1 0 0,0 0 0,0 0 0,1 1 0,-1-1 0,1 1 0,-1-1 0,0 1 0,1 0 0,-1 0 0,1 0 0,-1 0 0,0 0 0,1 1 0,-1-1 0,4 2 0,-2 0 0,1 0 0,-1 0 0,0 1 0,0-1 0,-1 1 0,1 0 0,0 0 0,-1 0 0,5 6 0,2 4 0,-1 0 0,0 1 0,-1 0 0,11 27 0,-6-6-121,9 42 0,-14-50-1002,-1 0-5703</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0.416"/>
    </inkml:context>
    <inkml:brush xml:id="br0">
      <inkml:brushProperty name="width" value="0.05" units="cm"/>
      <inkml:brushProperty name="height" value="0.05" units="cm"/>
    </inkml:brush>
  </inkml:definitions>
  <inkml:trace contextRef="#ctx0" brushRef="#br0">83 21 24575,'1'-8'0,"0"-2"0,-1 10 0,-1-1 0,1 1 0,0 0 0,-1 0 0,1 0 0,-1-1 0,1 1 0,0 0 0,-1 0 0,1 0 0,-1 0 0,1 0 0,-1 0 0,1 0 0,0 0 0,-1 0 0,1 0 0,-1 0 0,1 0 0,-1 0 0,1 0 0,0 1 0,-1-1 0,1 0 0,-1 0 0,1 0 0,0 1 0,-1-1 0,-4 2 0,1 0 0,0 0 0,0 1 0,0-1 0,1 1 0,-1 0 0,0 0 0,1 0 0,0 0 0,0 1 0,0-1 0,0 1 0,0 0 0,1 0 0,0 0 0,-2 4 0,1-1 0,0 1 0,1-1 0,0 1 0,0 0 0,1 0 0,0 0 0,1-1 0,-1 1 0,2 10 0,-1-11 0,1 1 0,0 0 0,0 0 0,1 0 0,0 0 0,0-1 0,1 1 0,0-1 0,0 0 0,1 0 0,0 0 0,0 0 0,1-1 0,-1 1 0,2-1 0,-1 0 0,0-1 0,1 1 0,11 7 0,-9-9-105,0-1 0,0 0 0,0-1 0,0 0 0,0 0 0,0-1 0,1 0 0,-1-1 0,0 1 0,1-1 0,-1-1 0,16-2 0,4-4-6721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1.218"/>
    </inkml:context>
    <inkml:brush xml:id="br0">
      <inkml:brushProperty name="width" value="0.05" units="cm"/>
      <inkml:brushProperty name="height" value="0.05" units="cm"/>
    </inkml:brush>
  </inkml:definitions>
  <inkml:trace contextRef="#ctx0" brushRef="#br0">179 446 24575,'0'-3'0,"-1"1"0,1 0 0,-1-1 0,0 1 0,0 0 0,0-1 0,-1 1 0,1 0 0,0 0 0,-1 0 0,0 0 0,1 0 0,-1 0 0,0 1 0,0-1 0,0 0 0,0 1 0,-3-2 0,-1-1 0,0 0 0,-1 0 0,1 1 0,-1 0 0,-7-2 0,11 4 0,0 0 0,0 1 0,-1-1 0,1 1 0,0 0 0,0 0 0,0 0 0,-1 0 0,1 0 0,0 1 0,0 0 0,0-1 0,0 1 0,-1 0 0,1 1 0,1-1 0,-1 0 0,0 1 0,0 0 0,0 0 0,1-1 0,-1 2 0,1-1 0,0 0 0,-1 0 0,1 1 0,0-1 0,0 1 0,1 0 0,-1-1 0,1 1 0,-1 0 0,-1 5 0,1-3 0,0 0 0,0 1 0,1-1 0,-1 1 0,1 0 0,1-1 0,-1 1 0,1 0 0,0 0 0,0 0 0,0-1 0,1 1 0,0 0 0,0 0 0,1-1 0,-1 1 0,1-1 0,3 7 0,-1-7 0,0 0 0,0 0 0,0 0 0,1-1 0,0 0 0,0 0 0,0 0 0,0 0 0,0-1 0,1 0 0,-1 0 0,1 0 0,0-1 0,0 1 0,0-2 0,0 1 0,0-1 0,1 0 0,-1 0 0,0 0 0,1-1 0,-1 0 0,0 0 0,13-3 0,-10 2 0,0 0 0,1-1 0,-1 0 0,0-1 0,-1 0 0,1 0 0,0-1 0,-1 0 0,0-1 0,0 0 0,0 0 0,0 0 0,-1-1 0,0 0 0,0-1 0,8-10 0,-13 14 0,0 0 0,0 0 0,0 1 0,-1-1 0,1 0 0,-1 0 0,0 0 0,0-1 0,0 1 0,0 0 0,-1 0 0,1-1 0,-1 1 0,0 0 0,0 0 0,0-1 0,0 1 0,-1 0 0,1 0 0,-2-6 0,0 5 0,0 0 0,-1 0 0,1 0 0,-1 0 0,0 0 0,0 0 0,0 1 0,0-1 0,-1 1 0,1 0 0,-1 0 0,0 0 0,-4-2 0,0 0 0,-1 0 0,0 1 0,0 0 0,-1 0 0,1 1 0,-1 0 0,0 1 0,1 0 0,-1 1 0,0 0 0,0 0 0,0 1 0,-13 1 0,-9 12 0,19-2 0,12-11 0,1 1 0,0-1 0,0 0 0,0 1 0,0-1 0,0 1 0,-1-1 0,1 0 0,0 1 0,0-1 0,0 0 0,0 1 0,0-1 0,0 1 0,0-1 0,0 0 0,1 1 0,-1-1 0,0 0 0,0 1 0,0-1 0,0 0 0,0 1 0,1-1 0,-1 0 0,0 1 0,0-1 0,1 0 0,-1 1 0,0-1 0,0 0 0,1 0 0,-1 1 0,1-1 0,1 1 0,0 0 0,-1 0 0,1-1 0,0 1 0,0 0 0,0-1 0,0 0 0,1 1 0,-1-1 0,0 0 0,0 0 0,0 0 0,0-1 0,4 0 0,34-8 0,-28 6 0,250-72 0,-33 7 0,-179 55 0,-72 10 0,-19 3 0,32 1 0,-1 0 0,1 1 0,-1 0 0,1 1 0,0-1 0,0 2 0,0-1 0,-9 6 0,14-6 0,0-1 0,1 0 0,0 1 0,-1 0 0,1 0 0,0 0 0,0 0 0,1 1 0,-1-1 0,1 1 0,-1 0 0,1-1 0,0 1 0,1 0 0,-1 0 0,1 0 0,-1 0 0,1 1 0,0-1 0,0 5 0,0 0 0,0 0 0,1 1 0,0-1 0,0 0 0,1 0 0,0 0 0,1 0 0,0 0 0,0 0 0,4 10 0,-4-16 0,0 1 0,0-1 0,0 0 0,1 0 0,-1 0 0,1 0 0,-1 0 0,1-1 0,0 1 0,0-1 0,0 1 0,1-1 0,-1 0 0,0 0 0,1-1 0,-1 1 0,1-1 0,0 0 0,-1 0 0,1 0 0,0 0 0,0-1 0,0 1 0,-1-1 0,1 0 0,6-1 0,0 1 0,-1-1 0,1-1 0,-1 1 0,0-1 0,0-1 0,0 0 0,0 0 0,0-1 0,0 0 0,-1-1 0,0 0 0,0 0 0,0-1 0,-1 0 0,0 0 0,0 0 0,10-13 0,-12 13 0,0-1 0,0 0 0,-1 0 0,0 0 0,0-1 0,-1 0 0,0 1 0,0-1 0,0 0 0,-1 0 0,-1 0 0,0-1 0,0 1 0,0 0 0,-1-1 0,0 1 0,-1 0 0,0-1 0,0 1 0,-3-11 0,-6-13 0,0 1 0,-3 0 0,0 1 0,-2 0 0,-32-48 0,47 77 0,0 1 0,-1-1 0,1 0 0,0 0 0,-1 1 0,1-1 0,-1 0 0,1 1 0,-1-1 0,1 1 0,-1-1 0,1 0 0,-1 1 0,0-1 0,1 1 0,-1 0 0,0-1 0,1 1 0,-1-1 0,0 1 0,0 0 0,1 0 0,-1-1 0,0 1 0,0 0 0,0 0 0,1 0 0,-1 0 0,-1 0 0,1 1 0,1 0 0,-1 0 0,1 1 0,-1-1 0,1 0 0,-1 0 0,1 0 0,0 1 0,0-1 0,-1 0 0,1 1 0,0-1 0,0 0 0,0 1 0,1 0 0,7 58 0,-8-60 0,12 66-114,-4-17-136,2 0 0,2-1-1,2-1 1,22 49 0,-20-65-6576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35.358"/>
    </inkml:context>
    <inkml:brush xml:id="br0">
      <inkml:brushProperty name="width" value="0.05" units="cm"/>
      <inkml:brushProperty name="height" value="0.05" units="cm"/>
    </inkml:brush>
  </inkml:definitions>
  <inkml:trace contextRef="#ctx0" brushRef="#br0">269 75 24575,'-8'0'0,"-1"1"0,0 0 0,1 1 0,0 0 0,-1 0 0,1 1 0,0 0 0,0 0 0,0 1 0,1 0 0,-1 0 0,1 1 0,0 0 0,0 0 0,1 0 0,-1 1 0,1 0 0,1 1 0,-1-1 0,1 1 0,0 0 0,0 1 0,-4 9 0,3-5 0,0 1 0,1 0 0,0 0 0,1 0 0,0 1 0,1 0 0,1-1 0,0 1 0,1 0 0,1 0 0,0 0 0,0 0 0,5 24 0,-3-32 0,-1 0 0,1 0 0,0 0 0,0 0 0,0-1 0,1 1 0,0-1 0,0 0 0,1 0 0,-1 0 0,1 0 0,0 0 0,0-1 0,1 0 0,-1 0 0,1 0 0,0 0 0,0-1 0,0 0 0,8 4 0,-5-5 0,-1 1 0,1-1 0,0 0 0,1-1 0,-1 1 0,0-2 0,0 1 0,0-1 0,1-1 0,-1 1 0,0-1 0,0-1 0,0 0 0,13-4 0,-11 3 0,0-2 0,0 1 0,0-1 0,-1-1 0,1 1 0,-1-2 0,-1 1 0,1-1 0,-1-1 0,0 1 0,-1-1 0,0-1 0,0 1 0,-1-1 0,0 0 0,0-1 0,-1 0 0,0 0 0,-1 0 0,0 0 0,-1 0 0,0-1 0,-1 0 0,0 1 0,0-1 0,-1 0 0,-1 0 0,0 0 0,0 0 0,-1 0 0,0 0 0,-1 0 0,-1 1 0,1-1 0,-2 1 0,1-1 0,-1 1 0,-1 0 0,0 0 0,0 1 0,-1 0 0,0 0 0,-1 0 0,0 0 0,0 1 0,-10-7 0,6 6 0,0 0 0,-1 1 0,0 0 0,-1 1 0,0 1 0,0 0 0,0 1 0,0 0 0,-1 1 0,0 0 0,-18-1 0,25 3 0,-1 2 0,1-1 0,-1 1 0,1 0 0,-1 0 0,1 1 0,0 0 0,-1 0 0,1 1 0,0 0 0,0 1 0,-1-1 0,2 1 0,-1 0 0,0 1 0,1 0 0,-1 0 0,1 0 0,1 1 0,-1 0 0,0 0 0,1 0 0,-5 7 0,7-7-151,0 0-1,0 0 0,0 0 0,1 1 1,0-1-1,0 1 0,0-1 1,0 7-1,-2 13-6674</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1.611"/>
    </inkml:context>
    <inkml:brush xml:id="br0">
      <inkml:brushProperty name="width" value="0.05" units="cm"/>
      <inkml:brushProperty name="height" value="0.05" units="cm"/>
    </inkml:brush>
  </inkml:definitions>
  <inkml:trace contextRef="#ctx0" brushRef="#br0">18 184 24575,'0'1'0,"-1"-1"0,0 0 0,1 0 0,-1 0 0,0 0 0,1 1 0,-1-1 0,0 0 0,1 0 0,-1 0 0,0 0 0,1-1 0,-1 1 0,0 0 0,1 0 0,-1 0 0,1 0 0,-1-1 0,0 1 0,1 0 0,-1-1 0,1 1 0,-1 0 0,1-1 0,-1 1 0,1-1 0,-1 1 0,0-1 0,16-10 0,36-8 0,-13 9 0,-13 3 0,45-17 0,-64 22 0,-1 0 0,0 0 0,-1-1 0,1 0 0,0 0 0,-1 0 0,0-1 0,0 1 0,0-1 0,0 0 0,0 0 0,-1-1 0,0 1 0,5-9 0,-7 12 0,-1 0 0,1 0 0,-1 0 0,1-1 0,-1 1 0,0 0 0,0 0 0,1-1 0,-1 1 0,0 0 0,0-1 0,0 1 0,0 0 0,-1-1 0,1 1 0,0 0 0,0-1 0,-1 1 0,1 0 0,-1 0 0,1-1 0,-1 1 0,0 0 0,1 0 0,-1 0 0,0 0 0,0 0 0,0 0 0,1 0 0,-1 0 0,0 0 0,0 0 0,-1 1 0,1-1 0,0 0 0,0 1 0,0-1 0,0 1 0,-1-1 0,1 1 0,0-1 0,0 1 0,-3 0 0,-1-2 0,-1 1 0,0 0 0,1 0 0,-1 1 0,0 0 0,1 0 0,-1 0 0,0 1 0,-6 1 0,8-1 0,-1 0 0,1 1 0,-1 0 0,1 0 0,0 0 0,-1 0 0,1 1 0,0-1 0,0 1 0,1 0 0,-1 0 0,1 1 0,-1-1 0,1 1 0,0 0 0,0-1 0,1 1 0,-4 6 0,4-4 0,0 0 0,0 0 0,0 0 0,0 0 0,1 0 0,0 1 0,1-1 0,-1 1 0,1-1 0,0 0 0,1 1 0,1 10 0,0-11 0,-1 1 0,1 0 0,0-1 0,0 1 0,0-1 0,1 0 0,0 0 0,1 0 0,-1 0 0,1 0 0,0-1 0,0 0 0,1 0 0,0 0 0,0 0 0,0-1 0,0 1 0,1-2 0,-1 1 0,1 0 0,0-1 0,0 0 0,1 0 0,-1-1 0,1 0 0,11 3 0,-7-5-341,0 0 0,-1-1-1,21-3 1,-3-1-6485</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2.330"/>
    </inkml:context>
    <inkml:brush xml:id="br0">
      <inkml:brushProperty name="width" value="0.05" units="cm"/>
      <inkml:brushProperty name="height" value="0.05" units="cm"/>
    </inkml:brush>
  </inkml:definitions>
  <inkml:trace contextRef="#ctx0" brushRef="#br0">182 559 24575,'0'-2'0,"-1"0"0,1 0 0,-1 1 0,1-1 0,-1 0 0,0 0 0,0 1 0,1-1 0,-1 0 0,0 1 0,-1-1 0,1 1 0,0 0 0,-2-2 0,1 1 0,1 0 0,-1 0 0,1 1 0,0-1 0,-1 0 0,1 0 0,0 0 0,0-1 0,0 1 0,-1-4 0,2 4 0,0 0 0,0 0 0,0 0 0,-1 0 0,1 0 0,-1 0 0,1 0 0,-1 0 0,0 0 0,0 1 0,0-1 0,0 0 0,0 0 0,0 1 0,0-1 0,-1 1 0,1-1 0,0 1 0,-1-1 0,1 1 0,-1 0 0,0 0 0,1 0 0,-1 0 0,0 0 0,0 0 0,0 0 0,0 0 0,0 1 0,0-1 0,0 1 0,0 0 0,0-1 0,0 1 0,0 0 0,0 0 0,0 0 0,0 1 0,0-1 0,0 0 0,0 1 0,0-1 0,1 1 0,-1 0 0,0-1 0,0 1 0,0 0 0,0 0 0,1 0 0,-1 0 0,-1 2 0,-3 2 0,0-1 0,0 1 0,1 0 0,-1 0 0,1 1 0,1 0 0,-1 0 0,1 0 0,0 0 0,0 1 0,1-1 0,0 1 0,0 0 0,1 0 0,-1 0 0,2 0 0,-3 11 0,4-14 0,-1-1 0,1 1 0,0-1 0,0 1 0,0-1 0,0 1 0,1-1 0,-1 1 0,1-1 0,0 1 0,0-1 0,0 0 0,1 1 0,-1-1 0,1 0 0,0 0 0,-1 0 0,2 0 0,-1 0 0,0-1 0,0 1 0,1 0 0,-1-1 0,1 0 0,0 0 0,0 0 0,0 0 0,0 0 0,0 0 0,0-1 0,1 1 0,-1-1 0,0 0 0,1 0 0,-1 0 0,1-1 0,4 1 0,1 0 0,-1 0 0,1-1 0,-1 0 0,0 0 0,1-1 0,-1 0 0,0 0 0,1-1 0,-1 0 0,0-1 0,0 0 0,0 0 0,-1-1 0,1 0 0,-1 0 0,0 0 0,0-1 0,0 0 0,-1-1 0,0 0 0,0 0 0,6-7 0,-5 4 0,-1 0 0,0-1 0,0 1 0,-1-1 0,0 0 0,-1 0 0,-1-1 0,1 1 0,-2-1 0,1 0 0,-1 0 0,-1 0 0,0 0 0,-1 0 0,0 0 0,-2-17 0,-2 6 0,-1 0 0,-1 1 0,-1-1 0,-1 1 0,-1 1 0,-15-27 0,-78-110 0,101 156 0,-7-10 0,-28-37 0,33 44 0,0 1 0,-1 0 0,1 0 0,-1 0 0,1 0 0,-1 1 0,0-1 0,0 1 0,0 0 0,-5-2 0,8 4 0,0-1 0,0 1 0,0 0 0,0 0 0,0 0 0,0 0 0,0 0 0,0 0 0,0 0 0,0 0 0,1 1 0,-1-1 0,0 0 0,0 1 0,0-1 0,0 0 0,0 1 0,1-1 0,-1 1 0,0-1 0,0 1 0,1-1 0,-1 1 0,0 0 0,1-1 0,-1 1 0,0 0 0,1 0 0,-1-1 0,1 1 0,0 0 0,-1 0 0,1 0 0,0 0 0,-1 0 0,1-1 0,0 1 0,0 0 0,0 0 0,-1 0 0,1 1 0,-1 42 0,4-15 0,2 0 0,1-1 0,2 1 0,14 37 0,54 109 0,-65-151 0,75 153-1365,-48-102-5461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3.057"/>
    </inkml:context>
    <inkml:brush xml:id="br0">
      <inkml:brushProperty name="width" value="0.05" units="cm"/>
      <inkml:brushProperty name="height" value="0.05" units="cm"/>
    </inkml:brush>
  </inkml:definitions>
  <inkml:trace contextRef="#ctx0" brushRef="#br0">59 83 24575,'-1'-4'0,"0"-1"0,0 0 0,0 0 0,-1 0 0,0 1 0,0-1 0,0 1 0,0-1 0,-1 1 0,0 0 0,0 0 0,0 0 0,0 0 0,-1 1 0,1-1 0,-1 1 0,0 0 0,-6-4 0,10 7 0,0 0 0,0 0 0,0 0 0,0 0 0,-1 0 0,1 0 0,0 0 0,0 0 0,0 0 0,0 0 0,0 0 0,0 0 0,-1 0 0,1 0 0,0 0 0,0 0 0,0 0 0,0 0 0,0 0 0,-1 0 0,1 0 0,0 0 0,0 0 0,0 0 0,0 0 0,0 0 0,0 0 0,0 0 0,-1 0 0,1 0 0,0 0 0,0 1 0,0-1 0,0 0 0,0 0 0,0 0 0,0 0 0,0 0 0,0 0 0,0 0 0,0 1 0,0-1 0,0 0 0,-1 0 0,1 0 0,0 0 0,0 0 0,0 1 0,0-1 0,0 0 0,0 0 0,0 0 0,0 0 0,1 0 0,-1 0 0,0 1 0,0-1 0,0 0 0,0 0 0,0 0 0,0 0 0,0 0 0,0 0 0,0 1 0,0-1 0,0 0 0,5 19 0,11 21 0,56 125 80,22 48-1525,-80-185-5381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3.418"/>
    </inkml:context>
    <inkml:brush xml:id="br0">
      <inkml:brushProperty name="width" value="0.05" units="cm"/>
      <inkml:brushProperty name="height" value="0.05" units="cm"/>
    </inkml:brush>
  </inkml:definitions>
  <inkml:trace contextRef="#ctx0" brushRef="#br0">41 288 24575,'-3'0'0,"-1"0"0,0 0 0,1 0 0,-1-1 0,0 1 0,1-1 0,-1 0 0,-3-2 0,6 3 0,1 0 0,0 0 0,-1 0 0,1-1 0,0 1 0,0 0 0,-1 0 0,1 0 0,0-1 0,0 1 0,0 0 0,0 0 0,-1-1 0,1 1 0,0 0 0,0 0 0,0-1 0,0 1 0,0 0 0,0-1 0,-1 1 0,1 0 0,0 0 0,0-1 0,0 1 0,0 0 0,0-1 0,0 1 0,0 0 0,0 0 0,0-1 0,1 1 0,-1 0 0,0-1 0,0 1 0,17-16 0,57-23 0,1 3 0,81-27 0,-9 4 0,-135 54-273,0-1 0,0 0 0,-1 0 0,14-12 0,-5 0-6553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3.746"/>
    </inkml:context>
    <inkml:brush xml:id="br0">
      <inkml:brushProperty name="width" value="0.05" units="cm"/>
      <inkml:brushProperty name="height" value="0.05" units="cm"/>
    </inkml:brush>
  </inkml:definitions>
  <inkml:trace contextRef="#ctx0" brushRef="#br0">44 236 24575,'-4'-4'0,"-6"-6"0,-2-6 0,2-5 0,3-2 0,6-3 0,8-1 0,12 5 0,7 1 0,8 4 0,2 1 0,4 3 0,5 3 0,-2 5 0,1 1 0,-7 3-8191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4.641"/>
    </inkml:context>
    <inkml:brush xml:id="br0">
      <inkml:brushProperty name="width" value="0.05" units="cm"/>
      <inkml:brushProperty name="height" value="0.05" units="cm"/>
    </inkml:brush>
  </inkml:definitions>
  <inkml:trace contextRef="#ctx0" brushRef="#br0">0 366 24575,'6'0'0,"0"0"0,0 1 0,0-1 0,0 1 0,0 1 0,-1-1 0,1 1 0,0 0 0,-1 0 0,1 0 0,-1 1 0,0 0 0,0 0 0,0 0 0,9 8 0,-8-4 0,-1-1 0,1 1 0,-1 0 0,-1 0 0,1 1 0,-1-1 0,0 1 0,-1 0 0,0 0 0,2 10 0,-5-17 0,0 0 0,1 0 0,-1 0 0,0 0 0,0-1 0,0 1 0,1 0 0,-1 0 0,1 0 0,-1 0 0,0-1 0,1 1 0,-1 0 0,1 0 0,0-1 0,-1 1 0,1 0 0,0-1 0,-1 1 0,1-1 0,0 1 0,0-1 0,0 0 0,-1-1 0,1 1 0,-1 0 0,1-1 0,-1 1 0,1-1 0,-1 1 0,1-1 0,-1 1 0,1-1 0,-1 1 0,0-1 0,1 1 0,-1-1 0,0 1 0,1-1 0,-1 0 0,0 1 0,0-1 0,1-1 0,12-55 0,-9 41 0,-3 10 0,7-26 0,14-39 0,-18 63 0,-1-1 0,1 1 0,1 0 0,-1 0 0,2 0 0,-1 1 0,1 0 0,0 0 0,11-10 0,-16 16 0,1-1 0,0 1 0,0 0 0,-1 0 0,1-1 0,0 1 0,0 0 0,0 1 0,0-1 0,1 0 0,-1 1 0,0-1 0,0 1 0,0-1 0,0 1 0,1 0 0,-1 0 0,0 0 0,0 0 0,4 1 0,-3 1 0,0-1 0,0 0 0,0 1 0,0 0 0,0-1 0,0 1 0,-1 0 0,1 0 0,-1 1 0,1-1 0,-1 1 0,3 3 0,3 7 0,0 0 0,0 1 0,-1 0 0,8 24 0,-13-34 0,-1 1 0,1-1 0,0 0 0,0 0 0,1 0 0,-1 0 0,1 0 0,5 5 0,-7-8 0,0-1 0,0 1 0,0 0 0,0-1 0,0 1 0,0-1 0,0 0 0,0 1 0,0-1 0,0 0 0,1 1 0,-1-1 0,0 0 0,0 0 0,0 0 0,0 0 0,0 0 0,0 0 0,1-1 0,-1 1 0,0 0 0,0 0 0,0-1 0,0 1 0,0-1 0,0 1 0,0-1 0,0 1 0,0-1 0,0 0 0,0 1 0,0-1 0,-1 0 0,1 0 0,0 0 0,0 0 0,-1 0 0,1 1 0,-1-1 0,2-2 0,26-45 0,-22 35 0,1 0 0,1 0 0,0 1 0,11-13 0,-17 23 0,0 0 0,0 0 0,0 0 0,0 0 0,0 0 0,1 1 0,-1-1 0,0 1 0,1-1 0,-1 1 0,1 0 0,0 0 0,-1 0 0,1 1 0,0-1 0,0 1 0,-1-1 0,1 1 0,0 0 0,0 0 0,0 0 0,-1 0 0,1 1 0,0-1 0,0 1 0,4 1 0,-4-1 0,1 1 0,0 0 0,-1 0 0,1 0 0,-1 1 0,0-1 0,1 1 0,-1 0 0,0 0 0,-1 0 0,1 0 0,2 5 0,26 48 0,-26-45 0,1 0 0,0-1 0,0 1 0,9 9 0,-13-17 0,1 0 0,0 0 0,0 0 0,0 0 0,1 0 0,-1-1 0,1 1 0,-1-1 0,1 0 0,0 0 0,0 0 0,0-1 0,0 1 0,0-1 0,0 0 0,1 0 0,-1-1 0,0 1 0,0-1 0,1 0 0,-1 0 0,0 0 0,1-1 0,-1 0 0,0 1 0,0-1 0,0-1 0,0 1 0,0-1 0,0 1 0,0-1 0,0 0 0,-1-1 0,1 1 0,3-3 0,9-8 0,-1 0 0,0-1 0,-1 0 0,-1-1 0,0-1 0,12-19 0,-17 22 0,0-1 0,-1 0 0,0 0 0,-1 0 0,0-1 0,3-17 0,-7 25 0,0 0 0,-1 0 0,0 0 0,0 0 0,-1 0 0,0 0 0,0-1 0,-1 1 0,1 0 0,-2 0 0,1 0 0,-1 0 0,0 1 0,0-1 0,-6-11 0,7 16 0,-1-1 0,1 1 0,-1 0 0,0-1 0,0 1 0,1 0 0,-1 0 0,-1 0 0,1 0 0,0 0 0,0 1 0,-1-1 0,1 1 0,-1-1 0,1 1 0,-1 0 0,0 0 0,1 0 0,-1 1 0,0-1 0,0 0 0,1 1 0,-1 0 0,0 0 0,0 0 0,0 0 0,0 0 0,0 0 0,1 1 0,-1-1 0,-5 3 0,4-1 0,0-1 0,0 2 0,1-1 0,-1 0 0,0 1 0,1 0 0,0-1 0,0 1 0,-1 1 0,2-1 0,-1 0 0,0 1 0,1-1 0,-1 1 0,1 0 0,0 0 0,1 0 0,-1 0 0,1 0 0,-2 4 0,0 10 0,0-1 0,1 0 0,1 0 0,1 20 0,0-31 0,0-1 0,0 0 0,1 0 0,-1 0 0,1 0 0,1 0 0,-1 0 0,1 0 0,-1 0 0,2 0 0,-1 0 0,0-1 0,1 1 0,0-1 0,0 0 0,0 0 0,7 7 0,-7-9 0,0 0 0,-1-1 0,1 0 0,0 1 0,0-1 0,0 0 0,-1 0 0,1-1 0,0 1 0,0-1 0,0 1 0,0-1 0,1 0 0,-1 0 0,0 0 0,0 0 0,0-1 0,0 0 0,0 1 0,0-1 0,-1 0 0,1 0 0,0 0 0,0-1 0,0 1 0,-1-1 0,1 1 0,-1-1 0,1 0 0,1-2 0,8-7 0,0-1 0,-1 0 0,-1 0 0,12-19 0,-11 16 0,-11 15 0,0 0 0,0-1 0,0 1 0,0 0 0,1 0 0,-1 0 0,0-1 0,0 1 0,0 0 0,0 0 0,0 0 0,1 0 0,-1 0 0,0-1 0,0 1 0,0 0 0,1 0 0,-1 0 0,0 0 0,0 0 0,0 0 0,1 0 0,-1 0 0,0 0 0,0 0 0,0-1 0,1 1 0,-1 0 0,0 0 0,0 0 0,1 1 0,-1-1 0,0 0 0,0 0 0,0 0 0,1 0 0,-1 0 0,0 0 0,0 0 0,0 0 0,1 0 0,5 12 0,1 25 0,-5-29 0,-1 2 0,1 0 0,1 0 0,0 0 0,0 0 0,8 16 0,-10-24 0,1 0 0,-1 0 0,0 0 0,1 0 0,0 0 0,-1 0 0,1-1 0,0 1 0,0 0 0,0-1 0,0 1 0,0-1 0,0 0 0,0 0 0,1 0 0,-1 0 0,0 0 0,1 0 0,-1-1 0,0 1 0,1-1 0,-1 0 0,1 0 0,-1 1 0,1-1 0,-1-1 0,1 1 0,-1 0 0,4-2 0,2 0 0,0-1 0,0-1 0,0 1 0,-1-1 0,1-1 0,-1 1 0,0-1 0,-1 0 0,1-1 0,-1 0 0,0 0 0,-1 0 0,1-1 0,-1 1 0,0-1 0,6-14 0,0 0 0,0-1 0,-2 0 0,-1 0 0,11-42 0,-19 62 0,5-28 0,-5 28 0,0 1 0,0-1 0,0 1 0,0 0 0,0-1 0,0 1 0,0 0 0,0-1 0,0 1 0,-1 0 0,1 0 0,-1-1 0,1 1 0,-1 0 0,1 0 0,-1-1 0,0 1 0,0 0 0,0-1 0,0 2 0,0 0 0,0 0 0,1 0 0,-1 0 0,0 0 0,0 0 0,1 0 0,-1 0 0,0 0 0,1 0 0,-1 0 0,0 1 0,1-1 0,-1 0 0,0 1 0,1-1 0,-1 0 0,0 1 0,1-1 0,-1 1 0,1-1 0,-1 1 0,1-1 0,-1 1 0,1-1 0,-1 1 0,1 0 0,0-1 0,-1 1 0,1 0 0,0-1 0,-1 2 0,-13 24 0,14-25 0,-8 17 0,2 1 0,0 0 0,1 0 0,0 0 0,2 1 0,1 0 0,0 0 0,1-1 0,1 1 0,1 0 0,1 0 0,1 0 0,8 30 0,7 14 0,4-1 0,48 101 0,-67-158 0,38 93 0,-38-91 0,0 1 0,-1 0 0,0 0 0,-1 0 0,0 0 0,0 0 0,-1 1 0,0-1 0,-2 12 0,2-19 5,-1 0 0,1 0-1,-1 0 1,0 0 0,1 0-1,-1 0 1,0 0 0,0 0-1,0 0 1,-1-1-1,1 1 1,0 0 0,-1-1-1,1 1 1,-1-1 0,1 1-1,-1-1 1,0 0 0,1 0-1,-1 0 1,0 0 0,0 0-1,0 0 1,-3 1 0,0-1-153,0-1-1,0 1 1,0-1 0,1 1 0,-1-1 0,0-1-1,0 1 1,0-1 0,-6-1 0,-22-8-6678</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5.104"/>
    </inkml:context>
    <inkml:brush xml:id="br0">
      <inkml:brushProperty name="width" value="0.05" units="cm"/>
      <inkml:brushProperty name="height" value="0.05" units="cm"/>
    </inkml:brush>
  </inkml:definitions>
  <inkml:trace contextRef="#ctx0" brushRef="#br0">1 209 24575,'0'-2'0,"0"0"0,0 0 0,1 0 0,-1 0 0,1 0 0,-1 0 0,1 0 0,0 0 0,0 0 0,0 0 0,0 0 0,0 0 0,0 0 0,1 1 0,-1-1 0,1 0 0,-1 1 0,1-1 0,-1 1 0,1 0 0,0-1 0,0 1 0,2-1 0,7-3 0,-1 0 0,1 1 0,17-4 0,13-6 0,-30 9 0,0-1 0,0-1 0,16-13 0,-24 18 0,0 0 0,-1 0 0,1-1 0,-1 1 0,1-1 0,-1 0 0,0 1 0,0-1 0,-1 0 0,1 0 0,0 0 0,-1-1 0,0 1 0,0 0 0,0-1 0,0 1 0,1-7 0,-2 9 0,0-1 0,0 1 0,-1 0 0,1-1 0,0 1 0,0 0 0,-1-1 0,1 1 0,-1 0 0,1 0 0,-1-1 0,1 1 0,-1 0 0,0 0 0,0 0 0,1 0 0,-1 0 0,0 0 0,0 0 0,0 0 0,0 0 0,0 0 0,-1 0 0,1 0 0,0 1 0,0-1 0,0 1 0,-1-1 0,1 1 0,0-1 0,-1 1 0,1 0 0,0-1 0,-1 1 0,1 0 0,0 0 0,-1 0 0,1 0 0,0 0 0,-1 0 0,1 1 0,0-1 0,-2 1 0,-2 0 0,0 0 0,0 0 0,0 0 0,0 1 0,1 0 0,-1 0 0,1 0 0,-1 0 0,1 1 0,-7 5 0,7-3 0,0 1 0,0-1 0,1 1 0,-1 0 0,1 0 0,0 0 0,1 0 0,0 0 0,0 1 0,0-1 0,0 1 0,1-1 0,0 1 0,1 0 0,0-1 0,0 1 0,0 0 0,1 0 0,-1-1 0,2 1 0,-1-1 0,1 1 0,0-1 0,5 12 0,-4-11 0,0 0 0,0 0 0,0-1 0,1 1 0,0-1 0,1 0 0,-1 0 0,1 0 0,0 0 0,1-1 0,-1 0 0,1 0 0,0 0 0,0-1 0,1 0 0,-1 0 0,1-1 0,0 0 0,0 0 0,0 0 0,0-1 0,9 2 0,-11-4-91,0 0 0,0-1 0,0 1 0,0-1 0,0 0 0,0 0 0,0-1 0,0 1 0,0-1 0,-1 0 0,1 0 0,0-1 0,-1 0 0,5-3 0,14-10-6735</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6.868"/>
    </inkml:context>
    <inkml:brush xml:id="br0">
      <inkml:brushProperty name="width" value="0.05" units="cm"/>
      <inkml:brushProperty name="height" value="0.05" units="cm"/>
    </inkml:brush>
  </inkml:definitions>
  <inkml:trace contextRef="#ctx0" brushRef="#br0">0 498 24575,'12'-1'0,"0"-1"0,-1 0 0,1-1 0,-1 0 0,15-6 0,21-6 0,444-73 4,-272 55-139,-167 24-8,594-102-421,-7-28 617,-600 130-53,-23 6 0,0 0 0,-1-1 0,0-1 0,0 0 0,0-1 0,0-1 0,18-11 0,-33 17 0,1 1 0,-1 0 0,0 0 0,1 0 0,-1 0 0,0-1 1,0 1-1,1 0 0,-1 0 0,0-1 0,1 1 0,-1 0 0,0-1 0,0 1 0,0 0 0,1 0 1,-1-1-1,0 1 0,0 0 0,0-1 0,0 1 0,0-1 0,0 1 0,1 0 0,-1-1 0,0 1 1,0 0-1,0-1 0,0 1 0,0-1 0,0 1 0,-1 0 0,1-1 0,-12-6-8,-21 3 131,32 4-110,-137 0-724,94 1-6115</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7.255"/>
    </inkml:context>
    <inkml:brush xml:id="br0">
      <inkml:brushProperty name="width" value="0.05" units="cm"/>
      <inkml:brushProperty name="height" value="0.05" units="cm"/>
    </inkml:brush>
  </inkml:definitions>
  <inkml:trace contextRef="#ctx0" brushRef="#br0">1 0 24575,'46'4'0,"0"1"0,0 2 0,0 3 0,-1 1 0,73 30 0,-111-39 0,0 1 0,0 1 0,0-1 0,0 1 0,-1 0 0,0 1 0,0-1 0,7 8 0,-11-10 0,0 1 0,-1-1 0,1 0 0,0 1 0,-1 0 0,0-1 0,0 1 0,1 0 0,-2 0 0,1-1 0,0 1 0,0 0 0,-1 0 0,0 0 0,0 0 0,1 0 0,-2 0 0,1 0 0,0 0 0,-1 0 0,1 0 0,-1 0 0,0 0 0,-1 3 0,-2 3 0,0-1 0,-1 1 0,1-1 0,-2 0 0,1-1 0,-1 1 0,-8 7 0,-54 48 0,36-35 0,-33 27-1365,38-36-5461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7.759"/>
    </inkml:context>
    <inkml:brush xml:id="br0">
      <inkml:brushProperty name="width" value="0.05" units="cm"/>
      <inkml:brushProperty name="height" value="0.05" units="cm"/>
    </inkml:brush>
  </inkml:definitions>
  <inkml:trace contextRef="#ctx0" brushRef="#br0">257 78 24575,'-21'-25'0,"18"21"0,0 0 0,0 1 0,0-1 0,0 0 0,-1 1 0,0 0 0,0 0 0,0 0 0,0 0 0,0 1 0,0 0 0,-9-4 0,5 4 0,0 0 0,-1 0 0,1 1 0,-1 0 0,1 1 0,-1-1 0,1 2 0,-1-1 0,1 1 0,-1 0 0,1 1 0,-10 3 0,15-4 0,-1 0 0,1 0 0,0 0 0,0 1 0,0 0 0,0-1 0,0 1 0,0 0 0,0 0 0,0 1 0,1-1 0,-1 1 0,1-1 0,0 1 0,0 0 0,0 0 0,0 0 0,0 0 0,0 0 0,1 0 0,0 0 0,-1 1 0,1-1 0,0 0 0,1 1 0,-1-1 0,1 1 0,-1-1 0,1 1 0,0-1 0,1 7 0,1-3 0,-1 0 0,1 0 0,1 0 0,-1-1 0,1 1 0,1-1 0,-1 0 0,1 0 0,0 0 0,0 0 0,0-1 0,1 0 0,0 0 0,0 0 0,11 8 0,6 2 0,0-1 0,44 22 0,19 3 0,-37-19 0,44 27 0,-87-44 0,0 0 0,0 1 0,-1-1 0,1 1 0,-1 0 0,1 0 0,-1 1 0,-1-1 0,5 6 0,-7-8 0,0-1 0,-1 1 0,1 0 0,0 0 0,-1 0 0,1 0 0,-1 0 0,1-1 0,-1 1 0,0 0 0,0 0 0,0 0 0,0 0 0,0 0 0,0 0 0,-1 0 0,1 0 0,0 0 0,-1 0 0,0 0 0,1 0 0,-1-1 0,0 1 0,0 0 0,0-1 0,0 1 0,-1 0 0,1-1 0,0 1 0,-3 1 0,-3 4 9,-1 0 1,-1-1-1,1 0 0,-1 0 0,0-1 1,-1 0-1,1 0 0,-1-1 0,0-1 0,0 1 1,0-2-1,-15 3 0,16-3-102,0-1 0,1 0 1,-1-1-1,0 0 0,0 0 0,1-1 0,-1 0 0,0-1 1,1 1-1,-1-2 0,1 1 0,0-1 0,0-1 1,0 1-1,-9-6 0,-3-8-6733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35.811"/>
    </inkml:context>
    <inkml:brush xml:id="br0">
      <inkml:brushProperty name="width" value="0.05" units="cm"/>
      <inkml:brushProperty name="height" value="0.05" units="cm"/>
    </inkml:brush>
  </inkml:definitions>
  <inkml:trace contextRef="#ctx0" brushRef="#br0">428 132 24575,'2'0'0,"0"-1"0,0 1 0,0 0 0,0-1 0,0 0 0,0 1 0,-1-1 0,1 0 0,0 0 0,0 0 0,-1 0 0,1 0 0,-1-1 0,1 1 0,-1 0 0,1-1 0,-1 1 0,0-1 0,0 1 0,0-1 0,0 0 0,0 1 0,0-1 0,0 0 0,-1 0 0,1 0 0,0 0 0,0-2 0,0 0 0,-1 1 0,1 0 0,0-1 0,-1 1 0,0-1 0,0 1 0,0-1 0,0 1 0,0 0 0,-1-1 0,1 1 0,-1-1 0,0 1 0,0 0 0,-2-4 0,0 4 0,1 0 0,-1 0 0,0 0 0,0 0 0,0 1 0,-1 0 0,1-1 0,0 1 0,-1 0 0,0 1 0,1-1 0,-1 1 0,0-1 0,0 1 0,0 0 0,0 0 0,0 1 0,0-1 0,0 1 0,0 0 0,0 0 0,0 1 0,0-1 0,-4 2 0,-10 0 0,0 2 0,0 0 0,-32 13 0,43-14 0,0 0 0,0 0 0,0 1 0,1 0 0,0 0 0,-1 0 0,1 1 0,1 0 0,-1 0 0,1 1 0,-6 7 0,9-10 0,0 0 0,0 1 0,0-1 0,0 1 0,1-1 0,-1 1 0,1-1 0,0 1 0,0 0 0,0 0 0,1-1 0,-1 1 0,1 0 0,0 0 0,0 0 0,1 0 0,-1 0 0,1-1 0,0 1 0,0 0 0,0 0 0,0-1 0,3 7 0,1-2 0,-1 0 0,2 0 0,-1 0 0,1 0 0,0-1 0,0 0 0,1 0 0,0-1 0,0 0 0,1 0 0,13 8 0,5-1 0,1 0 0,39 12 0,23 11 0,-84-34 0,0 1 0,0-1 0,-1 1 0,1 0 0,5 6 0,-9-8 0,-1-1 0,1 1 0,-1-1 0,1 1 0,-1-1 0,1 1 0,-1 0 0,1-1 0,-1 1 0,1 0 0,-1 0 0,0-1 0,0 1 0,1 0 0,-1 0 0,0-1 0,0 1 0,0 0 0,0 0 0,0-1 0,0 1 0,0 0 0,0 0 0,0 0 0,0-1 0,0 1 0,0 0 0,-1 0 0,1-1 0,0 1 0,-1 0 0,1 0 0,0-1 0,-1 1 0,1 0 0,-1-1 0,1 1 0,-1-1 0,1 1 0,-1 0 0,0-1 0,1 1 0,-1-1 0,0 0 0,1 1 0,-2 0 0,-4 2 0,-1 0 0,1 0 0,-1 0 0,0 0 0,0-1 0,0 0 0,0-1 0,-13 1 0,-61 2 0,74-4 0,-69-4-349,-99-17 0,150 18-318,-41-7-6159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8.198"/>
    </inkml:context>
    <inkml:brush xml:id="br0">
      <inkml:brushProperty name="width" value="0.05" units="cm"/>
      <inkml:brushProperty name="height" value="0.05" units="cm"/>
    </inkml:brush>
  </inkml:definitions>
  <inkml:trace contextRef="#ctx0" brushRef="#br0">11 208 24575,'-1'0'0,"1"0"0,0 0 0,-1 0 0,1 0 0,0 0 0,-1 0 0,1 0 0,0 0 0,-1 0 0,1 0 0,0 0 0,-1 0 0,1 0 0,0 0 0,-1 0 0,1 0 0,0 1 0,-1-1 0,1 0 0,0 0 0,-1 0 0,1 0 0,0 1 0,0-1 0,-1 0 0,1 0 0,0 1 0,0-1 0,0 0 0,-1 1 0,1-1 0,0 0 0,0 0 0,0 1 0,0-1 0,-1 0 0,1 1 0,0-1 0,0 0 0,0 1 0,0-1 0,0 0 0,0 1 0,0-1 0,0 1 0,0-1 0,0 0 0,0 1 0,0-1 0,0 0 0,1 1 0,-1-1 0,0 0 0,0 1 0,0-1 0,0 0 0,0 0 0,1 1 0,-1-1 0,0 0 0,1 1 0,15 16 0,-8-12 0,0-2 0,0 1 0,1-1 0,-1 0 0,1-1 0,-1 0 0,1 0 0,0-1 0,0 0 0,-1-1 0,1 0 0,0 0 0,0-1 0,0 0 0,14-4 0,-13 3 0,0-1 0,1-1 0,-2 1 0,1-1 0,0-1 0,-1 0 0,0-1 0,0 1 0,0-2 0,-1 1 0,0-1 0,13-14 0,-17 16 0,1-1 0,-1 1 0,0-1 0,-1 0 0,1 0 0,-1-1 0,-1 1 0,1-1 0,-1 0 0,0 1 0,1-10 0,-3 13 0,0-1 0,0 1 0,0 0 0,0-1 0,-1 1 0,0 0 0,0-1 0,0 1 0,0 0 0,0 0 0,0 0 0,-1 0 0,0 0 0,0 0 0,1 0 0,-2 1 0,1-1 0,0 1 0,0-1 0,-1 1 0,1 0 0,-1 0 0,0 0 0,0 0 0,-4-2 0,3 1 0,-1 0 0,0 1 0,-1-1 0,1 1 0,0 0 0,-1 1 0,1-1 0,-1 1 0,1 0 0,-1 0 0,0 1 0,1 0 0,-1 0 0,0 0 0,0 0 0,1 1 0,-1 0 0,-6 2 0,5 0 0,1 0 0,-1 0 0,1 0 0,-1 1 0,1 0 0,0 0 0,1 1 0,-1-1 0,1 1 0,0 1 0,0-1 0,-8 12 0,7-8 0,1-1 0,1 1 0,-1 0 0,1 0 0,1 0 0,0 1 0,0-1 0,1 1 0,-2 16 0,3-19 0,1 0 0,0 1 0,0-1 0,1 0 0,0 0 0,0 0 0,0 0 0,1 0 0,0 0 0,1 0 0,0-1 0,0 1 0,6 10 0,-4-10 7,1 0-1,0 1 0,1-2 0,-1 1 1,1-1-1,0 0 0,1 0 1,-1-1-1,1 0 0,0-1 1,1 0-1,-1 0 0,1 0 0,-1-1 1,1 0-1,0-1 0,0 0 1,13 1-1,-8-2-130,-1-1 0,1 0 1,0-1-1,0 0 0,0-1 0,-1-1 1,1 0-1,-1-1 0,0 0 0,0-1 1,18-9-1,4-6-6702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8.574"/>
    </inkml:context>
    <inkml:brush xml:id="br0">
      <inkml:brushProperty name="width" value="0.05" units="cm"/>
      <inkml:brushProperty name="height" value="0.05" units="cm"/>
    </inkml:brush>
  </inkml:definitions>
  <inkml:trace contextRef="#ctx0" brushRef="#br0">89 108 24575,'-6'-12'0,"0"0"0,-1 1 0,0-1 0,-1 2 0,0-1 0,-1 1 0,-19-17 0,28 27 0,0 0 0,0 0 0,0-1 0,0 1 0,-1 0 0,1 0 0,0 0 0,0 0 0,0-1 0,0 1 0,-1 0 0,1 0 0,0 0 0,0 0 0,-1 0 0,1 0 0,0 0 0,0 0 0,0 0 0,-1 0 0,1 0 0,0 0 0,0 0 0,-1 0 0,1 0 0,0 0 0,0 0 0,0 0 0,-1 0 0,1 0 0,0 0 0,0 0 0,-1 0 0,1 0 0,0 0 0,0 0 0,0 1 0,-1-1 0,1 0 0,0 0 0,0 0 0,0 0 0,0 0 0,-1 1 0,1-1 0,0 0 0,0 0 0,0 0 0,0 1 0,0-1 0,0 0 0,0 0 0,0 1 0,-1-1 0,1 0 0,0 0 0,0 0 0,0 1 0,0-1 0,0 0 0,0 0 0,0 1 0,0-1 0,0 0 0,1 0 0,-1 1 0,0-1 0,4 19 0,-4-19 0,20 55 0,3-1 0,38 66 0,-15-30 0,-36-68-273,2 1 0,0-1 0,2-1 0,28 36 0,-20-37-6553</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8:58.902"/>
    </inkml:context>
    <inkml:brush xml:id="br0">
      <inkml:brushProperty name="width" value="0.05" units="cm"/>
      <inkml:brushProperty name="height" value="0.05" units="cm"/>
    </inkml:brush>
  </inkml:definitions>
  <inkml:trace contextRef="#ctx0" brushRef="#br0">126 114 24575,'-5'-5'0,"-5"-5"0,-6-1 0,-5-3 0,-2 0 0,-3 3 0,8 4 0,12 2 0,11 3 0,8 1 0,12-3 0,10-2 0,8 1 0,1 1 0,2-3 0,-7 0-8191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00.633"/>
    </inkml:context>
    <inkml:brush xml:id="br0">
      <inkml:brushProperty name="width" value="0.05" units="cm"/>
      <inkml:brushProperty name="height" value="0.05" units="cm"/>
    </inkml:brush>
  </inkml:definitions>
  <inkml:trace contextRef="#ctx0" brushRef="#br0">462 1357 24575,'-2'18'0,"0"0"0,-1-1 0,0 1 0,-10 24 0,-6 35 0,17-60 0,0-1 0,1 1 0,1-1 0,1 1 0,0-1 0,1 1 0,1-1 0,0 0 0,1 0 0,1 0 0,1 0 0,0-1 0,13 24 0,-12-27 0,1-1 0,0 0 0,0 0 0,1-1 0,1-1 0,0 1 0,0-1 0,0-1 0,1 0 0,0-1 0,1 0 0,0 0 0,0-1 0,0-1 0,1 0 0,0-1 0,16 4 0,12-1 0,1-2 0,0-2 0,0-1 0,0-2 0,0-2 0,59-11 0,243-69 0,-313 73 0,0-1 0,0-1 0,39-21 0,-63 28 0,1 0 0,-1-1 0,0 0 0,0 0 0,-1 0 0,0-1 0,0 0 0,0 0 0,0-1 0,-1 0 0,0 0 0,-1 0 0,1 0 0,-1-1 0,-1 0 0,1 1 0,-2-2 0,3-7 0,-2-5 0,-3 17 0,0 0 0,1 0 0,-1 0 0,1 0 0,0 1 0,0-1 0,0 0 0,1 0 0,2-5 0,-3 9 0,0-1 0,-1 1 0,1-1 0,0 1 0,0 0 0,0-1 0,-1 1 0,1 0 0,0 0 0,0-1 0,0 1 0,0 0 0,0 0 0,0 0 0,0 0 0,-1 0 0,1 0 0,0 0 0,0 1 0,0-1 0,0 0 0,0 0 0,0 1 0,-1-1 0,1 0 0,1 2 0,29 13 0,-22-10 0,27 11 0,1-2 0,1-1 0,0-2 0,0-1 0,1-2 0,1-2 0,-1-2 0,1-1 0,66-4 0,-70-2 0,0-2 0,-1-1 0,0-2 0,0-1 0,-1-1 0,0-2 0,-1-2 0,-1-1 0,0-2 0,57-39 0,-79 49 0,0-1 0,0-1 0,-1 0 0,0 0 0,-1-1 0,0 0 0,-1 0 0,0-1 0,0 0 0,-1 0 0,0 0 0,-1-1 0,6-22 0,-8 18 0,0 0 0,-1 0 0,0-1 0,-2 1 0,0-1 0,0 1 0,-2 0 0,0-1 0,-1 1 0,-6-20 0,-14-32 0,-2 2 0,-3 1 0,-3 1 0,-3 1 0,-3 2 0,-2 2 0,-62-72 0,99 128 0,-23-27 0,-50-46 0,68 70 0,0 0 0,0 0 0,0 0 0,-1 1 0,0 1 0,0-1 0,-1 1 0,1 0 0,-1 1 0,0 0 0,0 1 0,0 0 0,-12-2 0,15 5 0,0-1 0,0 1 0,1 0 0,-1 0 0,0 1 0,1 0 0,-1 0 0,1 0 0,-1 1 0,1 0 0,0 0 0,0 0 0,1 0 0,-1 1 0,0 0 0,1 0 0,0 0 0,0 0 0,0 1 0,1 0 0,0-1 0,0 1 0,-4 9 0,-2 2 0,2 1 0,0 0 0,1 0 0,0 0 0,2 1 0,-4 22 0,9-37 0,4-12 0,5-18 0,-6 13 0,-1 0 0,-1-1 0,-1 1 0,0-1 0,-1 0 0,0 1 0,-1-1 0,-1 1 0,0-1 0,-1 1 0,0 0 0,-1 0 0,-1 0 0,0 0 0,-1 1 0,-1 0 0,0 0 0,-1 0 0,0 1 0,0 0 0,-2 1 0,1 0 0,-1 0 0,-12-8 0,-11-7 0,0 1 0,-2 2 0,-73-36 0,33 26 0,-82-25 0,93 38 0,-1 4 0,-68-9 0,90 19 0,0 3 0,-1 1 0,1 2 0,-52 7 0,73-3 0,0 1 0,0 1 0,1 1 0,-1 0 0,-35 20 0,-95 65 0,72-41 0,29-19 0,2 1 0,-89 80 0,119-95 0,0 2 0,1 0 0,1 1 0,1 1 0,1 0 0,1 1 0,1 1 0,-19 50 0,-3 35 0,5 2 0,-27 192 0,56-287 0,0 0 0,0 0 0,1 0 0,1 0 0,1 0 0,0-1 0,1 1 0,1 0 0,1-1 0,0 0 0,12 25 0,-12-30 0,2 1 0,-1-1 0,2 0 0,-1-1 0,1 0 0,0 0 0,1-1 0,0 0 0,1 0 0,-1-1 0,1 0 0,1-1 0,-1 0 0,1-1 0,0 0 0,13 4 0,7 0 0,-25-8 0,0 0 0,-1 0 0,1 1 0,0 0 0,-1 0 0,1 0 0,-1 1 0,0 0 0,0 0 0,0 0 0,0 1 0,0-1 0,-1 1 0,0 1 0,1-1 0,-1 0 0,-1 1 0,5 6 0,-3-2-195,0 0 0,1 0 0,0-1 0,1 0 0,-1 0 0,16 13 0,-4-9-6631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01.631"/>
    </inkml:context>
    <inkml:brush xml:id="br0">
      <inkml:brushProperty name="width" value="0.05" units="cm"/>
      <inkml:brushProperty name="height" value="0.05" units="cm"/>
    </inkml:brush>
  </inkml:definitions>
  <inkml:trace contextRef="#ctx0" brushRef="#br0">15 495 24575,'-1'0'0,"0"0"0,1-1 0,-1 1 0,0 0 0,1 0 0,-1-1 0,0 1 0,1 0 0,-1-1 0,0 1 0,1-1 0,-1 1 0,1-1 0,-1 1 0,1-1 0,-1 1 0,1-1 0,-1 0 0,1 1 0,0-1 0,-1 0 0,1 1 0,0-1 0,-1 0 0,1 1 0,0-3 0,0-2 0,5 13 0,9 34 0,-1 0 0,-2 0 0,9 75 0,-16-71 0,-12-120 0,-10-112 0,20 8 0,0 147 0,2 1 0,1-1 0,16-51 0,-20 78 0,0 1 0,0 0 0,0 0 0,1 0 0,-1-1 0,1 2 0,0-1 0,0 0 0,4-4 0,-5 6 0,0 0 0,0 1 0,0-1 0,0 1 0,0 0 0,0-1 0,0 1 0,0 0 0,0-1 0,-1 1 0,1 0 0,0 0 0,0 0 0,0 0 0,0 0 0,0 0 0,0 0 0,0 0 0,0 0 0,0 1 0,0-1 0,0 0 0,0 1 0,0-1 0,0 0 0,0 1 0,0-1 0,0 1 0,-1 0 0,1-1 0,0 1 0,0 0 0,-1-1 0,1 1 0,1 1 0,11 14 0,-1 1 0,0-1 0,-1 2 0,-1 0 0,12 29 0,-7-17 0,-1-2 0,13 25 0,-2 2 0,22 67 0,-47-120 0,1 0 0,-1-1 0,1 1 0,-1 0 0,0 0 0,0 0 0,0 0 0,0-1 0,0 1 0,-1 0 0,1 0 0,0 0 0,-2 2 0,-5-1 0,-4-14 0,5 1 0,0 0 0,1 0 0,1-1 0,0 0 0,0 0 0,1 0 0,0-1 0,1 1 0,0-1 0,1 1 0,0-1 0,1 0 0,2-20 0,3-7 0,1 1 0,21-68 0,-19 79 0,1 0 0,20-41 0,-26 61 0,0 1 0,1 0 0,-1 0 0,1 1 0,0-1 0,1 1 0,0 0 0,-1 0 0,1 0 0,1 1 0,-1-1 0,1 1 0,0 1 0,0-1 0,0 1 0,11-5 0,-14 8 0,0-1 0,0 1 0,0-1 0,1 1 0,-1 0 0,0 0 0,0 0 0,0 1 0,0-1 0,1 1 0,-1 0 0,0-1 0,0 1 0,0 1 0,3 1 0,0 0 0,-1 0 0,0 1 0,0 0 0,0 0 0,0 0 0,-1 1 0,5 6 0,3 5 0,0 2 0,-2-1 0,15 34 0,100 281 0,-101-263 0,-10-44 120,-6-19-321,-6-17-1083,-4-2-5542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06.327"/>
    </inkml:context>
    <inkml:brush xml:id="br0">
      <inkml:brushProperty name="width" value="0.05" units="cm"/>
      <inkml:brushProperty name="height" value="0.05" units="cm"/>
    </inkml:brush>
  </inkml:definitions>
  <inkml:trace contextRef="#ctx0" brushRef="#br0">376 1 24575,'-4'0'0,"-1"0"0,1 1 0,0 0 0,-1 0 0,1 0 0,0 0 0,0 1 0,-1-1 0,1 1 0,0 0 0,1 0 0,-1 1 0,0-1 0,1 1 0,-6 4 0,-3 6 0,1-1 0,-18 27 0,19-25 0,0-1 0,-16 17 0,8-16 0,0 0 0,-1-1 0,-37 19 0,-18 12 0,72-43 0,1 0 0,-1 0 0,1 1 0,-1-1 0,1 0 0,-1 1 0,1-1 0,0 1 0,0-1 0,0 1 0,0 0 0,0 0 0,0-1 0,0 1 0,0 0 0,1 0 0,-1 0 0,1 0 0,-1 0 0,1 0 0,0 0 0,0 2 0,0 0 0,1 0 0,0 0 0,0 0 0,0-1 0,0 1 0,1 0 0,-1-1 0,1 1 0,0-1 0,4 6 0,3 3 0,1 0 0,1-1 0,0 0 0,23 17 0,-21-19-124,0-1 0,1 0 0,0-1 0,0-1 0,0 0 0,1-1-1,0 0 1,0-1 0,1-1 0,16 2 0,-7-3-6702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08.996"/>
    </inkml:context>
    <inkml:brush xml:id="br0">
      <inkml:brushProperty name="width" value="0.05" units="cm"/>
      <inkml:brushProperty name="height" value="0.05" units="cm"/>
    </inkml:brush>
  </inkml:definitions>
  <inkml:trace contextRef="#ctx0" brushRef="#br0">0 583 24575,'75'-4'0,"-1"-4"0,128-29 0,5-1 0,426-24 0,-205 24 0,254-46 0,-93 10 0,526-11 0,-769 65 0,-179 9 0,453-37 0,-429 38 0,1 0 0,147-23 0,222 22 0,-346 13 0,-195-1 0,-13-1 0,0 1 0,0-1 0,0 0 0,0-1 0,0 0 0,0 0 0,0 0 0,0-1 0,10-4 0,-15 5 0,-4 1 0,-8 4 0,-15 8 0,20-7 0,-1 0 0,1 1 0,0 0 0,0-1 0,0 2 0,1-1 0,0 1 0,0-1 0,1 1 0,0 0 0,0 0 0,0 1 0,1-1 0,0 0 0,-1 15 0,-1 10 0,2 0 0,2 47 0,1-46 0,3 33 0,4-1 0,20 88 0,-13-83 0,10 120 0,-20 150 0,6 107 0,26 304 0,-25-433 0,0-58 0,1 60 0,1 49 0,23 261 0,49-5 0,-57-406 0,1 396 0,-31-487 0,6 289 0,2-313 0,4 0 0,25 102 0,201 698 0,-173-706 0,95 196 0,-115-290 0,-4 2 0,-5 1 0,-5 2 0,25 164 0,31 205 0,-44-228 0,-39-212 0,-2 49 0,0 19 0,2-87 0,0-1 0,2 0 0,9 28 0,-8-30 0,0 1 0,-2-1 0,0 1 0,2 24 0,-5-25 0,0 0 0,1-1 0,0 1 0,1-1 0,1 0 0,1 0 0,11 25 0,-11-26 0,-1 0 0,0 1 0,-1-1 0,0 1 0,-1-1 0,-1 1 0,-1 28 0,0-21 0,1 1 0,5 29 0,-2-34 0,0 7 0,0-1 0,2-1 0,1 1 0,1-1 0,1 0 0,22 40 0,-29-60 0,1 0 0,0 1 0,0-1 0,0 0 0,0 0 0,0-1 0,0 1 0,1-1 0,0 0 0,4 3 0,-13-14-1365,-5-2-5461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37.871"/>
    </inkml:context>
    <inkml:brush xml:id="br0">
      <inkml:brushProperty name="width" value="0.05" units="cm"/>
      <inkml:brushProperty name="height" value="0.05" units="cm"/>
    </inkml:brush>
  </inkml:definitions>
  <inkml:trace contextRef="#ctx0" brushRef="#br0">27 0 24575,'-13'277'0,"-1"3"0,15-134-1365,-1-122-5461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38.216"/>
    </inkml:context>
    <inkml:brush xml:id="br0">
      <inkml:brushProperty name="width" value="0.05" units="cm"/>
      <inkml:brushProperty name="height" value="0.05" units="cm"/>
    </inkml:brush>
  </inkml:definitions>
  <inkml:trace contextRef="#ctx0" brushRef="#br0">1 24 24575,'0'-4'0,"4"-2"0,6 0 0,6 2 0,8 1 0,10 5 0,8 3 0,4 0 0,5-1 0,-3 0 0,0-2 0,0-1 0,-8 0-8191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38.591"/>
    </inkml:context>
    <inkml:brush xml:id="br0">
      <inkml:brushProperty name="width" value="0.05" units="cm"/>
      <inkml:brushProperty name="height" value="0.05" units="cm"/>
    </inkml:brush>
  </inkml:definitions>
  <inkml:trace contextRef="#ctx0" brushRef="#br0">29 102 24575,'0'1'0,"1"0"0,-1 0 0,1 0 0,-1 0 0,1 1 0,0-1 0,-1 0 0,1 0 0,0 0 0,0 0 0,-1-1 0,1 1 0,0 0 0,0 0 0,0 0 0,0-1 0,0 1 0,1 0 0,-1-1 0,0 1 0,0-1 0,0 0 0,0 1 0,1-1 0,-1 0 0,0 0 0,2 1 0,40 4 0,-38-5 0,20 1 0,-1 0 0,35-5 0,-51 3 0,1 0 0,-1-1 0,0 0 0,0 0 0,0-1 0,0 0 0,0 0 0,0-1 0,-1 0 0,11-7 0,-17 10 0,0 0 0,0 1 0,-1-1 0,1 0 0,0 1 0,0-1 0,-1 0 0,1 0 0,0 0 0,-1 0 0,1 0 0,-1 0 0,1 0 0,-1 0 0,1 0 0,-1 0 0,0 0 0,1 0 0,-1 0 0,0 0 0,0 0 0,0 0 0,0-1 0,0 1 0,0-1 0,-1 0 0,0 0 0,1 0 0,-1 1 0,0-1 0,0 1 0,-1-1 0,1 1 0,0-1 0,0 1 0,-1 0 0,1-1 0,-1 1 0,-2-1 0,-5-4 0,0 1 0,-1 0 0,0 1 0,-10-3 0,8 3 0,1 1 0,-1 0 0,0 1 0,1 1 0,-1 0 0,0 0 0,0 1 0,0 1 0,0 0 0,0 1 0,-16 4 0,23-5 0,1 1 0,-1-1 0,0 1 0,1 0 0,-1 1 0,1-1 0,0 1 0,0 0 0,0 0 0,0 0 0,0 0 0,1 1 0,-1-1 0,1 1 0,0 0 0,0 0 0,1 1 0,-1-1 0,1 0 0,0 1 0,0-1 0,0 1 0,1 0 0,-1 0 0,1 0 0,0 0 0,1-1 0,-1 1 0,1 8 0,0-6-5,0 0-1,1 0 0,0 0 0,0 0 1,1 0-1,0 0 0,0-1 0,0 1 1,1-1-1,0 1 0,0-1 0,1 0 1,8 11-1,-5-9 28,0-1 0,1 0 1,-1 0-1,2 0 0,-1-1 0,1 0 1,0-1-1,15 7 0,-1-3-234,1-1 0,1 0 0,-1-2-1,1-1 1,0-1 0,48 1 0,-31-5-6614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58.510"/>
    </inkml:context>
    <inkml:brush xml:id="br0">
      <inkml:brushProperty name="width" value="0.05" units="cm"/>
      <inkml:brushProperty name="height" value="0.05" units="cm"/>
    </inkml:brush>
  </inkml:definitions>
  <inkml:trace contextRef="#ctx0" brushRef="#br0">30 3 24575,'-10'-2'0,"2"2"0,3 13 0,1 23 0,2 1 0,2 0 0,1 0 0,11 67 0,-2-10 0,-3 67-1365,-7-134-5461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38.934"/>
    </inkml:context>
    <inkml:brush xml:id="br0">
      <inkml:brushProperty name="width" value="0.05" units="cm"/>
      <inkml:brushProperty name="height" value="0.05" units="cm"/>
    </inkml:brush>
  </inkml:definitions>
  <inkml:trace contextRef="#ctx0" brushRef="#br0">0 6 24575,'0'-4'0,"5"3"0,5 5 0,6 8 0,5 0 0,2 4 0,-2 3 0,0-2 0,0 1 0,-2 2 0,-1-3 0,1 1 0,-3 0 0,1-1 0,1-5 0,-2-4-8191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39.305"/>
    </inkml:context>
    <inkml:brush xml:id="br0">
      <inkml:brushProperty name="width" value="0.05" units="cm"/>
      <inkml:brushProperty name="height" value="0.05" units="cm"/>
    </inkml:brush>
  </inkml:definitions>
  <inkml:trace contextRef="#ctx0" brushRef="#br0">182 0 24575,'-5'0'0,"0"5"0,-1 5 0,-3 2 0,0 2 0,-3 4 0,1 3 0,-3-2 0,-3 0 0,-3 2 0,2 1 0,0 1 0,-2 2 0,2-4-8191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39.635"/>
    </inkml:context>
    <inkml:brush xml:id="br0">
      <inkml:brushProperty name="width" value="0.05" units="cm"/>
      <inkml:brushProperty name="height" value="0.05" units="cm"/>
    </inkml:brush>
  </inkml:definitions>
  <inkml:trace contextRef="#ctx0" brushRef="#br0">26 0 24575,'0'208'0,"0"-200"-44,0 0 0,1 0 0,0 0 0,1 0 0,-1-1 0,2 1 0,-1 0 0,1-1 0,0 0 0,0 1 0,1-1 0,0 0 0,0-1 0,1 1 0,0-1 0,0 0 0,1 0 0,-1-1-1,1 1 1,0-1 0,1 0 0,-1-1 0,1 0 0,0 0 0,0 0 0,0-1 0,1 0 0,-1 0 0,1-1 0,12 2 0,3-1-6782</inkml:trace>
  <inkml:trace contextRef="#ctx0" brushRef="#br0" timeOffset="1">0 130 24575,'4'0'0,"11"0"0,7 0 0,4 0 0,6 0 0,7 0 0,1 0 0,-1 0 0,-9 0-8191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0.743"/>
    </inkml:context>
    <inkml:brush xml:id="br0">
      <inkml:brushProperty name="width" value="0.05" units="cm"/>
      <inkml:brushProperty name="height" value="0.05" units="cm"/>
    </inkml:brush>
  </inkml:definitions>
  <inkml:trace contextRef="#ctx0" brushRef="#br0">3 106 24575,'10'29'0,"0"-4"0,-4 24 0,-3-1 0,-1 1 0,-6 48 0,3-79 0,-11 164 0,-3 82 0,15-229 0,-1-7 0,4 45 0,-3-66 0,1 0 0,0-1 0,1 1 0,0-1 0,0 0 0,0 1 0,1-1 0,0 0 0,0 0 0,0 0 0,1-1 0,5 7 0,-6-9 0,0-1 0,0 0 0,0 0 0,0 0 0,0 0 0,1 0 0,-1-1 0,1 1 0,-1-1 0,1 0 0,0 0 0,-1 0 0,1-1 0,0 1 0,-1-1 0,1 0 0,0 0 0,4-1 0,11-1 0,1-1 0,25-8 0,-7 3 0,72-7 0,154 0 0,-133 10 0,640 0-560,-1 39 450,-107-4 122,-252-4-12,-379-25 122,-26-5 184,-18-4-76,0 2-230,-1 0 0,1-1 0,0-1 0,1 0 0,-1 0 0,2-1 0,-1-1 0,1 0 0,1 0 0,0-1 0,0 0 0,1 0 0,-9-18 0,1-3 0,2 0 0,1-1 0,2-1 0,-10-46 0,8 12 0,-5-87 0,16 133 0,2 1 0,0-1 0,1 0 0,1 0 0,1 1 0,1-1 0,0 1 0,2 0 0,1 0 0,0 0 0,2 1 0,0 1 0,15-25 0,61-76 0,-84 119 0,-1 1 0,1-1 0,-1 1 0,0-1 0,1 1 0,-1-1 0,0 0 0,1 1 0,-1-1 0,0 0 0,0 1 0,0-1 0,0 0 0,0 1 0,0-1 0,0 0 0,0 0 0,0 1 0,0-1 0,0 0 0,0 1 0,0-1 0,0 0 0,-1 1 0,1-1 0,0 0 0,0 1 0,-1-1 0,0 0 0,0 0 0,0 0 0,0 0 0,-1 0 0,1 0 0,-1 0 0,1 1 0,-1-1 0,1 0 0,-1 1 0,1-1 0,-1 1 0,-1-1 0,-54-2 0,51 4 0,-393 1-102,-880-2-510,47-68 612,1191 63 47,20 2 62,0 1 1,0 1 0,0 1 0,-38 4-1,55-3-78,0 0 1,-1 1-1,1-1 0,0 1 0,0 0 0,0 0 0,-6 5 0,8-6-109,0 0-1,1 0 0,-1 1 1,1-1-1,-1 1 0,1-1 0,0 1 1,-1 0-1,1-1 0,0 1 1,0 0-1,0 0 0,0 0 1,1 0-1,-1 0 0,0-1 0,1 1 1,-1 4-1,2 4-6747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2.646"/>
    </inkml:context>
    <inkml:brush xml:id="br0">
      <inkml:brushProperty name="width" value="0.05" units="cm"/>
      <inkml:brushProperty name="height" value="0.05" units="cm"/>
    </inkml:brush>
  </inkml:definitions>
  <inkml:trace contextRef="#ctx0" brushRef="#br0">0 171 24575,'1'-11'0,"1"1"0,0-1 0,0 0 0,1 1 0,0-1 0,6-10 0,-5 12 0,-1 0 0,0 0 0,0-1 0,-1 1 0,0-1 0,-1 1 0,1-11 0,-2 20 0,0 0 0,0 0 0,0 0 0,0 0 0,0 0 0,0 0 0,0 0 0,0 0 0,-1 0 0,1 0 0,0 0 0,0 0 0,0 0 0,0 0 0,0 0 0,0 0 0,0 0 0,0 0 0,0 0 0,0 0 0,0 0 0,0 0 0,0 0 0,0 0 0,0 0 0,0 0 0,0 0 0,-1 0 0,1 0 0,0 0 0,0 0 0,0 0 0,0 0 0,0 0 0,0 0 0,0 0 0,0 0 0,0 0 0,0 0 0,0 0 0,0 0 0,0-1 0,-4 12 0,-2 17 0,2 464 0,4-490 0,26 475 0,-15-300 0,-1-60 0,-6 1 0,-13 147 0,3-219 0,1-8 0,1 1 0,2 64 0,3-100 0,0 0 0,-1 0 0,1 0 0,0 0 0,0-1 0,1 1 0,-1 0 0,0-1 0,1 1 0,0-1 0,0 1 0,0-1 0,0 0 0,0 0 0,0 0 0,0 0 0,0 0 0,1 0 0,-1-1 0,1 1 0,0-1 0,-1 0 0,1 0 0,0 0 0,0 0 0,0 0 0,3 0 0,13 4 0,0-2 0,0-1 0,24 1 0,-16-2 0,1128 108-1587,-289-25 554,-677-67 1003,1071 83-297,-1230-98 695,-14-1-17,-1 0 0,1 0-1,0-2 1,26-4 0,-41 5-336,0 0 1,0 0-1,-1 0 1,1 0-1,0 0 1,-1 0-1,1 0 1,0-1-1,-1 1 1,1 0-1,0 0 1,-1-1-1,1 1 1,-1 0-1,1-1 1,-1 1-1,1-1 1,0 1-1,-1-1 1,0 1-1,1-1 1,-1 1-1,1-1 1,-1 0-1,0 1 0,1-1 1,-1 1-1,0-1 1,1 0-1,-1 1 1,0-1-1,0 0 1,0 1-1,0-1 1,0 0-1,0 0 1,0 1-1,0-1 1,0 0-1,0 1 1,0-1-1,0 0 1,0 1-1,-1-1 1,1 0-1,0 1 1,0-1-1,-1 0 1,1 1-1,0-1 1,-1 1-1,1-1 1,-1 1-1,1-1 1,-1 1-1,1-1 1,-2 0-1,-5-7-39,0 1 0,0 0 0,-11-7 0,9 6 77,3 2-53,1 0 0,0 0 0,0 0 0,0-1 0,1 1 0,0-1 0,0 0 0,1-1 0,0 1 0,-3-11 0,-1-12 0,-7-43 0,4 14 0,-15-81 0,-14-256 0,34-147 0,6 343 0,-5 113 0,-27-159 0,20 179 0,8 19 0,3 35 0,-1 1 0,0-1 0,-1 1 0,-3-13 0,5 22 0,-1 0 0,0 1 0,-1-1 0,1 0 0,0 0 0,-1 1 0,0-1 0,1 0 0,-1 1 0,0 0 0,0-1 0,-1 1 0,1 0 0,0 0 0,-1 0 0,1 1 0,-1-1 0,1 0 0,-1 1 0,-5-2 0,-14-4 0,0 1 0,-1 2 0,-39-4 0,-73 4 0,87 3 0,-687-1-306,-262-6-177,854 2 483,-295-4 0,297 24 697,96-8-1333,-65 1-1,100-7-6189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3.335"/>
    </inkml:context>
    <inkml:brush xml:id="br0">
      <inkml:brushProperty name="width" value="0.05" units="cm"/>
      <inkml:brushProperty name="height" value="0.05" units="cm"/>
    </inkml:brush>
  </inkml:definitions>
  <inkml:trace contextRef="#ctx0" brushRef="#br0">13 0 24575,'0'0'0,"-1"0"0,1 0 0,-1 0 0,1 0 0,-1 0 0,1 0 0,-1 1 0,1-1 0,-1 0 0,1 0 0,-1 0 0,1 0 0,0 1 0,-1-1 0,1 0 0,-1 1 0,1-1 0,-1 0 0,1 1 0,0-1 0,-1 0 0,1 1 0,0-1 0,0 0 0,-1 1 0,1-1 0,0 1 0,0-1 0,-1 1 0,1-1 0,0 1 0,0-1 0,0 1 0,0-1 0,0 1 0,0-1 0,0 1 0,0-1 0,0 1 0,0-1 0,0 1 0,0-1 0,0 1 0,0-1 0,0 0 0,1 1 0,-1-1 0,0 1 0,0-1 0,1 1 0,-1-1 0,0 1 0,0-1 0,1 0 0,-1 1 0,0-1 0,2 1 0,19 25 0,-10-19 0,0 0 0,1-1 0,0 0 0,0-1 0,0 0 0,1-1 0,16 3 0,96 12 0,-112-17 0,72 5 0,135-6 0,87-24 0,5 0 0,-304 24 18,-14 1-585,3 0-249,-14 4-6010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4.102"/>
    </inkml:context>
    <inkml:brush xml:id="br0">
      <inkml:brushProperty name="width" value="0.05" units="cm"/>
      <inkml:brushProperty name="height" value="0.05" units="cm"/>
    </inkml:brush>
  </inkml:definitions>
  <inkml:trace contextRef="#ctx0" brushRef="#br0">0 6 24575,'0'-4'0,"0"2"0,0 7 0,0 6 0,5 6 0,0 9 0,1 4 0,3 7 0,0 4 0,-2 6 0,3-2 0,0 0 0,-3-2 0,-1-5 0,-3-4 0,-1-8-8191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4.456"/>
    </inkml:context>
    <inkml:brush xml:id="br0">
      <inkml:brushProperty name="width" value="0.05" units="cm"/>
      <inkml:brushProperty name="height" value="0.05" units="cm"/>
    </inkml:brush>
  </inkml:definitions>
  <inkml:trace contextRef="#ctx0" brushRef="#br0">7 11 24575,'-5'0'0,"4"0"0,6 0 0,10 0 0,8 0 0,9 0 0,11 0 0,13 0 0,5 0 0,5 0 0,1 0 0,-3 0 0,-3 0 0,-8 0 0,-12-4 0,-14-2-8191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4.806"/>
    </inkml:context>
    <inkml:brush xml:id="br0">
      <inkml:brushProperty name="width" value="0.05" units="cm"/>
      <inkml:brushProperty name="height" value="0.05" units="cm"/>
    </inkml:brush>
  </inkml:definitions>
  <inkml:trace contextRef="#ctx0" brushRef="#br0">0 134 24575,'0'-4'0,"0"-6"0,0-6 0,5-4 0,10 0 0,11 1 0,10 2 0,12 4 0,12 5 0,8 4 0,6 2 0,-1 2 0,1 0 0,-4 5 0,-14 2-8191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5.226"/>
    </inkml:context>
    <inkml:brush xml:id="br0">
      <inkml:brushProperty name="width" value="0.05" units="cm"/>
      <inkml:brushProperty name="height" value="0.05" units="cm"/>
    </inkml:brush>
  </inkml:definitions>
  <inkml:trace contextRef="#ctx0" brushRef="#br0">337 52 24575,'-1'-2'0,"1"1"0,0-1 0,-1 0 0,0 0 0,1 0 0,-1 1 0,0-1 0,0 0 0,0 1 0,0-1 0,0 1 0,0-1 0,0 1 0,-1-1 0,1 1 0,0 0 0,-1 0 0,1-1 0,-1 1 0,1 0 0,-1 0 0,0 1 0,-3-2 0,-2-1 0,0 0 0,0 1 0,0 0 0,-14-2 0,7 3 0,0 0 0,0 1 0,0 0 0,0 1 0,0 1 0,0 1 0,1 0 0,-1 0 0,1 1 0,-21 10 0,29-12 0,-1 0 0,1 1 0,0 0 0,0 0 0,0 0 0,1 1 0,-1 0 0,1-1 0,0 2 0,0-1 0,0 0 0,1 1 0,-1 0 0,1 0 0,0 0 0,1 0 0,-1 0 0,1 0 0,0 1 0,0-1 0,1 1 0,-1 0 0,1-1 0,1 1 0,-1 0 0,1 0 0,0 0 0,1 6 0,0-4 0,1 1 0,1-1 0,-1 0 0,1 0 0,1 0 0,-1 0 0,1-1 0,1 0 0,0 1 0,0-2 0,0 1 0,0 0 0,1-1 0,1 0 0,-1-1 0,1 1 0,-1-1 0,12 6 0,-6-3 0,1-2 0,-1 0 0,1 0 0,1-1 0,-1 0 0,0-2 0,1 1 0,0-2 0,0 1 0,20-1 0,9-4-1365,-7-2-5461</inkml:trace>
  <inkml:trace contextRef="#ctx0" brushRef="#br0" timeOffset="1">621 104 24575,'0'-2'0,"-1"1"0,1-1 0,0 1 0,-1 0 0,1-1 0,-1 1 0,0 0 0,1-1 0,-1 1 0,0 0 0,0 0 0,0 0 0,0 0 0,0 0 0,0 0 0,0 0 0,0 0 0,0 0 0,0 0 0,0 0 0,-1 1 0,1-1 0,0 0 0,-1 1 0,1-1 0,0 1 0,-1 0 0,-2-1 0,0 0 0,0 0 0,1 1 0,-1-1 0,0 1 0,0 0 0,0 0 0,0 0 0,0 0 0,-5 2 0,4 0 0,0 0 0,0 0 0,0 0 0,1 1 0,-1 0 0,1 0 0,0 0 0,0 0 0,0 1 0,0-1 0,0 1 0,1 0 0,0 0 0,0 1 0,0-1 0,0 1 0,1-1 0,0 1 0,0 0 0,0 0 0,0 0 0,1 0 0,0 0 0,0 0 0,0 0 0,0 8 0,1-8 0,0 0 0,0 0 0,0 0 0,1 0 0,0 0 0,0 0 0,0 0 0,1 0 0,-1-1 0,1 1 0,0 0 0,1-1 0,-1 1 0,1-1 0,0 0 0,0 0 0,0 0 0,0 0 0,1-1 0,0 1 0,-1-1 0,1 0 0,1 0 0,-1 0 0,0-1 0,1 1 0,6 2 0,-2-3 0,0 0 0,0 0 0,0-1 0,0 0 0,1 0 0,-1-1 0,0 0 0,0-1 0,1 0 0,-1 0 0,0-1 0,0 0 0,16-7 0,-21 8 0,0-1 0,-1 1 0,1-1 0,-1 0 0,1 0 0,-1 0 0,0 0 0,0 0 0,0-1 0,0 0 0,0 1 0,0-1 0,-1 0 0,1 0 0,-1-1 0,0 1 0,0 0 0,0-1 0,0 1 0,-1-1 0,0 0 0,1 0 0,-1 1 0,0-1 0,-1 0 0,1 0 0,-1 0 0,0 0 0,0 0 0,0 0 0,0 0 0,-1 0 0,1 1 0,-3-6 0,1 3 7,0 1-1,0-1 1,-1 1-1,0 0 0,0 0 1,0 0-1,-1 0 1,0 0-1,-6-6 1,-44-33-430,34 28-584,8 6-5819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46.646"/>
    </inkml:context>
    <inkml:brush xml:id="br0">
      <inkml:brushProperty name="width" value="0.05" units="cm"/>
      <inkml:brushProperty name="height" value="0.05" units="cm"/>
    </inkml:brush>
  </inkml:definitions>
  <inkml:trace contextRef="#ctx0" brushRef="#br0">313 288 24575,'-2'2'0,"0"1"0,0 0 0,0 0 0,0 0 0,1 0 0,-1 0 0,1 0 0,0 0 0,0 1 0,0-1 0,-1 6 0,-1 43 0,2-35 0,10 571 0,4-150 0,-25-263 0,1 16 0,11-189 0,0 0 0,-1 0 0,1-1 0,0 1 0,0 0 0,1 0 0,-1 0 0,0-1 0,0 1 0,1 0 0,-1 0 0,1-1 0,0 1 0,0 0 0,-1-1 0,1 1 0,0-1 0,0 1 0,0-1 0,0 1 0,1-1 0,-1 0 0,0 1 0,1-1 0,-1 0 0,1 0 0,-1 0 0,1 0 0,-1 0 0,1-1 0,0 1 0,2 1 0,3-2 0,-1 0 0,1 0 0,0 0 0,-1-1 0,1 0 0,0 0 0,10-4 0,102-24 0,0 5 0,1 6 0,186-4 0,481 35 0,-214 2 0,-561-15 0,29 0 0,-39 0 0,-1 0 0,1 0 0,0 0 0,0 0 0,-1-1 0,1 1 0,0-1 0,-1 1 0,1-1 0,-1 0 0,1 1 0,-1-1 0,1 0 0,-1 0 0,1 0 0,1-2 0,-3 2 0,0 1 0,0-1 0,0 0 0,0 1 0,-1-1 0,1 0 0,0 1 0,0-1 0,-1 1 0,1-1 0,0 1 0,-1-1 0,1 1 0,-1-1 0,1 1 0,-1-1 0,1 1 0,-1-1 0,1 1 0,-1 0 0,1-1 0,-1 1 0,1 0 0,-1 0 0,0-1 0,1 1 0,-2 0 0,-21-11 0,20 10 0,-12-6 0,4 3 0,0-1 0,0 0 0,1-1 0,0 0 0,-9-8 0,16 12 0,0-1 0,1 1 0,0-1 0,-1 1 0,1-1 0,0 0 0,0 0 0,1 0 0,-1 0 0,1 0 0,-1-1 0,1 1 0,0 0 0,0-1 0,1 1 0,-1-1 0,1 1 0,-1-1 0,1 1 0,0-1 0,1-5 0,7-34 0,2 0 0,22-63 0,-2 9 0,43-208 0,34-111 0,-90 362 0,32-114 0,-43 143 0,-2 0 0,-1 0 0,0-1 0,-3-44 0,-3 53 0,0 1 0,-1-1 0,-1 1 0,0 0 0,-1 0 0,-1 1 0,0 0 0,-19-27 0,24 39 0,-1 0 0,1 0 0,-1 0 0,0 1 0,0-1 0,0 1 0,0-1 0,-1 1 0,1 0 0,-1 1 0,1-1 0,-1 0 0,1 1 0,-1 0 0,0 0 0,0 0 0,0 0 0,1 1 0,-7-1 0,-8 1 0,1 1 0,-1 0 0,-18 4 0,21-2 0,-1218 116-712,233-30 583,961-85 129,1 2 0,-47 14 0,82-19-65,-24 10 242,27-11-220,-1 0 0,0 1 0,1-1 0,-1 0-1,1 1 1,-1-1 0,1 1 0,-1-1 0,1 1 0,-1-1 0,1 1-1,-1-1 1,1 1 0,-1 0 0,1-1 0,0 1 0,-1-1 0,1 1-1,0 0 1,0-1 0,0 1 0,-1 0 0,1 0 0,0-1 0,0 1-1,0 0 1,0-1 0,0 1 0,0 0 0,1 1 0,8 12-6082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58.871"/>
    </inkml:context>
    <inkml:brush xml:id="br0">
      <inkml:brushProperty name="width" value="0.05" units="cm"/>
      <inkml:brushProperty name="height" value="0.05" units="cm"/>
    </inkml:brush>
  </inkml:definitions>
  <inkml:trace contextRef="#ctx0" brushRef="#br0">11 108 24575,'-1'0'0,"1"0"0,0 1 0,0-1 0,-1 0 0,1 0 0,0 0 0,0 0 0,-1 0 0,1 0 0,0 0 0,0 0 0,-1 0 0,1 0 0,0 0 0,-1 0 0,1 0 0,0 0 0,0 0 0,-1 0 0,1 0 0,0 0 0,0 0 0,-1 0 0,1 0 0,0 0 0,0-1 0,-1 1 0,1 0 0,0 0 0,0 0 0,0 0 0,-1-1 0,1 1 0,0 0 0,0 0 0,0 0 0,0-1 0,-1 1 0,1 0 0,0 0 0,0-1 0,0 1 0,0 0 0,0 0 0,0-1 0,0 1 0,0 0 0,0-1 0,0 1 0,0 0 0,0 0 0,0-1 0,0 1 0,0 0 0,0 0 0,0-1 0,0 1 0,0 0 0,0 0 0,0-1 0,0 1 0,1 0 0,-1 0 0,0-1 0,17-10 0,1 8 0,1 0 0,0 1 0,20 1 0,-20 1 0,0-1 0,35-6 0,-48 5 0,0 0 0,1 0 0,-1 0 0,0-1 0,0 0 0,0 0 0,0 0 0,-1-1 0,1 0 0,-1 0 0,0-1 0,5-5 0,-9 9 0,0 0 0,0 0 0,0 0 0,0 0 0,0 0 0,0 0 0,-1-1 0,1 1 0,0 0 0,-1-1 0,1 1 0,0-3 0,-1 4 0,0-1 0,0 1 0,0 0 0,0 0 0,-1-1 0,1 1 0,0 0 0,0-1 0,0 1 0,0 0 0,0 0 0,-1 0 0,1-1 0,0 1 0,0 0 0,0 0 0,-1 0 0,1-1 0,0 1 0,0 0 0,-1 0 0,1 0 0,0 0 0,0 0 0,-1-1 0,1 1 0,0 0 0,-1 0 0,1 0 0,0 0 0,0 0 0,-1 0 0,1 0 0,0 0 0,-1 0 0,1 0 0,-4 1 0,1-1 0,-1 1 0,1 0 0,-1-1 0,1 2 0,0-1 0,0 0 0,-1 1 0,-3 2 0,-18 13-1365,2 1-5461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5.574"/>
    </inkml:context>
    <inkml:brush xml:id="br0">
      <inkml:brushProperty name="width" value="0.05" units="cm"/>
      <inkml:brushProperty name="height" value="0.05" units="cm"/>
    </inkml:brush>
  </inkml:definitions>
  <inkml:trace contextRef="#ctx0" brushRef="#br0">21 3 24575,'-9'-2'0,"0"2"0,8 0 0,1 1 0,0-1 0,0 1 0,-1-1 0,1 1 0,0 0 0,0-1 0,0 1 0,0-1 0,0 1 0,0 0 0,0-1 0,0 1 0,0-1 0,0 1 0,0 0 0,0-1 0,1 1 0,-1-1 0,0 1 0,0 0 0,1 0 0,64 166 0,-42-96 0,-22-71 0,-1 0 0,0 1 0,0-1 0,0 0 0,0 0 0,0 0 0,0 1 0,0-1 0,0 0 0,0 0 0,0 0 0,1 0 0,-1 1 0,0-1 0,0 0 0,0 0 0,0 0 0,0 0 0,1 0 0,-1 0 0,0 1 0,0-1 0,0 0 0,1 0 0,-1 0 0,0 0 0,0 0 0,0 0 0,1 0 0,-1 0 0,0 0 0,0 0 0,0 0 0,1 0 0,-1 0 0,0 0 0,0 0 0,0 0 0,1 0 0,-1 0 0,0 0 0,0 0 0,0-1 0,0 1 0,1 0 0,-1 0 0,0 0 0,9-13 0,4-16 0,-13 28 0,10-28 0,28-53 0,-34 74 0,1 0 0,0 1 0,0 0 0,1 0 0,-1 0 0,1 1 0,1 0 0,-1 0 0,1 1 0,0-1 0,13-6 0,-18 11 0,0 0 0,1 0 0,-1 0 0,0 0 0,0 0 0,0 1 0,1-1 0,-1 1 0,0 0 0,0 0 0,1-1 0,-1 2 0,0-1 0,1 0 0,-1 0 0,0 1 0,1-1 0,-1 1 0,0 0 0,4 1 0,-3 0 0,0 0 0,0 0 0,-1 1 0,1-1 0,-1 1 0,1-1 0,-1 1 0,0 0 0,0 0 0,0 0 0,0 0 0,1 5 0,1 2 0,0 0 0,-1 1 0,0-1 0,-1 1 0,0 0 0,-1 0 0,0 19 0,-4 17-1365,-3-4-5461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5.996"/>
    </inkml:context>
    <inkml:brush xml:id="br0">
      <inkml:brushProperty name="width" value="0.05" units="cm"/>
      <inkml:brushProperty name="height" value="0.05" units="cm"/>
    </inkml:brush>
  </inkml:definitions>
  <inkml:trace contextRef="#ctx0" brushRef="#br0">1 6 24575,'0'-4'0,"0"2"0,0 7 0,0 7 0,0 5 0,4 9 0,2 9 0,0 7 0,3 10 0,0 4 0,3 3 0,0-1 0,-3-2 0,2-5 0,-1-7 0,-3-7 0,3-9 0,-1-10-8191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6.359"/>
    </inkml:context>
    <inkml:brush xml:id="br0">
      <inkml:brushProperty name="width" value="0.05" units="cm"/>
      <inkml:brushProperty name="height" value="0.05" units="cm"/>
    </inkml:brush>
  </inkml:definitions>
  <inkml:trace contextRef="#ctx0" brushRef="#br0">6 0 24575,'-4'0'0,"2"5"0,7 0 0,10 1 0,13 3 0,9 0 0,13-2 0,10-1 0,4-3 0,4 4 0,0-1 0,-4 0 0,-3-6 0,-7-3 0,-10-5 0,-11-2-8191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6.720"/>
    </inkml:context>
    <inkml:brush xml:id="br0">
      <inkml:brushProperty name="width" value="0.05" units="cm"/>
      <inkml:brushProperty name="height" value="0.05" units="cm"/>
    </inkml:brush>
  </inkml:definitions>
  <inkml:trace contextRef="#ctx0" brushRef="#br0">48 55 24575,'-8'-4'0,"-4"-7"0,-3 0 0,4 0 0,10 4 0,12 1 0,10 3 0,10 2 0,8 0 0,7 1 0,4 1 0,6 4 0,4 1 0,-1 0 0,-10-1-8191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7.524"/>
    </inkml:context>
    <inkml:brush xml:id="br0">
      <inkml:brushProperty name="width" value="0.05" units="cm"/>
      <inkml:brushProperty name="height" value="0.05" units="cm"/>
    </inkml:brush>
  </inkml:definitions>
  <inkml:trace contextRef="#ctx0" brushRef="#br0">0 50 24575,'3'20'0,"0"0"0,1 0 0,1-1 0,1 0 0,1 0 0,1 0 0,10 20 0,-15-33 0,12 28 0,16 32 0,-31-66 0,0 1 0,0-1 0,1 1 0,-1-1 0,0 1 0,0-1 0,0 1 0,1-1 0,-1 1 0,0-1 0,1 1 0,-1-1 0,0 1 0,1-1 0,-1 0 0,1 1 0,-1-1 0,0 0 0,1 1 0,-1-1 0,1 0 0,-1 0 0,1 1 0,-1-1 0,1 0 0,-1 0 0,1 0 0,-1 0 0,1 0 0,-1 0 0,1 0 0,-1 0 0,1 0 0,0 0 0,-1 0 0,1 0 0,0 0 0,0-1 0,0-1 0,0 1 0,-1 0 0,1-1 0,0 1 0,-1-1 0,1 1 0,0-1 0,-1 1 0,0-1 0,1 1 0,-1-3 0,4-51 0,-4 55 0,1-20 0,0 0 0,2 0 0,0 0 0,2 1 0,0-1 0,1 1 0,1 0 0,0 1 0,2 0 0,11-20 0,-19 37 0,0-1 0,0 1 0,0 0 0,-1-1 0,1 1 0,0 0 0,0 0 0,1 0 0,-1 0 0,0 0 0,0 0 0,0 0 0,1 0 0,-1 0 0,1 1 0,-1-1 0,0 0 0,1 1 0,-1-1 0,1 1 0,2-1 0,-3 2 0,0-1 0,1 0 0,-1 1 0,0-1 0,1 1 0,-1 0 0,0-1 0,1 1 0,-1 0 0,0 0 0,0-1 0,0 1 0,0 0 0,0 0 0,0 0 0,0 1 0,0-1 0,1 2 0,2 4 0,0 1 0,0 0 0,0 0 0,-1 0 0,0 1 0,1 9 0,4 38 0,-7-41 0,1 0 0,1-1 0,0 0 0,7 22 0,-10-35 0,0-1 0,1 1 0,-1 0 0,0-1 0,0 1 0,1-1 0,-1 1 0,0 0 0,1-1 0,-1 1 0,1-1 0,-1 1 0,1-1 0,-1 1 0,1-1 0,-1 0 0,1 1 0,-1-1 0,1 0 0,-1 1 0,1-1 0,-1 0 0,1 0 0,0 1 0,-1-1 0,1 0 0,0 0 0,0 0 0,0 0 0,1 0 0,-1-1 0,0 1 0,0-1 0,0 1 0,0-1 0,1 0 0,-1 1 0,0-1 0,0 0 0,0 0 0,0 0 0,-1 0 0,2-1 0,29-45 0,-23 35 0,-2 3 0,1 0 0,0 1 0,0 0 0,1 0 0,0 0 0,16-10 0,-22 16 0,0 1 0,0-1 0,0 1 0,1 0 0,-1 0 0,0 0 0,1 0 0,-1 0 0,0 0 0,1 1 0,-1-1 0,1 1 0,-1-1 0,1 1 0,-1 0 0,1 0 0,0 0 0,-1 1 0,1-1 0,-1 1 0,0-1 0,1 1 0,-1 0 0,1 0 0,-1 0 0,0 0 0,1 0 0,-1 0 0,0 1 0,0-1 0,0 1 0,0 0 0,0-1 0,-1 1 0,3 2 0,4 9 0,0 0 0,0 0 0,-2 0 0,11 28 0,15 30 0,-29-66 0,0 1 0,1 0 0,0-1 0,1 0 0,-1 0 0,1 0 0,0 0 0,0-1 0,7 5 0,-8-7 0,0 0 0,0 0 0,1 0 0,-1-1 0,1 1 0,-1-1 0,1 0 0,-1 0 0,1-1 0,0 0 0,-1 1 0,1-1 0,0-1 0,-1 1 0,1-1 0,0 0 0,-1 0 0,1 0 0,-1-1 0,1 1 0,7-5 0,-3 1 0,0 0 0,0-1 0,-1 0 0,0 0 0,0-1 0,0 0 0,-1 0 0,12-16 0,-10 9 0,0 0 0,0-1 0,-2 0 0,0 0 0,6-21 0,-10 28 0,0-1 0,-1 0 0,-1 0 0,1 0 0,-2 0 0,1 0 0,-1 0 0,0-1 0,-1 1 0,0 0 0,-3-11 0,4 18 0,-1-1 0,0 1 0,0-1 0,0 1 0,0-1 0,0 1 0,0 0 0,-1 0 0,1-1 0,-1 1 0,1 0 0,-1 0 0,0 1 0,0-1 0,0 0 0,0 1 0,0-1 0,0 1 0,-1-1 0,1 1 0,0 0 0,-1 0 0,1 0 0,-1 0 0,1 1 0,-1-1 0,1 1 0,-1-1 0,1 1 0,-1 0 0,0 0 0,1 0 0,-5 1 0,2 0 0,0 0 0,0 0 0,0 1 0,0 0 0,0 0 0,0 0 0,1 1 0,-1-1 0,1 1 0,0 0 0,-1 0 0,1 1 0,1-1 0,-1 1 0,-6 8 0,5-3 0,-1 1 0,1 0 0,1 0 0,0 0 0,0 0 0,1 1 0,0 0 0,-2 18 0,4-20 0,0 0 0,1 0 0,0 1 0,0-1 0,1 0 0,0 0 0,0 0 0,1 0 0,1 0 0,5 16 0,-7-24 0,0 1 0,-1 0 0,1-1 0,0 1 0,0-1 0,0 1 0,0 0 0,0-1 0,0 0 0,0 1 0,0-1 0,0 0 0,1 0 0,-1 1 0,1-1 0,-1 0 0,1 0 0,-1-1 0,1 1 0,0 0 0,-1 0 0,1-1 0,0 1 0,-1-1 0,1 0 0,0 1 0,0-1 0,-1 0 0,1 0 0,0 0 0,0 0 0,0 0 0,-1 0 0,1-1 0,0 1 0,0-1 0,-1 1 0,1-1 0,0 0 0,-1 0 0,1 1 0,-1-1 0,1 0 0,-1 0 0,1-1 0,-1 1 0,2-1 0,8-8 0,-1 0 0,0-1 0,0 0 0,12-19 0,-17 23 0,-3 4 0,0 0 0,0 1 0,0-1 0,0 0 0,1 1 0,-1-1 0,1 1 0,0 0 0,0 0 0,5-3 0,-6 5 0,-1-1 0,0 1 0,1 0 0,-1 0 0,0 0 0,1 0 0,-1 0 0,1 1 0,-1-1 0,0 0 0,1 1 0,-1-1 0,0 1 0,1-1 0,-1 1 0,0-1 0,0 1 0,0 0 0,1 0 0,-1 0 0,0 0 0,0 0 0,0 0 0,-1 0 0,1 0 0,0 0 0,0 0 0,0 0 0,-1 0 0,2 3 0,5 7 0,1 0 0,0 0 0,1-1 0,1 0 0,16 14 0,-20-20 0,0 0 0,0-1 0,0 1 0,0-1 0,1-1 0,-1 1 0,1-1 0,0 0 0,0-1 0,-1 0 0,1 0 0,0 0 0,8-1 0,-6 0 0,1 0 0,-1-1 0,0 0 0,0-1 0,0 0 0,0-1 0,0 1 0,-1-2 0,1 1 0,-1-1 0,12-8 0,-14 9 0,-1-1 0,0-1 0,0 1 0,0-1 0,0 0 0,-1 0 0,1 0 0,-1-1 0,-1 0 0,1 0 0,-1 0 0,0 0 0,0 0 0,-1 0 0,0-1 0,2-8 0,-2 1 0,0 1 0,-1-1 0,0 1 0,-2-22 0,1 31 0,-1-1 0,1 1 0,-1 0 0,0-1 0,0 1 0,0 0 0,-1 0 0,1 0 0,-1 0 0,0 0 0,0 0 0,-1 1 0,1-1 0,-1 0 0,1 1 0,-1 0 0,0 0 0,-4-3 0,5 5 0,-1 0 0,1 0 0,0 0 0,0 0 0,-1 1 0,1-1 0,0 1 0,-1-1 0,1 1 0,-1 0 0,1 0 0,-1 0 0,1 0 0,0 1 0,-1-1 0,1 1 0,-1-1 0,1 1 0,0 0 0,0 0 0,-1 0 0,1 0 0,0 0 0,0 1 0,0-1 0,0 0 0,0 1 0,-2 2 0,-3 3 0,1-1 0,-1 1 0,1 0 0,1 0 0,0 1 0,-7 11 0,2 3 7,0 1 1,2 1-1,1 0 0,0 0 0,2 0 0,1 1 1,0-1-1,2 1 0,2 34 0,4 26-262,23 117 0,-13-108-672,-9-60-5899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7.902"/>
    </inkml:context>
    <inkml:brush xml:id="br0">
      <inkml:brushProperty name="width" value="0.05" units="cm"/>
      <inkml:brushProperty name="height" value="0.05" units="cm"/>
    </inkml:brush>
  </inkml:definitions>
  <inkml:trace contextRef="#ctx0" brushRef="#br0">0 262 24575,'12'-1'0,"0"0"0,0-1 0,0-1 0,-1 0 0,1 0 0,-1-1 0,0-1 0,0 0 0,0 0 0,15-11 0,-16 9 0,1 0 0,-1-1 0,0 0 0,0-1 0,-1 0 0,-1 0 0,1-1 0,-2-1 0,12-17 0,-17 25 0,-1 1 0,0-1 0,0 1 0,0-1 0,0 0 0,0 1 0,0-1 0,-1 0 0,1 0 0,-1 1 0,0-1 0,0 0 0,0 0 0,0 0 0,0 0 0,-1 1 0,1-1 0,-1 0 0,0 0 0,0 1 0,0-1 0,0 0 0,0 1 0,0-1 0,-1 1 0,1 0 0,-3-3 0,0 1 0,1 1 0,-1 1 0,0-1 0,0 0 0,0 1 0,0 0 0,0 0 0,0 0 0,-1 1 0,1-1 0,-1 1 0,1 0 0,-1 0 0,1 0 0,-1 1 0,-6 0 0,5 0 0,0 0 0,0 0 0,1 1 0,-1 0 0,0 0 0,1 0 0,-1 1 0,1 0 0,-1 0 0,1 0 0,0 1 0,0-1 0,0 1 0,0 1 0,0-1 0,1 1 0,0-1 0,-1 1 0,1 1 0,1-1 0,-1 0 0,0 1 0,1 0 0,0 0 0,0 0 0,1 0 0,0 0 0,-1 1 0,2-1 0,-3 10 0,1-4 0,2-1 0,-1 1 0,1 0 0,1 0 0,0 0 0,0 0 0,1 0 0,1 0 0,-1-1 0,2 1 0,0-1 0,0 1 0,1-1 0,0 0 0,9 16 0,-3-12-124,1 0 0,0 0 0,1-1 0,0 0 0,1-1 0,1-1-1,0 0 1,0-1 0,1 0 0,32 14 0,-1-4-6702</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49.386"/>
    </inkml:context>
    <inkml:brush xml:id="br0">
      <inkml:brushProperty name="width" value="0.05" units="cm"/>
      <inkml:brushProperty name="height" value="0.05" units="cm"/>
    </inkml:brush>
  </inkml:definitions>
  <inkml:trace contextRef="#ctx0" brushRef="#br0">33 110 24575,'0'-33'0,"0"26"0,0 24 0,0 701 0,0-709 0,0-5 0,0 1 0,0-1 0,0 1 0,0-1 0,1 1 0,2 7 0,-3-11 0,1-1 0,-1 1 0,1 0 0,-1-1 0,1 1 0,0 0 0,-1-1 0,1 1 0,0-1 0,-1 1 0,1-1 0,0 1 0,-1-1 0,1 1 0,0-1 0,0 0 0,0 0 0,0 1 0,-1-1 0,1 0 0,0 0 0,0 0 0,0 0 0,0 0 0,0 0 0,-1 0 0,1 0 0,0 0 0,0 0 0,0 0 0,0-1 0,-1 1 0,1 0 0,0-1 0,0 1 0,0-1 0,-1 1 0,1 0 0,0-1 0,1-1 0,17-6 0,0 0 0,1 1 0,0 1 0,0 1 0,0 0 0,1 2 0,0 0 0,26 1 0,441 3 0,-434 1 0,0 3 0,65 14 0,-118-18 0,0-1 0,0 1 0,0-1 0,0 0 0,0 0 0,0 1 0,0-1 0,1 0 0,-1 0 0,0 0 0,0 0 0,0 0 0,0-1 0,0 1 0,0 0 0,0-1 0,1 1 0,-1 0 0,0-1 0,0 1 0,0-1 0,0 1 0,-1-1 0,1 0 0,0 1 0,0-1 0,0 0 0,0 0 0,-1 0 0,1 1 0,0-1 0,-1 0 0,1 0 0,-1 0 0,1 0 0,-1 0 0,1 0 0,-1 0 0,0-1 0,1 1 0,-1 0 0,0-1 0,1-6 0,-1-1 0,0 1 0,0 0 0,-4-17 0,2 4 0,0-31 0,2 1 0,13-94 0,33-97 0,-38 205 0,-4 15 0,0 0 0,-2 0 0,-1 0 0,-2-42 0,0 61 0,1 1 0,-1-1 0,1 1 0,-1-1 0,0 1 0,0 0 0,0-1 0,0 1 0,0 0 0,0 0 0,-1 0 0,1-1 0,-1 2 0,0-1 0,1 0 0,-1 0 0,0 0 0,0 1 0,0-1 0,0 1 0,0 0 0,0-1 0,-1 1 0,1 0 0,0 0 0,-1 1 0,1-1 0,-5 0 0,-6-2 0,0 2 0,0 0 0,-1 1 0,-17 1 0,11 0 0,-706 3-199,534-4-967,168 0-5660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51.292"/>
    </inkml:context>
    <inkml:brush xml:id="br0">
      <inkml:brushProperty name="width" value="0.05" units="cm"/>
      <inkml:brushProperty name="height" value="0.05" units="cm"/>
    </inkml:brush>
  </inkml:definitions>
  <inkml:trace contextRef="#ctx0" brushRef="#br0">6 253 24575,'7'-1'0,"1"0"0,0 0 0,-1-1 0,0 0 0,1 0 0,-1-1 0,0 0 0,0 0 0,0-1 0,0 0 0,-1 0 0,0-1 0,7-5 0,-12 9 0,-1 1 0,1 0 0,-1-1 0,1 1 0,-1-1 0,1 1 0,-1-1 0,0 1 0,1-1 0,-1 1 0,0-1 0,0 1 0,1-1 0,-1 1 0,0-1 0,0 1 0,0-1 0,1 0 0,-1 1 0,0-1 0,0 1 0,0-1 0,0 0 0,0 1 0,0-1 0,0 1 0,0-1 0,-1 0 0,1 1 0,0-1 0,0 1 0,0-1 0,-1 0 0,0-1 0,-1 1 0,1 0 0,0 1 0,-1-1 0,1 0 0,-1 0 0,1 1 0,-1-1 0,1 0 0,-1 1 0,1 0 0,-3-1 0,-2 0 0,0 0 0,0 1 0,1-1 0,-1 1 0,0 1 0,-11 1 0,15-1 0,-1 1 0,0-1 0,1 1 0,0-1 0,-1 1 0,1 0 0,0 0 0,0 0 0,0 0 0,0 0 0,0 1 0,1-1 0,-1 1 0,1-1 0,-1 1 0,1-1 0,0 1 0,0 0 0,0-1 0,0 1 0,1 0 0,-1 5 0,-1 7 0,1 1 0,0-1 0,2 18 0,0-18 0,-1-11 0,0 1 0,1-1 0,-1 0 0,1 1 0,0-1 0,0 0 0,0 1 0,0-1 0,1 0 0,0 0 0,0 0 0,4 6 0,-3-7 0,-1-1 0,0 0 0,0 0 0,1-1 0,-1 1 0,1 0 0,-1-1 0,1 0 0,0 1 0,0-1 0,0 0 0,-1 0 0,1-1 0,0 1 0,0-1 0,0 1 0,0-1 0,0 0 0,6-1 0,10 0 0,0-2 0,28-7 0,-27 5 0,39-4 0,-10 6 0,0 2 0,72 7 0,-119-5 0,0-1 0,0 0 0,0 0 0,1 0 0,-1 0 0,0 0 0,0 0 0,0-1 0,0 1 0,0-1 0,0 1 0,0-1 0,-1 0 0,1 0 0,0 0 0,0 0 0,0 0 0,-1 0 0,1 0 0,0 0 0,-1-1 0,0 1 0,1-1 0,-1 1 0,0-1 0,1 0 0,-1 1 0,0-1 0,1-3 0,2-5 0,0-1 0,-1 1 0,-1-1 0,3-18 0,3-14 0,-3 28 0,-3 9 0,0 1 0,0-1 0,-1 1 0,1-1 0,-1 1 0,0-11 0,-1 14 0,0 1 0,-1-1 0,1 1 0,0-1 0,-1 1 0,1-1 0,-1 1 0,0 0 0,1-1 0,-1 1 0,0 0 0,0-1 0,0 1 0,0 0 0,0 0 0,0 0 0,0 0 0,-1 0 0,1 0 0,0 0 0,0 1 0,-1-1 0,1 0 0,0 1 0,-1-1 0,1 1 0,-1-1 0,1 1 0,-1-1 0,1 1 0,-2 0 0,-26-4 0,0 2 0,0 1 0,-56 5 0,12-1 0,30-1 0,25-1 0,-1 0 0,0-1 0,1-1 0,-32-6 0,49 7 0,1 1 0,-1-1 0,0-1 0,1 1 0,-1 0 0,1 0 0,-1 0 0,1 0 0,-1 0 0,1 0 0,-1-1 0,0 1 0,1 0 0,-1 0 0,1-1 0,0 1 0,-1 0 0,1-1 0,-1 1 0,1-1 0,-1 1 0,1 0 0,0-1 0,-1 1 0,1-1 0,0 1 0,-1-2 0,14-4 0,26 0 0,33 3 0,-67-1 0,-10-5 0,-18-12 0,14 13 0,7 7 0,1 0 0,0-1 0,0 1 0,-1 0 0,1-1 0,0 1 0,0-1 0,0 1 0,0-1 0,1 0 0,-1 1 0,0-1 0,1 0 0,-1 1 0,1-1 0,-1 0 0,1 0 0,0 0 0,0 1 0,0-1 0,0 0 0,0 0 0,0 0 0,1 1 0,-1-1 0,0 0 0,1 0 0,0 1 0,-1-1 0,1 0 0,0 1 0,0-1 0,0 1 0,0-1 0,0 1 0,0-1 0,0 1 0,0 0 0,1-1 0,-1 1 0,0 0 0,1 0 0,-1 0 0,3-1 0,-2 1 0,1 0 0,-1-1 0,1 1 0,-1 1 0,1-1 0,-1 0 0,1 1 0,0-1 0,-1 1 0,1 0 0,-1 0 0,1 0 0,0 0 0,-1 0 0,1 1 0,0-1 0,-1 1 0,1 0 0,-1 0 0,1 0 0,-1 0 0,1 0 0,-1 0 0,0 1 0,0-1 0,1 1 0,-1-1 0,0 1 0,0 0 0,-1 0 0,4 3 0,-2-1-114,0 1 1,0 0-1,0-1 0,-1 1 0,0 0 1,1 0-1,-2 0 0,1 0 0,-1 1 1,1-1-1,-1 8 0,-1 10-6712</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51.763"/>
    </inkml:context>
    <inkml:brush xml:id="br0">
      <inkml:brushProperty name="width" value="0.05" units="cm"/>
      <inkml:brushProperty name="height" value="0.05" units="cm"/>
    </inkml:brush>
  </inkml:definitions>
  <inkml:trace contextRef="#ctx0" brushRef="#br0">1 1 24575,'4'0'0,"6"0"0,6 0 0,4 0 0,4 0 0,2 0 0,-4 4 0,-10 7 0,-11 0 0,-10-1 0,-4-2-8191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53.619"/>
    </inkml:context>
    <inkml:brush xml:id="br0">
      <inkml:brushProperty name="width" value="0.05" units="cm"/>
      <inkml:brushProperty name="height" value="0.05" units="cm"/>
    </inkml:brush>
  </inkml:definitions>
  <inkml:trace contextRef="#ctx0" brushRef="#br0">104 1 24575,'39'596'0,"2"-18"0,-41-155 0,9 282 0,-4-267 0,-11-323 0,-39 206 0,-39 134 0,65-310 0,-1 169 0,23 12 0,-4 130 0,-11-276 0,-1 28 0,13-161 0,2 0 0,11 68 0,-8-78 0,-3-22 0,0-1 0,1 1 0,6 19 0,-7-29 0,0-1 0,0 0 0,0 0 0,0 0 0,1 0 0,0 0 0,0 0 0,0-1 0,0 1 0,0-1 0,1 0 0,-1 0 0,1 0 0,0-1 0,4 3 0,27 12 0,0-2 0,2-2 0,-1-1 0,1-2 0,58 9 0,195 4 0,321-18 0,56 2 0,1465 116-700,-778 4-550,-900-99 1086,-434-27 314,-16 0-97,0-1 1,1 0 0,-1 0 0,0 0 0,1 0-1,-1 0 1,0-1 0,1 0 0,-1 0 0,6-2-1,-10 3-38,0-1-1,1 1 0,-1 0 0,0 0 1,0 0-1,0 0 0,0 0 0,0-1 0,0 1 1,0 0-1,0 0 0,0 0 0,0 0 1,0-1-1,0 1 0,0 0 0,0 0 0,0 0 1,0 0-1,0-1 0,0 1 0,0 0 0,0 0 1,0 0-1,0 0 0,0-1 0,0 1 1,0 0-1,0 0 0,0 0 0,0 0 0,0-1 1,0 1-1,-1 0 0,1 0 0,0 0 1,0 0-1,0 0 0,0 0 0,0-1 0,0 1 1,-1 0-1,1 0 0,0 0 0,0 0 0,0 0 1,0 0-1,-1 0 0,1 0 0,0 0 1,0 0-1,0 0 0,-1 0 0,1 0 0,0 0 1,0 0-1,-16-8 108,-1 1 0,0 0 0,-18-4 0,-3-1-1413,-14-7-5535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56.877"/>
    </inkml:context>
    <inkml:brush xml:id="br0">
      <inkml:brushProperty name="width" value="0.05" units="cm"/>
      <inkml:brushProperty name="height" value="0.05" units="cm"/>
    </inkml:brush>
  </inkml:definitions>
  <inkml:trace contextRef="#ctx0" brushRef="#br0">1 0 24575,'25'392'0,"30"-5"0,4 38 0,-33-91 0,26 190 0,-13-321 0,-7-48 0,17 222 0,-49-345 0,-2-1 0,0 1 0,-9 37 0,6-43 0,0 13 0,2 1 0,1 0 0,6 69 0,8-53 0,-9-49 0,-1 0 0,0 1 0,0-1 0,-1 1 0,0 0 0,0-1 0,-1 1 0,0 0 0,0 0 0,-2 10 0,1-17-50,1 0-1,0-1 1,0 1-1,0 0 0,-1 0 1,1 0-1,0-1 1,-1 1-1,1 0 1,-1-1-1,1 1 0,-1 0 1,1-1-1,-1 1 1,0-1-1,1 1 1,-1-1-1,1 1 0,-1-1 1,0 1-1,0-1 1,1 1-1,-1-1 1,0 0-1,0 0 1,-1 1-1,-8 0-6775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55.007"/>
    </inkml:context>
    <inkml:brush xml:id="br0">
      <inkml:brushProperty name="width" value="0.05" units="cm"/>
      <inkml:brushProperty name="height" value="0.05" units="cm"/>
    </inkml:brush>
  </inkml:definitions>
  <inkml:trace contextRef="#ctx0" brushRef="#br0">75 49 24575,'-6'-2'0,"-1"0"0,1 0 0,0-1 0,0 0 0,0 0 0,0-1 0,-7-5 0,4 4 0,9 4 0,-1 1 0,1 0 0,-1 0 0,1-1 0,-1 1 0,1 0 0,-1-1 0,1 1 0,-1 0 0,1-1 0,-1 1 0,1 0 0,0-1 0,-1 1 0,1-1 0,0 1 0,-1-1 0,1 1 0,0-1 0,0 1 0,-1-1 0,1 0 0,0 0 0,10-3 0,27 4 0,-35 0 0,432 39-509,169 11-325,341 5 181,473 35-548,101 54 1192,-1506-142 68,7 0 364,0 0 0,0 1 1,19 7-1,-37-10-401,0 0 0,-1 0 0,1 0 0,0 1-1,-1-1 1,1 0 0,0 0 0,-1 0 0,1 1 0,0-1-1,-1 0 1,1 1 0,-1-1 0,1 1 0,-1-1-1,1 0 1,-1 1 0,1-1 0,-1 1 0,1-1 0,-1 1-1,0 0 1,1-1 0,-1 1 0,0-1 0,1 1-1,-1 0 1,0-1 0,0 1 0,0 0 0,1-1 0,-1 1-1,0 0 1,0-1 0,0 1 0,0 0 0,0-1 0,0 1-1,-1 0 1,1-1 0,0 1 0,0 0 0,0-1-1,-1 1 1,1 0 0,0-1 0,0 1 0,-1-1 0,1 1-1,-1-1 1,1 1 0,-1-1 0,1 1 0,-1-1-1,1 1 1,-1-1 0,0 1 0,-6 5 24,0 0 0,-1 0-1,-11 6 1,8-5-41,6-3-5,0 0 0,1 0 0,-1 0 0,1 1 0,0-1 0,0 1 0,1 0 0,-1 0 0,1 1 0,0-1 0,1 1 0,-1-1 0,1 1 0,0 0 0,1 0 0,-2 10 0,0 7 0,2 1 0,0-1 0,4 28 0,-1-4 0,0 215 0,19 399 0,35-85 0,-2-25 0,-27 4 0,-26-435 0,-9 577 0,-48-139 0,16-214 0,19-155 0,-14 258 0,36-133 0,-1-374-1365,0 22-5461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55.965"/>
    </inkml:context>
    <inkml:brush xml:id="br0">
      <inkml:brushProperty name="width" value="0.05" units="cm"/>
      <inkml:brushProperty name="height" value="0.05" units="cm"/>
    </inkml:brush>
  </inkml:definitions>
  <inkml:trace contextRef="#ctx0" brushRef="#br0">1 72 24575,'1'5'0,"0"-1"0,0 0 0,1-1 0,0 1 0,0 0 0,0 0 0,0-1 0,0 1 0,5 4 0,5 9 0,237 404 0,-237-402 0,5 10 0,1-1 0,32 37 0,-50-64 0,1 0 0,-1 0 0,1 0 0,-1-1 0,1 1 0,0 0 0,0 0 0,-1-1 0,1 1 0,0 0 0,0-1 0,-1 1 0,1-1 0,0 1 0,0-1 0,0 1 0,0-1 0,0 1 0,0-1 0,0 0 0,0 0 0,0 0 0,0 1 0,0-1 0,0 0 0,0 0 0,0 0 0,0-1 0,0 1 0,0 0 0,0 0 0,0-1 0,0 1 0,0 0 0,0-1 0,0 1 0,0-1 0,0 1 0,0-1 0,-1 1 0,1-1 0,0 0 0,0 1 0,-1-1 0,1 0 0,0 0 0,-1 1 0,1-1 0,0-2 0,3-4 0,-1-1 0,1 1 0,-2-1 0,4-15 0,-5 19 0,136-589 0,-127 557 0,-5 29 0,-2 23 0,7 75-1365,-5-62-5461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56.641"/>
    </inkml:context>
    <inkml:brush xml:id="br0">
      <inkml:brushProperty name="width" value="0.05" units="cm"/>
      <inkml:brushProperty name="height" value="0.05" units="cm"/>
    </inkml:brush>
  </inkml:definitions>
  <inkml:trace contextRef="#ctx0" brushRef="#br0">0 259 24575,'1'1'0,"0"-1"0,1 1 0,-1-1 0,0 1 0,0-1 0,0 1 0,0 0 0,0 0 0,0-1 0,0 1 0,0 0 0,-1 0 0,1 0 0,0 0 0,0 0 0,-1 0 0,1 0 0,0 0 0,-1 0 0,1 1 0,-1-1 0,0 0 0,1 0 0,-1 0 0,0 1 0,0-1 0,0 2 0,5 41 0,-5-40 0,0 129 0,2 23 0,2-137 0,-3-19 0,-1 0 0,0 0 0,0 0 0,1 0 0,-1 0 0,0 0 0,0 0 0,0 0 0,1 0 0,-1 0 0,0 0 0,0 0 0,1 0 0,-1 0 0,0 0 0,0 0 0,0 0 0,1-1 0,-1 1 0,0 0 0,0 0 0,0 0 0,1 0 0,-1 0 0,0 0 0,0-1 0,0 1 0,0 0 0,0 0 0,1 0 0,-1 0 0,0-1 0,0 1 0,0 0 0,0 0 0,0 0 0,0-1 0,0 1 0,0 0 0,2-4 0,0 0 0,0 0 0,-1 0 0,0 0 0,0-1 0,1-5 0,1-186 0,-2 30 0,1 139 0,1 0 0,1 0 0,1 1 0,10-29 0,-13 50 0,0 0 0,0 0 0,0 0 0,0 0 0,1 1 0,0-1 0,0 1 0,0 0 0,0 0 0,1 0 0,-1 0 0,1 0 0,0 1 0,7-5 0,-8 6 0,1 1 0,-1-1 0,1 1 0,0 0 0,0 0 0,0 0 0,0 0 0,0 1 0,0-1 0,0 1 0,0 0 0,0 1 0,0-1 0,0 1 0,0-1 0,-1 1 0,1 0 0,0 0 0,6 3 0,2 2 0,0 0 0,-1 0 0,0 1 0,0 1 0,0 0 0,-1 0 0,0 1 0,0 0 0,-1 1 0,0 0 0,-1 1 0,0-1 0,9 19 0,-13-23 0,-1 1 0,0-1 0,0 1 0,-1 0 0,0 0 0,0 0 0,0 1 0,-1-1 0,0 0 0,0 1 0,-1-1 0,0 0 0,-1 1 0,1-1 0,-1 0 0,-1 1 0,1-1 0,-1 0 0,0 0 0,-1 0 0,0 0 0,0 0 0,0-1 0,-1 0 0,-7 10 0,-3-1 0,0 0 0,-1-1 0,0-1 0,-1-1 0,0 0 0,-36 19 0,35-17 0,17-14 0,0 0 0,0 0 0,0 1 0,0-1 0,0 0 0,0 1 0,0-1 0,0 0 0,1 0 0,-1 1 0,0-1 0,0 0 0,0 0 0,0 1 0,0-1 0,1 0 0,-1 0 0,0 0 0,0 1 0,0-1 0,1 0 0,-1 0 0,0 0 0,0 1 0,1-1 0,-1 0 0,0 0 0,0 0 0,1 0 0,-1 0 0,0 0 0,1 0 0,-1 0 0,0 0 0,0 0 0,1 0 0,43 2 0,-39-2 0,14 0 0,20-1 0,0 2 0,42 6 0,-71-5 0,0-1 0,0 2 0,0-1 0,0 2 0,0-1 0,0 1 0,-1 1 0,0 0 0,0 0 0,0 0 0,0 1 0,15 15 0,-22-19 0,1 1 0,-1 0 0,0 0 0,0 0 0,0 0 0,0 0 0,0 1 0,-1-1 0,0 1 0,1-1 0,-1 1 0,0-1 0,-1 1 0,1 0 0,-1-1 0,1 1 0,-1 0 0,0 0 0,-1-1 0,1 1 0,0 0 0,-1-1 0,0 1 0,0-1 0,0 1 0,-1-1 0,1 1 0,-1-1 0,0 1 0,1-1 0,-4 3 0,-1 2 0,0 0 0,0 0 0,-1-1 0,0 0 0,-1 0 0,0-1 0,0 0 0,0 0 0,-1-1 0,-13 7 0,-2-2 0,-1-2 0,0 0 0,0-2 0,0 0 0,-1-2 0,0-1 0,0-1 0,0-1 0,0-2 0,-39-5 0,58 5 9,1 0 1,-1-1-1,0 0 0,1 0 0,-1 0 1,1-1-1,0 0 0,0 0 0,0-1 0,0 0 1,0 0-1,-8-9 0,12 11-62,0-1 0,0 1 0,0-1 0,0 0 0,0 0 0,1 0 0,0 0 0,-1 0 0,1 0 0,0 0 0,1-1 0,-1 1 0,1 0-1,-1 0 1,1-1 0,0 1 0,0 0 0,0-1 0,1 1 0,-1 0 0,1-1 0,-1 1 0,1 0 0,0 0 0,1 0 0,-1 0 0,3-5 0,14-21-6773</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57.082"/>
    </inkml:context>
    <inkml:brush xml:id="br0">
      <inkml:brushProperty name="width" value="0.05" units="cm"/>
      <inkml:brushProperty name="height" value="0.05" units="cm"/>
    </inkml:brush>
  </inkml:definitions>
  <inkml:trace contextRef="#ctx0" brushRef="#br0">235 84 24575,'-7'-1'0,"1"0"0,-1-1 0,1 0 0,0 0 0,-1 0 0,1-1 0,-11-6 0,-21-8 0,34 16 0,0 0 0,1 0 0,-1 0 0,0 0 0,0 1 0,0 0 0,0 0 0,0 0 0,0 0 0,0 0 0,0 1 0,0 0 0,0 0 0,0 0 0,0 0 0,1 1 0,-1-1 0,0 1 0,-5 4 0,5-2 0,0-1 0,0 1 0,0 0 0,1 1 0,-1-1 0,1 1 0,0-1 0,1 1 0,-1 0 0,1 0 0,0 0 0,0 0 0,1 1 0,-2 6 0,0 0 0,2 0 0,-1 1 0,1-1 0,1 1 0,0-1 0,1 1 0,0-1 0,1 1 0,0-1 0,1 0 0,1 0 0,9 22 0,-10-27 0,1 0 0,0 0 0,0-1 0,0 1 0,1-1 0,0 0 0,0 0 0,1 0 0,0-1 0,0 0 0,0 0 0,1 0 0,-1-1 0,1 0 0,0 0 0,0-1 0,1 0 0,-1 0 0,1 0 0,-1-1 0,11 1 0,-8-2 0,0 0 0,0 0 0,0-2 0,0 1 0,-1-1 0,1-1 0,0 1 0,0-2 0,-1 1 0,1-1 0,-1-1 0,0 0 0,0 0 0,0-1 0,0 0 0,-1 0 0,0-1 0,0 0 0,10-11 0,-12 11 0,-1 0 0,1-1 0,-2 1 0,1-1 0,-1 0 0,0 0 0,0-1 0,-1 1 0,0-1 0,0 0 0,-1 0 0,0 0 0,0 0 0,-1 0 0,0 0 0,0-1 0,-1 1 0,0 0 0,-1 0 0,0-1 0,0 1 0,-1 0 0,-4-15 0,1 12 0,0-1 0,-1 1 0,0 1 0,-1-1 0,0 1 0,0 0 0,-1 0 0,-1 1 0,1 0 0,-2 1 0,-12-10 0,18 14 0,-1 1 0,0 0 0,-1 0 0,1 1 0,-1-1 0,1 1 0,-1 0 0,0 1 0,1-1 0,-1 1 0,-8 0 0,10 1 0,0 0 0,0 0 0,0 1 0,0 0 0,-1 0 0,1 0 0,0 0 0,1 1 0,-1-1 0,0 1 0,0 0 0,1 0 0,-1 0 0,1 1 0,-1-1 0,1 1 0,-4 5 0,4-6-72,1 1 1,0-1-1,0 1 0,0 0 0,1-1 0,-1 1 0,1 0 0,-1 0 1,1 0-1,0 0 0,0 0 0,0 1 0,1-1 0,-1 0 0,1 0 1,0 1-1,0-1 0,0 5 0,3 10-6754</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57.456"/>
    </inkml:context>
    <inkml:brush xml:id="br0">
      <inkml:brushProperty name="width" value="0.05" units="cm"/>
      <inkml:brushProperty name="height" value="0.05" units="cm"/>
    </inkml:brush>
  </inkml:definitions>
  <inkml:trace contextRef="#ctx0" brushRef="#br0">6 9 24575,'-5'-8'0,"13"10"0,17 12 0,66 60 0,153 163 0,-173-162-1365,-55-61-5461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39:57.802"/>
    </inkml:context>
    <inkml:brush xml:id="br0">
      <inkml:brushProperty name="width" value="0.05" units="cm"/>
      <inkml:brushProperty name="height" value="0.05" units="cm"/>
    </inkml:brush>
  </inkml:definitions>
  <inkml:trace contextRef="#ctx0" brushRef="#br0">414 11 24575,'0'0'0,"1"0"0,-1-1 0,0 1 0,0-1 0,0 1 0,0 0 0,0-1 0,0 1 0,0 0 0,-1-1 0,1 1 0,0 0 0,0-1 0,0 1 0,0-1 0,0 1 0,0 0 0,-1 0 0,1-1 0,0 1 0,0 0 0,0-1 0,-1 1 0,1 0 0,0 0 0,-1-1 0,1 1 0,0 0 0,0 0 0,-1-1 0,1 1 0,0 0 0,-1 0 0,1 0 0,0 0 0,-1 0 0,1 0 0,-1 0 0,1 0 0,0-1 0,-1 1 0,1 0 0,0 0 0,-1 1 0,1-1 0,-1 0 0,1 0 0,0 0 0,-1 0 0,1 0 0,0 0 0,-1 0 0,1 1 0,0-1 0,-1 0 0,1 0 0,0 0 0,0 1 0,-1-1 0,1 1 0,-22 15 0,-223 244 0,228-239-170,0 1-1,2 0 0,0 1 1,1 0-1,2 1 0,0 1 1,-12 41-1,17-43-6655</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4.712"/>
    </inkml:context>
    <inkml:brush xml:id="br0">
      <inkml:brushProperty name="width" value="0.05" units="cm"/>
      <inkml:brushProperty name="height" value="0.05" units="cm"/>
    </inkml:brush>
  </inkml:definitions>
  <inkml:trace contextRef="#ctx0" brushRef="#br0">1 1 24575,'7'281'0,"-3"-229"0,3 0 0,2 0 0,21 67 0,-26-106 24,1-1 0,0 0 0,1 0 0,11 18 0,-13-25-148,0 1 0,0-1 1,1 0-1,-1-1 0,1 1 0,0-1 1,0 0-1,0 0 0,1-1 0,0 1 1,5 2-1,17 3-6702</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5.099"/>
    </inkml:context>
    <inkml:brush xml:id="br0">
      <inkml:brushProperty name="width" value="0.05" units="cm"/>
      <inkml:brushProperty name="height" value="0.05" units="cm"/>
    </inkml:brush>
  </inkml:definitions>
  <inkml:trace contextRef="#ctx0" brushRef="#br0">1 1 24575,'0'4'0,"0"6"0,0 6 0,0 5 0,0 2 0,0 7 0,4 3 0,2-1 0,0 4 0,3 0 0,0-2 0,3-2 0,4-2 0,-1-7-8191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5.466"/>
    </inkml:context>
    <inkml:brush xml:id="br0">
      <inkml:brushProperty name="width" value="0.05" units="cm"/>
      <inkml:brushProperty name="height" value="0.05" units="cm"/>
    </inkml:brush>
  </inkml:definitions>
  <inkml:trace contextRef="#ctx0" brushRef="#br0">10 32 24575,'-1'0'0,"0"-1"0,0-1 0,0 1 0,1 0 0,-1 0 0,0 0 0,1 0 0,-1 0 0,1-1 0,-1 1 0,1 0 0,-1-1 0,1 1 0,0 0 0,0-1 0,-1 1 0,1-3 0,1 4 0,-1-1 0,0 1 0,0-1 0,0 1 0,1 0 0,-1-1 0,0 1 0,1-1 0,-1 1 0,0 0 0,1-1 0,-1 1 0,0 0 0,1-1 0,-1 1 0,1 0 0,-1-1 0,1 1 0,-1 0 0,1 0 0,-1 0 0,0 0 0,1-1 0,-1 1 0,1 0 0,-1 0 0,1 0 0,-1 0 0,1 0 0,-1 0 0,1 0 0,-1 0 0,1 0 0,-1 1 0,1-1 0,-1 0 0,1 0 0,-1 0 0,1 1 0,-1-1 0,1 0 0,-1 0 0,1 1 0,-1-1 0,0 0 0,1 1 0,-1-1 0,1 1 0,8 5 0,-1 0 0,1 0 0,-1 1 0,0 0 0,-1 1 0,1 0 0,-2 0 0,9 12 0,0 2 0,-1 1 0,12 29 0,-21-40 0,0 0 0,-1 0 0,0 0 0,-1 0 0,0 1 0,-1 0 0,0-1 0,-1 1 0,0 17 0,-2-22 0,0 0 0,-1 0 0,1 0 0,-1 0 0,-1-1 0,0 1 0,0-1 0,0 1 0,-1-1 0,0 0 0,0-1 0,-1 1 0,0-1 0,0 1 0,0-2 0,-8 8 0,-23 15-1365,-1-4-5461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5.794"/>
    </inkml:context>
    <inkml:brush xml:id="br0">
      <inkml:brushProperty name="width" value="0.05" units="cm"/>
      <inkml:brushProperty name="height" value="0.05" units="cm"/>
    </inkml:brush>
  </inkml:definitions>
  <inkml:trace contextRef="#ctx0" brushRef="#br0">51 0 24575,'-1'1'0,"0"-1"0,0 0 0,0 1 0,0-1 0,0 1 0,0-1 0,0 1 0,0 0 0,0-1 0,1 1 0,-1 0 0,0 0 0,0-1 0,0 1 0,1 0 0,-1 0 0,1 0 0,-1 0 0,0 0 0,1 0 0,0 0 0,-1 0 0,1 0 0,0 0 0,-1 2 0,-8 36 0,6-25 0,-3 10 0,2 0 0,0 0 0,1 0 0,1 1 0,1-1 0,2 1 0,4 33 0,-4-50 0,0 0 0,1 0 0,0-1 0,1 1 0,-1-1 0,1 1 0,1-1 0,0 0 0,0 0 0,0 0 0,0-1 0,1 1 0,0-1 0,1-1 0,0 1 0,-1-1 0,2 1 0,-1-2 0,0 1 0,1-1 0,0 0 0,0 0 0,0-1 0,1 0 0,-1 0 0,10 2 0,19 1-1365,-3-2-5461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57.270"/>
    </inkml:context>
    <inkml:brush xml:id="br0">
      <inkml:brushProperty name="width" value="0.05" units="cm"/>
      <inkml:brushProperty name="height" value="0.05" units="cm"/>
    </inkml:brush>
  </inkml:definitions>
  <inkml:trace contextRef="#ctx0" brushRef="#br0">68 1 24575,'-4'0'0,"-2"4"0,-4 2 0,0 4 0,-3 0 0,1 3 0,2 4 0,7 3 0,9 3 0,8-3 0,5 0 0,5-3 0,2-6 0,1-3 0,-4-4-8191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6.166"/>
    </inkml:context>
    <inkml:brush xml:id="br0">
      <inkml:brushProperty name="width" value="0.05" units="cm"/>
      <inkml:brushProperty name="height" value="0.05" units="cm"/>
    </inkml:brush>
  </inkml:definitions>
  <inkml:trace contextRef="#ctx0" brushRef="#br0">16 82 24575,'-8'-22'0,"7"21"0,0 0 0,0 0 0,1 0 0,-1 0 0,0 0 0,1 0 0,-1 0 0,1 0 0,0 0 0,-1 0 0,1 0 0,0-1 0,-1 1 0,1 0 0,0 0 0,0 0 0,0 0 0,0-1 0,0 1 0,0 0 0,1 0 0,-1 0 0,0-1 0,0 1 0,1 0 0,-1 0 0,1 0 0,-1 0 0,1 0 0,0 0 0,-1 0 0,1 0 0,1-2 0,2 1 0,-1-1 0,0 1 0,1 0 0,0 0 0,0 0 0,-1 1 0,1-1 0,0 1 0,0 0 0,0 0 0,0 0 0,1 1 0,-1-1 0,0 1 0,0 0 0,0 0 0,0 1 0,6 0 0,-4 0 0,0 0 0,1 0 0,-1 1 0,0 0 0,0 0 0,0 0 0,-1 1 0,1 0 0,0 0 0,-1 1 0,7 4 0,-10-6 0,0 0 0,0-1 0,-1 1 0,1 0 0,0 0 0,-1 0 0,1 1 0,-1-1 0,0 0 0,0 0 0,0 1 0,0-1 0,0 1 0,0-1 0,-1 1 0,1-1 0,-1 1 0,0-1 0,0 1 0,0 0 0,0-1 0,0 1 0,0-1 0,-2 6 0,-1 0 0,0 0 0,-1 0 0,0 0 0,-1-1 0,-10 14 0,9-13 0,1 0 0,0 0 0,0 0 0,-3 10 0,7-17 0,1 0 0,-1-1 0,1 1 0,0 0 0,0 0 0,-1 0 0,1 0 0,0 0 0,0 0 0,0 0 0,0 0 0,0 0 0,0 0 0,0 0 0,0 0 0,0-1 0,1 1 0,-1 0 0,0 0 0,1 0 0,-1 0 0,0 0 0,1 0 0,-1-1 0,1 1 0,0 0 0,-1 0 0,1-1 0,0 2 0,1-1 0,0 0 0,0 0 0,0 0 0,1 0 0,-1-1 0,0 1 0,0-1 0,0 1 0,1-1 0,-1 0 0,4 0 0,6 0 0,0-2 0,0 1 0,17-6 0,37-14-1365,-37 11-5461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6.496"/>
    </inkml:context>
    <inkml:brush xml:id="br0">
      <inkml:brushProperty name="width" value="0.05" units="cm"/>
      <inkml:brushProperty name="height" value="0.05" units="cm"/>
    </inkml:brush>
  </inkml:definitions>
  <inkml:trace contextRef="#ctx0" brushRef="#br0">11 9 24575,'0'0'0,"0"0"0,0 0 0,0-1 0,0 1 0,0 0 0,0-1 0,0 1 0,0 0 0,0 0 0,0-1 0,0 1 0,0 0 0,0 0 0,0-1 0,0 1 0,0 0 0,0 0 0,0-1 0,0 1 0,0 0 0,0 0 0,0-1 0,-1 1 0,1 0 0,0 0 0,0-1 0,0 1 0,0 0 0,-1 0 0,1 0 0,0-1 0,0 1 0,0 0 0,-1 0 0,1 0 0,0 0 0,0 0 0,-1 0 0,1-1 0,0 1 0,0 0 0,-1 0 0,1 0 0,0 0 0,-1 0 0,1 0 0,0 0 0,-1 0 0,1 1 0,-1-1 0,1 1 0,0-1 0,-1 1 0,1-1 0,0 1 0,-1 0 0,1-1 0,0 1 0,0-1 0,0 1 0,-1 0 0,1-1 0,0 1 0,0 0 0,0-1 0,0 1 0,0 0 0,0-1 0,0 1 0,0 0 0,1-1 0,-1 1 0,0 0 0,1 0 0,5 18 0,2 0 0,1 0 0,0-1 0,1 0 0,23 29 0,-16-22 0,22 40 0,-33-53 0,-1 1 0,0 0 0,-1 0 0,0 0 0,-1 1 0,3 20 0,-6-27 0,1-1 0,-1 1 0,-1-1 0,1 1 0,-1-1 0,0 1 0,-1-1 0,1 1 0,-1-1 0,-1 0 0,1 0 0,-1 0 0,0 0 0,0 0 0,-8 9 0,-19 15-1365,-2-4-5461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7.060"/>
    </inkml:context>
    <inkml:brush xml:id="br0">
      <inkml:brushProperty name="width" value="0.05" units="cm"/>
      <inkml:brushProperty name="height" value="0.05" units="cm"/>
    </inkml:brush>
  </inkml:definitions>
  <inkml:trace contextRef="#ctx0" brushRef="#br0">0 68 24575,'1'-4'0,"-1"-1"0,1 1 0,0-1 0,1 1 0,-1 0 0,1-1 0,0 1 0,0 0 0,5-7 0,-7 10 0,1 0 0,-1 0 0,1 0 0,-1 0 0,1 0 0,0 0 0,-1 0 0,1 0 0,0 0 0,0 1 0,0-1 0,-1 0 0,1 1 0,0-1 0,0 0 0,0 1 0,0-1 0,0 1 0,1-1 0,-1 1 0,0 0 0,0-1 0,0 1 0,0 0 0,0 0 0,0 0 0,1 0 0,-1 0 0,0 0 0,0 0 0,0 0 0,0 0 0,0 1 0,1-1 0,-1 0 0,0 1 0,0-1 0,0 1 0,0-1 0,0 1 0,0 0 0,1 0 0,0 2 0,0-1 0,-1 0 0,1 0 0,-1 1 0,0-1 0,1 1 0,-1-1 0,0 1 0,0 0 0,-1-1 0,1 1 0,0 0 0,-1 3 0,3 41 0,-3-35 0,0 12 24,2-1 0,0 1 0,2-1 0,12 42 0,-15-58-98,2-1-1,-1 1 1,1 0 0,0-1 0,1 1-1,-1-1 1,1 0 0,0 0 0,1-1-1,0 1 1,-1-1 0,2 0 0,-1 0-1,0-1 1,1 1 0,0-1 0,0 0-1,1-1 1,12 6 0,3-3-6752</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7.481"/>
    </inkml:context>
    <inkml:brush xml:id="br0">
      <inkml:brushProperty name="width" value="0.05" units="cm"/>
      <inkml:brushProperty name="height" value="0.05" units="cm"/>
    </inkml:brush>
  </inkml:definitions>
  <inkml:trace contextRef="#ctx0" brushRef="#br0">37 97 24575,'-1'0'0,"-1"0"0,1 0 0,-1-1 0,1 1 0,-1 0 0,1-1 0,-1 1 0,1-1 0,-1 1 0,1-1 0,-1 0 0,1 0 0,0 1 0,-1-1 0,1 0 0,0 0 0,0 0 0,0-1 0,0 1 0,0 0 0,0 0 0,0 0 0,0-1 0,0 1 0,1-1 0,-1 1 0,1 0 0,-1-1 0,1 1 0,-1-3 0,0 2 0,1 0 0,0 0 0,0 0 0,-1 0 0,1 0 0,0 0 0,1 1 0,-1-1 0,0 0 0,1 0 0,-1 0 0,1 0 0,-1 0 0,1 0 0,0 1 0,0-1 0,0 0 0,0 0 0,0 1 0,0-1 0,0 1 0,1-1 0,1-1 0,2 0 0,0 0 0,0 0 0,0 1 0,0 0 0,1 0 0,-1 0 0,0 1 0,1 0 0,-1 0 0,1 0 0,-1 1 0,1-1 0,-1 2 0,1-1 0,5 1 0,-7-1 0,0 1 0,0 0 0,0 0 0,0 0 0,0 0 0,0 0 0,-1 1 0,1-1 0,0 1 0,-1 0 0,1 1 0,-1-1 0,0 0 0,0 1 0,0 0 0,0 0 0,0 0 0,0 0 0,-1 0 0,0 0 0,3 5 0,-4-5 0,-1 0 0,1 0 0,-1 0 0,0 0 0,0 0 0,0 0 0,0 0 0,0 0 0,-1 0 0,1 0 0,-1 0 0,0 0 0,0 0 0,0 0 0,0 0 0,-1-1 0,1 1 0,-1 0 0,0-1 0,1 1 0,-1-1 0,-3 2 0,3 0 0,-1-1 0,1 1 0,0-1 0,0 1 0,0 0 0,0 0 0,-2 8 0,4-11 0,0 1 0,1-1 0,-1 1 0,0-1 0,0 1 0,1-1 0,-1 1 0,0-1 0,1 1 0,0-1 0,-1 0 0,1 1 0,0-1 0,-1 0 0,1 1 0,0-1 0,0 0 0,0 0 0,0 0 0,1 0 0,-1 0 0,0 0 0,0 0 0,1 0 0,-1-1 0,0 1 0,2 0 0,5 4 0,0 0 0,1 0 0,-1 0 0,0 1 0,0 0 0,13 13 0,-20-18 0,0 1 0,0-1 0,0 0 0,-1 1 0,1-1 0,0 1 0,0-1 0,-1 1 0,1-1 0,-1 1 0,1 0 0,-1-1 0,0 1 0,0 0 0,0-1 0,0 1 0,0 2 0,0-2 0,-1 0 0,0 0 0,0 0 0,0 0 0,0 0 0,0 0 0,0 0 0,-1 0 0,1 0 0,-1-1 0,1 1 0,-1 0 0,1-1 0,-1 0 0,0 1 0,-3 1 0,-9 4-195,0 0 0,0 0 0,-1-2 0,1 0 0,-1 0 0,-31 4 0,13-4-6631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7.812"/>
    </inkml:context>
    <inkml:brush xml:id="br0">
      <inkml:brushProperty name="width" value="0.05" units="cm"/>
      <inkml:brushProperty name="height" value="0.05" units="cm"/>
    </inkml:brush>
  </inkml:definitions>
  <inkml:trace contextRef="#ctx0" brushRef="#br0">0 7 24575,'5'-5'0,"1"4"0,0 5 0,-2 8 0,0 9 0,2 6 0,5 8 0,1 6 0,2 5 0,0 3 0,-4 3 0,-7 1 0,-9-4 0,-3-11-8191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8.182"/>
    </inkml:context>
    <inkml:brush xml:id="br0">
      <inkml:brushProperty name="width" value="0.05" units="cm"/>
      <inkml:brushProperty name="height" value="0.05" units="cm"/>
    </inkml:brush>
  </inkml:definitions>
  <inkml:trace contextRef="#ctx0" brushRef="#br0">26 0 24575,'1'0'0,"-1"0"0,1 0 0,-1 1 0,1-1 0,-1 0 0,1 0 0,0 1 0,-1-1 0,1 0 0,-1 1 0,1-1 0,-1 1 0,1-1 0,-1 1 0,0-1 0,1 0 0,-1 1 0,0 0 0,1-1 0,-1 1 0,0-1 0,1 1 0,-1-1 0,0 1 0,0 0 0,0-1 0,0 1 0,1-1 0,-1 1 0,0 0 0,0-1 0,0 1 0,0-1 0,0 1 0,-1 0 0,1-1 0,0 2 0,-5 29 0,3-26 0,-3 18-90,-2 8 145,1 0 1,1 1-1,-1 51 1,6-76-124,0 1 0,0-1 0,1 0-1,0 1 1,1-1 0,-1 0 0,1 0 0,1 0 0,-1 0 0,1-1 0,0 1 0,1-1 0,0 1 0,0-1 0,0 0 0,0-1 0,1 1 0,0-1 0,1 0 0,-1 0 0,10 7 0,6-1-6758</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8.527"/>
    </inkml:context>
    <inkml:brush xml:id="br0">
      <inkml:brushProperty name="width" value="0.05" units="cm"/>
      <inkml:brushProperty name="height" value="0.05" units="cm"/>
    </inkml:brush>
  </inkml:definitions>
  <inkml:trace contextRef="#ctx0" brushRef="#br0">0 0 24575,'0'14'0,"1"-1"0,0 0 0,0 0 0,1 0 0,1 0 0,6 17 0,-8-28 0,0 1 0,0 0 0,0-1 0,0 1 0,0-1 0,1 1 0,0-1 0,-1 1 0,1-1 0,0 0 0,0 0 0,0 0 0,0 0 0,0 0 0,1-1 0,-1 1 0,1-1 0,-1 1 0,1-1 0,-1 0 0,1 0 0,0 0 0,-1 0 0,1 0 0,0-1 0,0 1 0,0-1 0,0 0 0,0 0 0,-1 0 0,1 0 0,0 0 0,0-1 0,0 1 0,3-2 0,-1 0 0,0 0 0,0 0 0,-1 0 0,1-1 0,-1 1 0,1-1 0,-1 0 0,5-5 0,15-10 0,-23 18 0,-1 0 0,1 0 0,-1 0 0,1 0 0,0 0 0,-1 0 0,1 0 0,-1 0 0,1 0 0,-1 0 0,1 0 0,-1 0 0,1 0 0,-1 1 0,1-1 0,-1 0 0,1 0 0,-1 1 0,1-1 0,-1 0 0,1 1 0,-1-1 0,0 0 0,1 1 0,-1-1 0,0 1 0,1-1 0,-1 0 0,0 1 0,1-1 0,-1 1 0,0-1 0,0 1 0,0-1 0,1 1 0,-1-1 0,0 1 0,0-1 0,0 2 0,8 25 0,-7-24 0,21 102-1365,-16-81-5461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8.858"/>
    </inkml:context>
    <inkml:brush xml:id="br0">
      <inkml:brushProperty name="width" value="0.05" units="cm"/>
      <inkml:brushProperty name="height" value="0.05" units="cm"/>
    </inkml:brush>
  </inkml:definitions>
  <inkml:trace contextRef="#ctx0" brushRef="#br0">2 7 24575,'4'-5'0,"2"4"0,4 6 0,0 6 0,-1 7 0,2 8 0,-1 8 0,-2 9 0,-2 4 0,-7 4 0,-8 1 0,-6 2 0,-10-1 0,0-8-8191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9.565"/>
    </inkml:context>
    <inkml:brush xml:id="br0">
      <inkml:brushProperty name="width" value="0.05" units="cm"/>
      <inkml:brushProperty name="height" value="0.05" units="cm"/>
    </inkml:brush>
  </inkml:definitions>
  <inkml:trace contextRef="#ctx0" brushRef="#br0">53 1 24575,'-4'0'0,"-2"4"0,1 6 0,-4 6 0,0 4 0,1 4 0,3 6 0,1 2 0,2 1 0,1-2 0,6-1 0,5-1 0,6-2 0,5-4 0,2-3 0,3-4 0,1-5 0,-4-5-8191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09.909"/>
    </inkml:context>
    <inkml:brush xml:id="br0">
      <inkml:brushProperty name="width" value="0.05" units="cm"/>
      <inkml:brushProperty name="height" value="0.05" units="cm"/>
    </inkml:brush>
  </inkml:definitions>
  <inkml:trace contextRef="#ctx0" brushRef="#br0">46 32 24575,'-7'-9'0,"-13"-12"0,20 21 0,-1 0 0,1 0 0,-1-1 0,1 1 0,-1 0 0,1 0 0,-1 0 0,1 0 0,0-1 0,-1 1 0,1 0 0,-1 0 0,1 0 0,-1 0 0,1 0 0,-1 0 0,1 0 0,-1 1 0,1-1 0,-1 0 0,1 0 0,-1 0 0,1 0 0,0 1 0,-1-1 0,1 0 0,-1 0 0,1 1 0,0-1 0,-1 0 0,1 1 0,-1-1 0,1 0 0,0 1 0,0-1 0,-1 0 0,1 1 0,0-1 0,0 1 0,-1-1 0,1 1 0,0-1 0,0 1 0,0-1 0,0 0 0,0 1 0,0-1 0,0 1 0,0-1 0,0 1 0,0 0 0,-1 2 0,1 0 0,0 1 0,0-1 0,0 0 0,0 0 0,1 0 0,-1 0 0,1 0 0,0 1 0,0-1 0,0 0 0,0-1 0,0 1 0,3 4 0,29 43 0,-18-29 0,22 30 0,-25-36 0,0 0 0,-2 1 0,13 22 0,-22-36-49,0 0 1,0 0-1,-1 0 0,1 0 0,0 0 1,-1 0-1,1 0 0,-1 0 0,1 0 1,-1 0-1,0 1 0,0-1 0,0 0 1,-1 0-1,1 0 0,0 0 0,-1 1 1,1-1-1,-1 0 0,0 0 0,0 0 1,1 0-1,-1 0 0,-1 0 0,1-1 0,0 1 1,-3 3-1,-10 6-6777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57.615"/>
    </inkml:context>
    <inkml:brush xml:id="br0">
      <inkml:brushProperty name="width" value="0.05" units="cm"/>
      <inkml:brushProperty name="height" value="0.05" units="cm"/>
    </inkml:brush>
  </inkml:definitions>
  <inkml:trace contextRef="#ctx0" brushRef="#br0">74 39 24575,'7'-1'0,"0"-1"0,-1 1 0,1-1 0,0-1 0,0 1 0,7-5 0,5-1 0,-13 6 0,-2 0 0,-1 1 0,0-1 0,1 1 0,0 0 0,-1 0 0,1 0 0,-1 1 0,1-1 0,0 1 0,0 0 0,-1 0 0,7 1 0,-9-1 0,-1 1 0,1 0 0,-1-1 0,1 1 0,-1 0 0,0-1 0,1 1 0,-1 0 0,0 0 0,1-1 0,-1 1 0,0 0 0,0 0 0,1 0 0,-1-1 0,0 1 0,0 0 0,0 0 0,0 0 0,0 0 0,-1-1 0,1 1 0,0 0 0,0 0 0,0-1 0,-1 1 0,1 0 0,0 0 0,-1-1 0,1 1 0,-1 0 0,1-1 0,-1 1 0,0 0 0,-16 28 0,-13 19-97,17-27 169,0-1 1,-17 20 0,24-34-208,1 0-1,-1-1 1,0 0 0,0 0 0,-1 0 0,0 0 0,1-1 0,-2 0 0,1-1 0,-9 4 0,-7 0-6691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10.301"/>
    </inkml:context>
    <inkml:brush xml:id="br0">
      <inkml:brushProperty name="width" value="0.05" units="cm"/>
      <inkml:brushProperty name="height" value="0.05" units="cm"/>
    </inkml:brush>
  </inkml:definitions>
  <inkml:trace contextRef="#ctx0" brushRef="#br0">0 136 24575,'5'-4'0,"5"-2"0,6 0 0,4 2 0,4 1 0,1 1 0,2 1 0,0 0 0,0 1 0,0 0 0,-5 1-8191</inkml:trace>
  <inkml:trace contextRef="#ctx0" brushRef="#br0" timeOffset="1">337 6 24575,'0'-4'0,"0"2"0,4 7 0,7 2 0,0 4 0,4 10 0,7 5 0,1 7 0,0 2 0,1 5 0,-4 3 0,-10 4 0,-10-2 0,-15 1 0,-17 0 0,-17-2 0,0-9-8191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12.349"/>
    </inkml:context>
    <inkml:brush xml:id="br0">
      <inkml:brushProperty name="width" value="0.05" units="cm"/>
      <inkml:brushProperty name="height" value="0.05" units="cm"/>
    </inkml:brush>
  </inkml:definitions>
  <inkml:trace contextRef="#ctx0" brushRef="#br0">27 1 24575,'-23'124'0,"21"-96"30,0 0 0,2 0 0,5 41 0,-4-62-113,0 1 1,1-1-1,0 0 1,0 1-1,0-1 1,1 0-1,0 0 1,0-1-1,1 1 1,0 0-1,0-1 1,0 0-1,1 0 1,0 0-1,0-1 1,1 0-1,10 9 1,5-3-6744</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12.819"/>
    </inkml:context>
    <inkml:brush xml:id="br0">
      <inkml:brushProperty name="width" value="0.05" units="cm"/>
      <inkml:brushProperty name="height" value="0.05" units="cm"/>
    </inkml:brush>
  </inkml:definitions>
  <inkml:trace contextRef="#ctx0" brushRef="#br0">126 1 24575,'-5'0'0,"1"1"0,0 0 0,0 0 0,0 0 0,0 0 0,0 1 0,0-1 0,0 1 0,0 0 0,0 1 0,1-1 0,-1 0 0,1 1 0,0 0 0,0 0 0,0 0 0,0 0 0,0 0 0,1 1 0,-1-1 0,1 1 0,-2 3 0,-4 9 0,0-1 0,2 1 0,0 0 0,-5 19 0,10-30 0,-1-1 0,2 0 0,-1 1 0,0-1 0,1 1 0,0-1 0,0 1 0,0-1 0,1 1 0,-1-1 0,1 0 0,0 1 0,1-1 0,-1 0 0,1 1 0,-1-1 0,1 0 0,0 0 0,1-1 0,-1 1 0,1 0 0,0-1 0,0 1 0,0-1 0,0 0 0,0 0 0,7 5 0,-5-6 0,-1 1 0,1-1 0,0 0 0,0 0 0,0 0 0,0 0 0,0-1 0,0 0 0,0 0 0,1-1 0,-1 1 0,0-1 0,1 0 0,-1 0 0,0-1 0,0 0 0,1 0 0,-1 0 0,0 0 0,0-1 0,0 0 0,0 0 0,6-4 0,-8 4 0,0 1 0,-1-1 0,1 1 0,-1-1 0,0 0 0,1 0 0,-1 0 0,0 0 0,0 0 0,0-1 0,0 1 0,-1-1 0,1 1 0,-1-1 0,1 0 0,-1 1 0,0-1 0,0 0 0,0 0 0,-1 0 0,1 0 0,-1 0 0,1 0 0,-1-5 0,-1 5 0,1 1 0,-1-1 0,0 1 0,0 0 0,0-1 0,0 1 0,0 0 0,-1-1 0,1 1 0,-1 0 0,0 0 0,1 0 0,-1 0 0,0 1 0,0-1 0,0 0 0,0 1 0,0-1 0,-1 1 0,1 0 0,0 0 0,-1 0 0,1 0 0,-1 0 0,1 0 0,-1 1 0,1-1 0,-5 1 0,5-1-85,0 1 0,-1 0-1,1-1 1,0 1 0,-1 1-1,1-1 1,0 0 0,-1 0-1,1 1 1,0 0 0,-1-1-1,1 1 1,0 0 0,0 0-1,-3 2 1,-8 7-6741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13.192"/>
    </inkml:context>
    <inkml:brush xml:id="br0">
      <inkml:brushProperty name="width" value="0.05" units="cm"/>
      <inkml:brushProperty name="height" value="0.05" units="cm"/>
    </inkml:brush>
  </inkml:definitions>
  <inkml:trace contextRef="#ctx0" brushRef="#br0">0 12 24575,'0'-4'0,"5"-2"0,5 5 0,6 2 0,4 6 0,4 1 0,1 4 0,6 9 0,2 5 0,0 2 0,-6 6 0,-7 1 0,-12 4 0,-12-1 0,-13-2 0,-22 1 0,-5-5-8191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17.793"/>
    </inkml:context>
    <inkml:brush xml:id="br0">
      <inkml:brushProperty name="width" value="0.05" units="cm"/>
      <inkml:brushProperty name="height" value="0.05" units="cm"/>
    </inkml:brush>
  </inkml:definitions>
  <inkml:trace contextRef="#ctx0" brushRef="#br0">625 32 24575,'-4'-4'0,"1"1"0,-1-1 0,0 1 0,0 0 0,0 0 0,-1 1 0,-8-5 0,11 6 0,1 1 0,-1-1 0,1 1 0,-1 0 0,1 0 0,-1 0 0,1 0 0,-1 0 0,1 0 0,-1 0 0,1 0 0,-1 0 0,1 1 0,0-1 0,-1 1 0,1-1 0,-1 1 0,1-1 0,0 1 0,-1 0 0,1 0 0,0-1 0,0 1 0,0 0 0,-1 0 0,1 0 0,0 1 0,0-1 0,1 0 0,-2 2 0,-80 122 0,-109 228 0,154-272 0,3 2 0,4 0 0,-35 162 0,43-126 0,7 0 0,-2 161 0,45 245 0,51-12 0,35 226 0,-67 7 0,-70 494 0,19-1128 0,-23 447 0,13-421 0,-6 0 0,-38 136 0,-77 325 0,118-489 0,5 0 0,5 0 0,11 172 0,-1-248 0,1 0 0,2 0 0,1 0 0,11 32 0,-14-55 0,1 0 0,0 1 0,0-1 0,1-1 0,0 1 0,1-1 0,0-1 0,1 1 0,0-1 0,1 0 0,-1-1 0,2 0 0,-1 0 0,19 10 0,-8-8 0,0-1 0,1-1 0,0 0 0,1-2 0,-1-1 0,40 5 0,136 0 0,-178-10 0,757-47 0,-701 37-1365,-15 0-5461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19.118"/>
    </inkml:context>
    <inkml:brush xml:id="br0">
      <inkml:brushProperty name="width" value="0.05" units="cm"/>
      <inkml:brushProperty name="height" value="0.05" units="cm"/>
    </inkml:brush>
  </inkml:definitions>
  <inkml:trace contextRef="#ctx0" brushRef="#br0">1 112 24575,'7'-5'0,"0"-1"0,0 2 0,0-1 0,1 1 0,-1 0 0,1 1 0,0 0 0,1 0 0,9-2 0,0 0 0,42-12 0,0 2 0,1 4 0,110-7 0,-58 15 0,134 13 0,76 29 0,-282-31 0,0 2 0,-1 1 0,0 2 0,-1 2 0,64 35 0,-86-39 0,-1 1 0,-1 0 0,0 1 0,-1 0 0,0 1 0,-1 1 0,0 1 0,-2-1 0,0 2 0,0 0 0,-2 0 0,0 0 0,13 37 0,-1 14 0,-3 0 0,14 108 0,-29-157 0,26 165 0,86 489 0,5-31-270,-35 6-1,-42-85 271,7 90 0,72 169 0,15 102 271,-118-688-136,-25 462 0,-6-555-135,-12 238 0,7-56 0,8-178 0,-2 16 0,-6 195 0,19-326 0,-1-23 0,-1 0 0,1 0 0,-2 0 0,1 1 0,-1-1 0,0 0 0,-4 11 0,4-18 0,1-1 0,-1 0 0,0 0 0,0 1 0,0-1 0,0 0 0,0 0 0,0 0 0,0 0 0,0 0 0,0 0 0,-1-1 0,1 1 0,0 0 0,0 0 0,-1-1 0,1 1 0,-1-1 0,1 1 0,0-1 0,-1 0 0,1 0 0,-1 0 0,1 1 0,-1-1 0,1 0 0,-1-1 0,-1 1 0,-49-11 0,35 6 0,-216-47 0,-2 9 0,-261-12 0,252 49-986,-357 39 1,456-19-5235</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28.505"/>
    </inkml:context>
    <inkml:brush xml:id="br0">
      <inkml:brushProperty name="width" value="0.05" units="cm"/>
      <inkml:brushProperty name="height" value="0.05" units="cm"/>
    </inkml:brush>
  </inkml:definitions>
  <inkml:trace contextRef="#ctx0" brushRef="#br0">2010 5 24575,'3'-5'0,"3"11"0,5 10 0,0 11 0,-1 1 0,-2-1 0,-1 1 0,-1 1 0,4 43 0,-4-29 0,1 21 0,-3-1 0,-3 1 0,-3 0 0,-2 0 0,-3-1 0,-3 0 0,-2-1 0,-4 0 0,-23 63 0,-222 518 0,158-405 0,-145 315 0,171-403 0,-152 223 0,-174 152 0,-24-20 0,264-330 0,161-171-72,-1 0 1,0-1-1,-1 1 0,1-1 0,-1 0 0,1 0 0,-1-1 0,0 1 1,0-1-1,0 1 0,-1-1 0,1 0 0,0-1 0,-1 1 0,1-1 1,-1 0-1,1 0 0,-10 0 0,-1-4-6754</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40:28.911"/>
    </inkml:context>
    <inkml:brush xml:id="br0">
      <inkml:brushProperty name="width" value="0.05" units="cm"/>
      <inkml:brushProperty name="height" value="0.05" units="cm"/>
    </inkml:brush>
  </inkml:definitions>
  <inkml:trace contextRef="#ctx0" brushRef="#br0">19 0 24575,'0'0'0,"-1"0"0,0 0 0,0 0 0,1 0 0,-1 0 0,0 0 0,1 1 0,-1-1 0,0 0 0,0 0 0,1 0 0,-1 1 0,0-1 0,1 0 0,-1 1 0,1-1 0,-1 1 0,0-1 0,1 0 0,-1 1 0,1-1 0,-1 1 0,1 0 0,-1-1 0,1 1 0,-1 1 0,1-1 0,-1 1 0,1-1 0,0 1 0,-1-1 0,1 1 0,0 0 0,0-1 0,1 1 0,-1-1 0,0 1 0,0 0 0,1 1 0,3 9 0,1 0 0,11 20 0,-8-15 0,0 3 0,-1 0 0,-2 0 0,0 0 0,4 36 0,-1 87 0,-1-12 0,-2-67 0,-5-43 0,1 1 0,1-1 0,1 0 0,1 0 0,1 0 0,11 27 0,-15-44 0,1 0 0,1-1 0,-1 1 0,0 0 0,1-1 0,0 0 0,0 0 0,0 0 0,0 0 0,0 0 0,1-1 0,-1 1 0,1-1 0,0 0 0,0 0 0,-1 0 0,1-1 0,0 1 0,1-1 0,-1 0 0,0 0 0,0 0 0,0-1 0,1 1 0,-1-1 0,0 0 0,0-1 0,1 1 0,4-2 0,13-2 0,-1-1 0,1-1 0,-1 0 0,28-14 0,-29 11 0,8-3-455,0-1 0,36-23 0,-34 16-6371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7:08.928"/>
    </inkml:context>
    <inkml:brush xml:id="br0">
      <inkml:brushProperty name="width" value="0.05" units="cm"/>
      <inkml:brushProperty name="height" value="0.05" units="cm"/>
    </inkml:brush>
  </inkml:definitions>
  <inkml:trace contextRef="#ctx0" brushRef="#br0">1 1 24575,'0'0'-8191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37.200"/>
    </inkml:context>
    <inkml:brush xml:id="br0">
      <inkml:brushProperty name="width" value="0.05" units="cm"/>
      <inkml:brushProperty name="height" value="0.05" units="cm"/>
    </inkml:brush>
  </inkml:definitions>
  <inkml:trace contextRef="#ctx0" brushRef="#br0">640 23 24575,'0'-1'0,"-1"0"0,1 0 0,-1 0 0,1-1 0,-1 1 0,0 0 0,1 0 0,-1 0 0,0 0 0,0 0 0,0 0 0,1 0 0,-1 1 0,0-1 0,0 0 0,-1 0 0,1 1 0,0-1 0,0 0 0,0 1 0,0-1 0,0 1 0,-1 0 0,1-1 0,0 1 0,0 0 0,-1 0 0,1 0 0,0 0 0,-2 0 0,-3-1 0,0 1 0,0-1 0,0 1 0,0 1 0,-8 1 0,-12 5 0,1 2 0,0 0 0,0 2 0,1 1 0,-31 20 0,-105 85 0,136-98 0,1 2 0,1 0 0,1 2 0,1 0 0,1 1 0,1 1 0,-27 49 0,25-11-41,13-41-1283,1-1-5502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1.444"/>
    </inkml:context>
    <inkml:brush xml:id="br0">
      <inkml:brushProperty name="width" value="0.05" units="cm"/>
      <inkml:brushProperty name="height" value="0.05" units="cm"/>
    </inkml:brush>
  </inkml:definitions>
  <inkml:trace contextRef="#ctx0" brushRef="#br0">1 1 24575,'1'28'0,"2"0"0,12 52 0,-3-21 0,111 728 0,-109-693 0,-4 0 0,-5 160 0,-9-216-1365,-2-10-5461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49.672"/>
    </inkml:context>
    <inkml:brush xml:id="br0">
      <inkml:brushProperty name="width" value="0.05" units="cm"/>
      <inkml:brushProperty name="height" value="0.05" units="cm"/>
    </inkml:brush>
  </inkml:definitions>
  <inkml:trace contextRef="#ctx0" brushRef="#br0">256 72 24575,'0'-2'0,"0"1"0,1-1 0,-1 0 0,1 1 0,0-1 0,0 0 0,-1 1 0,1-1 0,0 1 0,0-1 0,0 1 0,1-1 0,1-1 0,8-15 0,-11 17 0,0 1 0,0-1 0,0 0 0,0 0 0,0 0 0,0 1 0,0-1 0,0 0 0,-1 0 0,1 1 0,0-1 0,0 0 0,-1 0 0,1 1 0,-1-1 0,1 0 0,-1 1 0,1-1 0,-1 1 0,1-1 0,-1 0 0,1 1 0,-1-1 0,0 1 0,1 0 0,-1-1 0,0 0 0,-3 0 0,0-1 0,1 0 0,-1 1 0,0 0 0,0 0 0,0 0 0,0 0 0,0 1 0,0 0 0,0 0 0,0 0 0,0 0 0,0 0 0,0 1 0,0 0 0,0 0 0,0 0 0,0 0 0,1 0 0,-8 5 0,-2 0 0,0 0 0,1 2 0,0-1 0,-19 17 0,22-16 0,0 0 0,0 1 0,1 0 0,0 1 0,0 0 0,1 0 0,0 1 0,1 0 0,0 0 0,1 0 0,0 1 0,-3 13 0,7-18 0,-1 1 0,1 0 0,1-1 0,-1 1 0,1 0 0,0-1 0,1 1 0,0 0 0,0-1 0,1 1 0,0-1 0,0 1 0,1-1 0,0 0 0,0 0 0,1 0 0,-1 0 0,2-1 0,-1 0 0,10 12 0,-4-8 0,1 0 0,0-1 0,1 0 0,0 0 0,0-2 0,1 1 0,0-1 0,0-1 0,1-1 0,-1 0 0,1 0 0,0-1 0,1-1 0,-1-1 0,21 2 0,-12-3 0,-1 0 0,1-2 0,0 0 0,-1-2 0,1 0 0,-1-2 0,0 0 0,0-1 0,26-12 0,-36 12 0,-1 0 0,0 0 0,0-1 0,0 0 0,-1-1 0,0 0 0,0-1 0,-1 0 0,-1 0 0,1-1 0,-1 0 0,-1 0 0,0-1 0,0 0 0,5-14 0,-9 17 0,0 0 0,-1 0 0,1 0 0,-2-1 0,1 1 0,-1-1 0,-1 1 0,1-1 0,-1 1 0,-1-1 0,0 1 0,0-1 0,0 1 0,-1 0 0,-1-1 0,1 1 0,-1 0 0,-1 0 0,1 1 0,-1-1 0,-1 1 0,1 0 0,-9-11 0,7 12-76,-1 0 1,1 0-1,-1 0 0,-1 1 0,1 0 0,0 1 0,-1-1 0,0 1 1,0 1-1,0-1 0,-1 2 0,1-1 0,-1 1 0,0 0 1,1 1-1,-1 0 0,-12 0 0,-5 1-6750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50.377"/>
    </inkml:context>
    <inkml:brush xml:id="br0">
      <inkml:brushProperty name="width" value="0.05" units="cm"/>
      <inkml:brushProperty name="height" value="0.05" units="cm"/>
    </inkml:brush>
  </inkml:definitions>
  <inkml:trace contextRef="#ctx0" brushRef="#br0">254 13 24575,'0'-1'0,"0"1"0,0-1 0,0 1 0,0-1 0,0 1 0,0-1 0,0 1 0,0 0 0,0-1 0,-1 1 0,1-1 0,0 1 0,0-1 0,0 1 0,-1 0 0,1-1 0,0 1 0,0-1 0,-1 1 0,1 0 0,0-1 0,-1 1 0,1 0 0,0-1 0,-1 1 0,1 0 0,-1 0 0,1-1 0,-1 1 0,1 0 0,0 0 0,-1 0 0,0 0 0,-19 2 0,-15 18 0,22-9 0,1 1 0,1 1 0,0 0 0,0 0 0,2 1 0,-15 27 0,7-7 0,-24 69 0,29-68 0,2 0 0,-7 48 0,17-80 0,-1-1 0,1 1 0,-1-1 0,1 1 0,0 0 0,0-1 0,0 1 0,1 0 0,-1-1 0,1 1 0,-1-1 0,1 1 0,0 0 0,0-1 0,0 0 0,0 1 0,0-1 0,1 0 0,-1 1 0,1-1 0,-1 0 0,1 0 0,0 0 0,0 0 0,0-1 0,0 1 0,0 0 0,0-1 0,0 0 0,1 1 0,-1-1 0,0 0 0,1 0 0,-1 0 0,1 0 0,0-1 0,-1 1 0,1-1 0,3 1 0,11 0 0,0-1 0,0-1 0,0 0 0,0-1 0,18-5 0,-3 2 0,53-3 0,112 5 0,2 0 0,-195 3 0,-1 0 0,1 0 0,0-1 0,-1 1 0,1-1 0,-1 0 0,1 0 0,-1 0 0,1-1 0,-1 1 0,0-1 0,0 0 0,0 1 0,0-2 0,0 1 0,0 0 0,0 0 0,-1-1 0,1 0 0,-1 1 0,0-1 0,3-4 0,-3 3 0,-1-1 0,1 1 0,-1-1 0,0 1 0,0-1 0,0 0 0,-1 0 0,0 1 0,0-1 0,0 0 0,0 0 0,-1 1 0,0-1 0,0 0 0,0 1 0,-3-8 0,-7-22 0,-2 1 0,-2 0 0,-1 1 0,-1 1 0,-29-40 0,38 62-227,1 0-1,-2 1 1,1 0-1,-1 0 1,-10-7-1,-1 2-6598</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51.071"/>
    </inkml:context>
    <inkml:brush xml:id="br0">
      <inkml:brushProperty name="width" value="0.05" units="cm"/>
      <inkml:brushProperty name="height" value="0.05" units="cm"/>
    </inkml:brush>
  </inkml:definitions>
  <inkml:trace contextRef="#ctx0" brushRef="#br0">443 129 24575,'0'-10'0,"0"0"0,-1 0 0,0 0 0,0-1 0,-1 1 0,-4-13 0,5 20 0,0 0 0,-1 1 0,1-1 0,-1 0 0,1 1 0,-1 0 0,0-1 0,0 1 0,0 0 0,0 0 0,-1 0 0,1 0 0,0 0 0,-1 1 0,1-1 0,-1 1 0,0-1 0,1 1 0,-1 0 0,0 0 0,0 0 0,0 1 0,0-1 0,1 1 0,-1 0 0,-6-1 0,0 2 0,-1 0 0,0 0 0,0 1 0,1 0 0,-1 0 0,1 1 0,-1 1 0,1-1 0,0 2 0,-9 5 0,-6 4 0,2 1 0,-31 26 0,34-25 0,0 1 0,2 1 0,0 0 0,1 2 0,-17 25 0,29-39 0,0 0 0,0 0 0,1 1 0,0 0 0,0-1 0,1 1 0,0 0 0,0 0 0,1 0 0,-1 0 0,1 1 0,1-1 0,0 0 0,0 1 0,0-1 0,1 0 0,0 0 0,0 0 0,1 1 0,0-1 0,0-1 0,5 12 0,-3-12 0,0 0 0,1 0 0,0 0 0,0-1 0,0 1 0,1-1 0,-1 0 0,1-1 0,1 1 0,-1-1 0,0 0 0,1-1 0,0 0 0,0 0 0,0 0 0,0-1 0,13 3 0,0-1 0,0-2 0,0 1 0,1-2 0,-1-1 0,30-3 0,-23-2-1365,-3-1-5461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51.761"/>
    </inkml:context>
    <inkml:brush xml:id="br0">
      <inkml:brushProperty name="width" value="0.05" units="cm"/>
      <inkml:brushProperty name="height" value="0.05" units="cm"/>
    </inkml:brush>
  </inkml:definitions>
  <inkml:trace contextRef="#ctx0" brushRef="#br0">305 1 24575,'0'4'0,"-1"1"0,0-1 0,1 1 0,-1-1 0,-1 1 0,1-1 0,-1 0 0,0 0 0,0 1 0,0-1 0,-3 4 0,-34 41 0,11-16 0,-17 27 0,-49 69 0,78-104 0,1 1 0,1 0 0,-13 39 0,25-63 0,1 1 0,0 0 0,0-1 0,1 1 0,-1 0 0,1-1 0,-1 1 0,1 0 0,0 0 0,0 0 0,0-1 0,0 1 0,1 0 0,-1 0 0,1-1 0,-1 1 0,1 0 0,0-1 0,0 1 0,2 2 0,-1-3 0,0 0 0,0 0 0,0 0 0,0-1 0,0 1 0,1-1 0,-1 0 0,1 1 0,-1-1 0,1 0 0,-1 0 0,1-1 0,-1 1 0,1 0 0,0-1 0,0 0 0,-1 1 0,1-1 0,0 0 0,-1-1 0,4 1 0,14-2 0,1-1 0,22-7 0,-21 5 0,38-4 0,-29 6 0,1 2 0,-1 1 0,0 2 0,0 1 0,0 1 0,0 1 0,49 17 0,-78-22-40,-1 1 0,1 0 0,-1-1 0,1 1-1,0-1 1,-1 1 0,1-1 0,0 0 0,-1 0 0,1 0 0,0 0-1,0 0 1,-1 0 0,1-1 0,0 1 0,-1 0 0,1-1-1,0 1 1,-1-1 0,1 0 0,-1 1 0,1-1 0,-1 0 0,1 0-1,-1 0 1,0 0 0,1 0 0,-1 0 0,0-1 0,0 1-1,0 0 1,0-1 0,1-1 0,5-10-6786</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52.453"/>
    </inkml:context>
    <inkml:brush xml:id="br0">
      <inkml:brushProperty name="width" value="0.05" units="cm"/>
      <inkml:brushProperty name="height" value="0.05" units="cm"/>
    </inkml:brush>
  </inkml:definitions>
  <inkml:trace contextRef="#ctx0" brushRef="#br0">340 264 24575,'1'-4'0,"1"0"0,0 0 0,0 0 0,0 0 0,0 1 0,0-1 0,1 1 0,0 0 0,-1-1 0,1 1 0,1 0 0,2-2 0,3-4 0,-5 5 0,9-9 0,-1 0 0,-1-1 0,0 0 0,11-20 0,-21 31 0,1 1 0,-1-1 0,1 0 0,-1 1 0,0-1 0,0 0 0,0 0 0,0 0 0,-1 0 0,1 1 0,-1-1 0,0 0 0,0 0 0,0 0 0,0 0 0,0 0 0,-1 0 0,1 0 0,-1 0 0,0 0 0,0 0 0,0 1 0,0-1 0,0 0 0,0 1 0,-1-1 0,0 1 0,1-1 0,-1 1 0,0 0 0,0-1 0,0 1 0,-4-3 0,1 2 0,0 1 0,0-1 0,-1 1 0,1 0 0,0 0 0,-1 1 0,1-1 0,-1 1 0,0 1 0,1-1 0,-1 1 0,1 0 0,-1 0 0,0 0 0,1 1 0,-10 2 0,0 0 0,0 1 0,1 1 0,-1 0 0,-26 14 0,21-8 0,0 2 0,1-1 0,1 2 0,0 1 0,1 0 0,1 1 0,0 1 0,1 0 0,1 1 0,-15 25 0,24-35 0,0 1 0,1 0 0,0 0 0,0 0 0,1 0 0,0 1 0,1-1 0,0 1 0,0 0 0,1-1 0,0 1 0,1 0 0,0 0 0,1 0 0,0-1 0,0 1 0,1 0 0,0-1 0,1 1 0,0-1 0,1 0 0,0 0 0,0 0 0,0 0 0,2-1 0,6 11 0,-3-10 10,-1 1 0,1-1 0,0-1 0,1 0 0,0 0 0,1-1 0,-1 0 0,1-1 0,0 0 0,1-1 0,20 7 0,-17-7-159,0-1 1,0-1-1,0 0 1,0-1-1,0-1 1,0 0-1,1-1 1,-1-1-1,21-3 1,-9-3-6678</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52.936"/>
    </inkml:context>
    <inkml:brush xml:id="br0">
      <inkml:brushProperty name="width" value="0.05" units="cm"/>
      <inkml:brushProperty name="height" value="0.05" units="cm"/>
    </inkml:brush>
  </inkml:definitions>
  <inkml:trace contextRef="#ctx0" brushRef="#br0">359 1 24575,'-5'0'0,"-1"1"0,0 0 0,1 0 0,-1 1 0,1-1 0,-1 1 0,1 1 0,-1-1 0,1 1 0,0-1 0,0 1 0,-5 5 0,-9 7 0,-27 28 0,32-29 0,7-7 0,-103 108 0,97-100 0,2 1 0,0 0 0,0 0 0,2 1 0,0 0 0,-8 22 0,16-36 0,0 0 0,0 0 0,0-1 0,0 1 0,0 0 0,1 0 0,0 0 0,-1 0 0,1 0 0,0 0 0,0 0 0,1 0 0,-1 0 0,0 0 0,1 0 0,0-1 0,0 1 0,0 0 0,0 0 0,2 3 0,-1-4 0,1 0 0,-1 1 0,1-1 0,-1 0 0,1-1 0,0 1 0,0-1 0,0 1 0,0-1 0,0 0 0,0 0 0,0 0 0,0 0 0,0 0 0,0-1 0,1 0 0,-1 0 0,5 0 0,24 0 0,0-2 0,62-12 0,28-2 0,72 15-1365,-171 2-5461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53.669"/>
    </inkml:context>
    <inkml:brush xml:id="br0">
      <inkml:brushProperty name="width" value="0.05" units="cm"/>
      <inkml:brushProperty name="height" value="0.05" units="cm"/>
    </inkml:brush>
  </inkml:definitions>
  <inkml:trace contextRef="#ctx0" brushRef="#br0">148 122 24575,'-1'-1'0,"-1"1"0,0-1 0,0 0 0,1 1 0,-1-1 0,1 0 0,-1 0 0,1 0 0,-1 0 0,1 0 0,0 0 0,-1-1 0,1 1 0,0 0 0,0-1 0,0 1 0,0-1 0,0 1 0,0-1 0,0 1 0,0-4 0,-1 1 0,0 0 0,1 1 0,-1-1 0,1 0 0,0 0 0,1 0 0,-1 0 0,0-7 0,2 9 0,-1-1 0,0 1 0,1 0 0,0-1 0,-1 1 0,1 0 0,0 0 0,0-1 0,0 1 0,1 0 0,-1 0 0,0 0 0,1 0 0,-1 1 0,1-1 0,0 0 0,-1 1 0,1-1 0,0 1 0,0-1 0,0 1 0,0 0 0,1 0 0,-1 0 0,0 0 0,0 0 0,1 0 0,-1 1 0,0-1 0,1 1 0,-1 0 0,3-1 0,-1 1 0,0 0 0,0 0 0,0 0 0,0 1 0,0-1 0,0 1 0,0 0 0,0 0 0,0 1 0,0-1 0,0 1 0,0-1 0,-1 1 0,1 1 0,-1-1 0,0 0 0,1 1 0,2 3 0,0 1 0,-1 0 0,-1 1 0,1-1 0,-1 1 0,-1 0 0,1 0 0,-2 1 0,1-1 0,-1 0 0,0 1 0,-1 0 0,1-1 0,-2 1 0,0 15 0,-1-7 0,0 0 0,-1-1 0,-1 1 0,-1-1 0,0 0 0,-12 30 0,2-18 0,0-1 0,-2-1 0,-26 35 0,30-45 0,-1-1 0,0 0 0,-2-1 0,1-1 0,-2 0 0,-21 13 0,36-24 0,-1-1 0,0-1 0,0 1 0,1 0 0,-1 0 0,0-1 0,0 1 0,0-1 0,0 1 0,0-1 0,0 0 0,0 0 0,0 0 0,0 0 0,0 0 0,-3-1 0,5 1 0,-1 0 0,1 0 0,-1 0 0,1-1 0,0 1 0,-1 0 0,1-1 0,-1 1 0,1 0 0,-1-1 0,1 1 0,0 0 0,-1-1 0,1 1 0,0-1 0,0 1 0,-1 0 0,1-1 0,0 1 0,0-1 0,-1 1 0,1-1 0,0 0 0,0-1 0,0 1 0,0 0 0,0-1 0,0 1 0,0-1 0,1 1 0,-1 0 0,1-1 0,-1 1 0,1 0 0,-1-1 0,2-1 0,4-7 0,1 0 0,0 1 0,1 0 0,0 0 0,0 1 0,1-1 0,0 2 0,15-10 0,6-3 0,49-23 0,-68 37 0,1 1 0,0 0 0,0 1 0,0 0 0,0 1 0,1 0 0,14-1 0,-21 4 0,0 0 0,0 0 0,0 1 0,0 0 0,0 0 0,0 0 0,0 1 0,-1 0 0,1 0 0,0 0 0,-1 0 0,1 1 0,-1 0 0,0 1 0,0-1 0,9 8 0,0 2-1365,-1-2-5461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54.030"/>
    </inkml:context>
    <inkml:brush xml:id="br0">
      <inkml:brushProperty name="width" value="0.05" units="cm"/>
      <inkml:brushProperty name="height" value="0.05" units="cm"/>
    </inkml:brush>
  </inkml:definitions>
  <inkml:trace contextRef="#ctx0" brushRef="#br0">44 55 24575,'-7'-25'0,"0"20"0,1 17 0,0 10 0,0 0 0,2-1 0,0 2 0,0 43 0,4-60 0,0 1 0,1 0 0,0-1 0,0 1 0,1-1 0,-1 0 0,1 1 0,1-1 0,-1 0 0,1 0 0,0 0 0,0 0 0,1-1 0,0 1 0,0-1 0,0 0 0,1 0 0,-1-1 0,1 1 0,0-1 0,9 6 0,-11-8 0,0-1 0,-1 1 0,1-1 0,0 0 0,1 1 0,-1-1 0,0-1 0,0 1 0,0 0 0,1-1 0,-1 1 0,0-1 0,0 0 0,1 0 0,-1-1 0,0 1 0,0-1 0,1 1 0,3-3 0,-2 1 0,0 0 0,0-1 0,0 0 0,0 0 0,-1 0 0,0 0 0,0-1 0,0 0 0,0 0 0,6-9 0,-3 5 0,-1-2 0,0 1 0,-1-1 0,0 0 0,-1 0 0,0 0 0,-1 0 0,0-1 0,0 0 0,-1 1 0,1-17 0,-3 20 9,-1-1-1,0 0 1,0 0-1,-1 1 1,0-1 0,0 1-1,0-1 1,-1 1-1,0 0 1,-1 0-1,0 0 1,0 1-1,-5-8 1,6 11-68,0-1-1,0 1 1,0 0-1,0 0 1,-1 0 0,1 0-1,-1 1 1,0 0-1,0-1 1,0 1 0,0 0-1,0 1 1,0-1-1,0 1 1,0 0 0,-1 0-1,1 0 1,-1 1-1,1-1 1,0 1 0,-1 0-1,1 0 1,-1 1-1,-4 0 1,-9 4-6767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16.907"/>
    </inkml:context>
    <inkml:brush xml:id="br0">
      <inkml:brushProperty name="width" value="0.05" units="cm"/>
      <inkml:brushProperty name="height" value="0.05" units="cm"/>
    </inkml:brush>
  </inkml:definitions>
  <inkml:trace contextRef="#ctx0" brushRef="#br0">1 148 24575,'0'-12'0,"1"1"0,0-1 0,0 1 0,2 0 0,3-14 0,-5 21 0,1 0 0,0 0 0,-1 0 0,1-1 0,0 2 0,1-1 0,-1 0 0,1 0 0,0 1 0,0 0 0,0-1 0,0 1 0,0 0 0,1 0 0,-1 1 0,6-3 0,-8 4 0,0 0 0,1 1 0,-1-1 0,1 1 0,-1 0 0,1 0 0,-1-1 0,1 1 0,-1 0 0,1 0 0,-1 0 0,1 0 0,0 1 0,-1-1 0,1 0 0,-1 1 0,0-1 0,1 1 0,-1-1 0,1 1 0,-1 0 0,0 0 0,1-1 0,-1 1 0,0 0 0,0 0 0,0 0 0,0 0 0,0 1 0,0-1 0,0 0 0,0 0 0,0 1 0,0-1 0,1 3 0,2 4 0,0 1 0,0 0 0,-1 0 0,3 13 0,1 10 0,-1 0 0,-2 0 0,-1 0 0,-3 63 0,-23 131 0,19-195 0,-30 200-58,-32 371-1249,65-558-5519</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17.673"/>
    </inkml:context>
    <inkml:brush xml:id="br0">
      <inkml:brushProperty name="width" value="0.05" units="cm"/>
      <inkml:brushProperty name="height" value="0.05" units="cm"/>
    </inkml:brush>
  </inkml:definitions>
  <inkml:trace contextRef="#ctx0" brushRef="#br0">33 549 24575,'-4'-4'0,"1"0"0,-1 0 0,1 0 0,0 0 0,0 0 0,0-1 0,1 1 0,-4-9 0,6 12 0,0-1 0,-1 0 0,1 1 0,0-1 0,-1 0 0,1 1 0,0-1 0,0 0 0,0 1 0,1-1 0,-1 0 0,0 1 0,1-1 0,-1 1 0,1-1 0,-1 0 0,1 1 0,0-1 0,0 1 0,0-1 0,-1 1 0,1 0 0,1-1 0,-1 1 0,0 0 0,0 0 0,0 0 0,1 0 0,-1 0 0,2-1 0,9-5 0,-1 1 0,1 0 0,0 1 0,0 0 0,25-5 0,72-10 0,-65 13 0,1422-212-3383,-1462 218 3383,903-114-226,5 60-193,-886 55 385,135 2-86,-132 0 172,-1 2 1,1 0 0,39 13-1,-62-15 56,0 0-1,0 0 0,-1 1 0,1-1 1,-1 1-1,0 0 0,1 1 0,-2-1 1,7 6-1,-10-8-31,1 1 0,-1 0 0,0-1 0,0 1-1,1 0 1,-1 0 0,-1 0 0,1 0 0,0 0 0,0 0 0,-1 0 0,1 0 0,-1 0 0,0 0 0,1 0 0,-1 0 0,0 0 0,0 0 0,-1 1-1,1-1 1,0 0 0,-1 0 0,1 0 0,-1 0 0,0 0 0,1 0 0,-3 3 0,-21 37 719,19-36-797,1 1 0,0 0 0,0-1 0,1 1 0,0 1 0,0-1 0,1 0 0,0 1 0,0-1 0,-1 10 0,3 4 2,2 0 0,0 0 0,1 0 0,1 0 0,9 26 0,4 22 0,32 287 0,9 45 0,-29-276 0,18 93 0,-37-161 0,3 105 0,-12-151 0,-2 1 0,1-1 0,-1 0 0,-1 0 0,0 0 0,-1 0 0,0 0 0,0 0 0,-9 17 0,9-24 0,0 1 0,0-1 0,0 1 0,0-1 0,-1 0 0,0-1 0,0 1 0,0-1 0,0 1 0,0-1 0,-1 0 0,1-1 0,-1 1 0,0-1 0,0 0 0,0 0 0,0 0 0,0-1 0,0 0 0,0 0 0,-1 0 0,-5 0 0,-31-1 0,0-2 0,0-2 0,-60-13 0,-16-1 0,3 8 16,-166 8 0,-119 30-340,232-14-349,-1587 103-1265,1329-90 1935,370-23-23,24-1 25,1-1 0,-1-1 0,0-2 0,-61-9 0,91 10 55,-1 0-1,1-1 0,0 1 1,0-1-1,0 1 1,-1-1-1,1 0 0,0 0 1,0 0-1,0 0 1,0 0-1,1-1 0,-1 1 1,0-1-1,0 1 0,1-1 1,-1 1-1,-2-5 1,4 5-5,0 0 0,0-1 1,0 1-1,0-1 1,0 1-1,1 0 1,-1-1-1,0 1 0,1 0 1,-1-1-1,1 1 1,-1 0-1,1 0 1,-1-1-1,1 1 0,0 0 1,0 0-1,0 0 1,0 0-1,0 0 0,0 0 1,0 0-1,0 0 1,0 0-1,0 1 1,0-1-1,1 0 0,1 0 1,22-12 277,-21 11-427,0 0 0,0 1-1,0-1 1,0-1 0,-1 1 0,1-1-1,0 1 1,-1-1 0,0 0-1,0 0 1,4-5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1.972"/>
    </inkml:context>
    <inkml:brush xml:id="br0">
      <inkml:brushProperty name="width" value="0.05" units="cm"/>
      <inkml:brushProperty name="height" value="0.05" units="cm"/>
    </inkml:brush>
  </inkml:definitions>
  <inkml:trace contextRef="#ctx0" brushRef="#br0">0 122 24575,'4'3'0,"0"-1"0,1 1 0,-1-1 0,1 0 0,-1-1 0,1 1 0,0-1 0,0 0 0,-1 0 0,1 0 0,0-1 0,0 1 0,8-2 0,3 2 0,441 7-15,-284-9-364,1818-8-6067,997-26 1942,-2985 35 4503,1022-27 1091,-1019 26-1070,45 0 1054,-1-4 1,54-10-1,-102 15-973,1-1 0,-1 0-1,1 1 1,-1-1 0,0 0 0,1 0-1,-1 0 1,0 0 0,0 0 0,2-2-1,-4 2-62,1 1-1,-1 0 1,0 0-1,0-1 0,0 1 1,0 0-1,0 0 0,0-1 1,0 1-1,0 0 0,0-1 1,0 1-1,0 0 1,0 0-1,0-1 0,0 1 1,0 0-1,0-1 0,0 1 1,0 0-1,0 0 1,0-1-1,0 1 0,0 0 1,-1 0-1,1-1 0,0 1 1,0 0-1,0 0 1,-1-1-1,1 1 0,0 0 1,0 0-1,0 0 0,-1-1 1,1 1-1,0 0 1,0 0-1,-1 0 0,1 0 1,0 0-1,0 0 0,-1-1 1,-6-2 241,0 1 0,-1-1-1,1 1 1,-13-2 0,-56-6 82,-7 1-6048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18.172"/>
    </inkml:context>
    <inkml:brush xml:id="br0">
      <inkml:brushProperty name="width" value="0.05" units="cm"/>
      <inkml:brushProperty name="height" value="0.05" units="cm"/>
    </inkml:brush>
  </inkml:definitions>
  <inkml:trace contextRef="#ctx0" brushRef="#br0">54 327 24575,'-1'-1'0,"0"1"0,0 0 0,0-1 0,0 1 0,0-1 0,0 1 0,0-1 0,1 1 0,-1-1 0,0 1 0,0-1 0,0 0 0,1 0 0,-1 1 0,0-1 0,1 0 0,-1 0 0,1 0 0,-1 0 0,1 1 0,-1-1 0,1 0 0,0 0 0,-1 0 0,1 0 0,0 0 0,0-1 0,-6-33 0,5 27 0,0 20 0,0 1 0,-5 23 0,-3 18 0,-2 347 0,12-322 0,-1-62 0,-1-9 0,1 0 0,0-1 0,0 1 0,1 0 0,0-1 0,0 1 0,1 0 0,5 12 0,-7-20 0,0 0 0,0 0 0,0 0 0,0 0 0,0 0 0,0 1 0,0-1 0,0 0 0,0 0 0,0 0 0,0 0 0,0 0 0,1 0 0,-1 1 0,0-1 0,0 0 0,0 0 0,0 0 0,0 0 0,0 0 0,1 0 0,-1 0 0,0 0 0,0 0 0,0 0 0,0 0 0,1 0 0,-1 0 0,0 0 0,0 0 0,0 0 0,0 0 0,0 0 0,1 0 0,-1 0 0,0 0 0,0 0 0,0 0 0,0 0 0,0 0 0,1 0 0,-1 0 0,0 0 0,0 0 0,0 0 0,0-1 0,0 1 0,0 0 0,1 0 0,-1 0 0,0 0 0,0 0 0,7-13 0,3-15 0,7-70 0,7-135 0,-17 134 0,27-135 0,-29 213 0,1 0 0,0 0 0,2 1 0,17-35 0,-21 48 0,1-1 0,-1 1 0,1 0 0,1 1 0,-1-1 0,1 1 0,1 0 0,-1 0 0,1 1 0,0 0 0,0 0 0,0 1 0,1 0 0,15-6 0,-4 4 15,0 1 0,0 2 0,0 0 0,0 1 0,1 0 0,-1 2 0,33 3 0,-36-1-164,1 0 1,-1 2-1,0-1 1,0 2-1,0 0 1,-1 1-1,1 1 1,-1 0-1,16 12 1,-4 2-6678</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18.498"/>
    </inkml:context>
    <inkml:brush xml:id="br0">
      <inkml:brushProperty name="width" value="0.05" units="cm"/>
      <inkml:brushProperty name="height" value="0.05" units="cm"/>
    </inkml:brush>
  </inkml:definitions>
  <inkml:trace contextRef="#ctx0" brushRef="#br0">57 26 24575,'-5'5'0,"-5"5"0,-6 1 0,0 4 0,7-2 0,9-2 0,10-4 0,11-2 0,12-7 0,8-3 0,6 0 0,4-5 0,-2 1 0,0 1 0,-5-3 0,-1 1 0,-8 3-8191</inkml:trace>
  <inkml:trace contextRef="#ctx0" brushRef="#br0" timeOffset="1">523 1 24575,'0'4'0,"0"6"0,4 2 0,2 2 0,0 4 0,3 3 0,0 2 0,-2 7 0,-1 2 0,-3 4 0,-1 1 0,-1 3 0,-1-1 0,0-3 0,-5-3 0,-1-8-8191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19.310"/>
    </inkml:context>
    <inkml:brush xml:id="br0">
      <inkml:brushProperty name="width" value="0.05" units="cm"/>
      <inkml:brushProperty name="height" value="0.05" units="cm"/>
    </inkml:brush>
  </inkml:definitions>
  <inkml:trace contextRef="#ctx0" brushRef="#br0">1 38 24575,'0'-15'0,"0"-7"0,3 22 0,5 13 0,9 25 0,2 0 0,1-2 0,2-1 0,1 0 0,29 32 0,-43-58 0,-1 1 0,0 0 0,-1 0 0,0 1 0,7 14 0,-12-19 0,0 0 0,0 0 0,0 0 0,-1 0 0,1 1 0,-2-1 0,1 0 0,-1 1 0,0-1 0,0 0 0,-1 1 0,-1 7 0,-5 18 0,-6 44 0,12-70 0,0 1 0,1-1 0,0 1 0,0 0 0,1-1 0,0 1 0,0-1 0,4 11 0,-5-15 0,1 0 0,0 0 0,0 0 0,0 0 0,0 0 0,1 0 0,-1 0 0,0-1 0,1 1 0,-1-1 0,1 1 0,0-1 0,-1 0 0,1 1 0,0-1 0,0 0 0,0 0 0,0 0 0,0 0 0,0-1 0,0 1 0,0-1 0,0 1 0,0-1 0,0 1 0,1-1 0,-1 0 0,0 0 0,0 0 0,0-1 0,0 1 0,1 0 0,-1-1 0,0 1 0,0-1 0,3-1 0,2-1 0,0 1 0,-1-2 0,1 1 0,-1-1 0,0 0 0,0 0 0,-1 0 0,1-1 0,8-9 0,-10 9 0,0 0 0,-1 0 0,0 0 0,0-1 0,0 1 0,-1-1 0,0 1 0,0-1 0,0 0 0,0 0 0,-1 0 0,0 0 0,0-10 0,-1 7 0,-1-1 0,0 0 0,0 1 0,-1-1 0,0 1 0,-1 0 0,0 0 0,-5-11 0,2 7 0,-1 0 0,0 1 0,-1-1 0,-1 1 0,0 1 0,0-1 0,-1 2 0,0-1 0,-1 1 0,-1 1 0,-15-11 0,26 20 0,0 0 0,0-1 0,0 1 0,0 0 0,0-1 0,0 1 0,1-1 0,-1 1 0,0-1 0,0 1 0,0-1 0,1 0 0,-1 0 0,0 1 0,0-1 0,1 0 0,-1 0 0,1 0 0,-1 1 0,1-1 0,-1 0 0,0-2 0,22-1 0,-4 2 0,52-7 0,-1 3 0,108 5 0,-172 1 0,0 1 0,-1-1 0,1 1 0,-1 0 0,1 0 0,-1 0 0,0 0 0,1 1 0,-1-1 0,0 1 0,0 0 0,0 0 0,0 0 0,0 0 0,0 1 0,-1-1 0,1 1 0,-1 0 0,0-1 0,0 1 0,0 0 0,0 0 0,0 1 0,0-1 0,-1 0 0,0 0 0,0 1 0,0-1 0,1 7 0,1 9 0,-1 0 0,-1 0 0,0 0 0,-4 29 0,1-14 0,3 22 0,0-37 0,-1 0 0,0 0 0,-2 0 0,-5 31 0,1-38 0,1-15 0,2-22 0,7 5 0,0 0 0,1 0 0,1 1 0,0 0 0,2 0 0,15-28 0,-1 10 0,1 1 0,30-37 0,-38 55 0,0 1 0,2 0 0,21-17 0,-30 28 0,0-1 0,1 2 0,0-1 0,0 1 0,0 1 0,1 0 0,0 0 0,-1 0 0,17-2 0,-23 5 0,1 1 0,-1-1 0,0 1 0,1 0 0,-1 0 0,0 1 0,1-1 0,-1 0 0,0 1 0,0 0 0,1 0 0,-1 0 0,0 0 0,0 0 0,0 1 0,0 0 0,0-1 0,-1 1 0,5 4 0,-3-2 0,0 0 0,0 1 0,-1 0 0,1 0 0,-1 0 0,0 0 0,-1 0 0,0 1 0,1-1 0,0 8 0,3 11 0,-2 0 0,-1 0 0,-1 0 0,-1 30 0,-2 21-1365,0-46-5461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19.687"/>
    </inkml:context>
    <inkml:brush xml:id="br0">
      <inkml:brushProperty name="width" value="0.05" units="cm"/>
      <inkml:brushProperty name="height" value="0.05" units="cm"/>
    </inkml:brush>
  </inkml:definitions>
  <inkml:trace contextRef="#ctx0" brushRef="#br0">17 27 24575,'0'-4'0,"-5"-2"0,-1-4 0,1 4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0.483"/>
    </inkml:context>
    <inkml:brush xml:id="br0">
      <inkml:brushProperty name="width" value="0.05" units="cm"/>
      <inkml:brushProperty name="height" value="0.05" units="cm"/>
    </inkml:brush>
  </inkml:definitions>
  <inkml:trace contextRef="#ctx0" brushRef="#br0">81 198 24575,'-3'-3'0,"0"1"0,-1-1 0,0 1 0,1 0 0,-1 0 0,0 0 0,-7-2 0,8 4 0,0-1 0,1 0 0,-1 0 0,0-1 0,0 1 0,1 0 0,-1-1 0,1 0 0,-1 1 0,1-1 0,0 0 0,0 0 0,0 0 0,0-1 0,0 1 0,-2-4 0,3 5 0,1 0 0,0 1 0,0-1 0,0 0 0,0 1 0,-1-1 0,1 0 0,0 1 0,0-1 0,0 0 0,1 0 0,-1 1 0,0-1 0,0 0 0,0 1 0,0-1 0,1 0 0,-1 1 0,0-1 0,1 0 0,-1 1 0,0-1 0,1 1 0,-1-1 0,1 1 0,-1-1 0,1 1 0,-1-1 0,1 1 0,-1-1 0,1 1 0,-1 0 0,1-1 0,0 1 0,-1 0 0,1-1 0,0 1 0,-1 0 0,1 0 0,0 0 0,-1-1 0,2 1 0,34-5 0,-34 5 0,270-11 0,628-17-1465,-778 26 1125,2762-10-6606,-1766 14 7603,-1073-1 334,-27 0-425,1 0 1,-1-2 0,0 0 0,1-1-1,31-7 1,-49 9-518,-1-1 0,1 1-1,-1 0 1,1 0 0,0 0 0,-1 0-1,1 0 1,-1-1 0,1 1-1,0 0 1,-1 0 0,1-1 0,-1 1-1,1 0 1,-1-1 0,1 1 0,-1-1-1,0 1 1,1 0 0,-1-1-1,1 1 1,-1-1 0,0 1 0,0-1-1,1 0 1,-1 1 0,0-1 0,0 1-1,1-2 1,-2 2 16,1-1 0,-1 0 0,1 0 0,-1 0 0,1 1 0,-1-1 0,0 0 0,1 1 0,-1-1-1,0 0 1,1 1 0,-1-1 0,0 1 0,0-1 0,0 1 0,-1-1 0,-41-15 926,41 16-989,-34-10-1223,1 1-5605</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0.828"/>
    </inkml:context>
    <inkml:brush xml:id="br0">
      <inkml:brushProperty name="width" value="0.05" units="cm"/>
      <inkml:brushProperty name="height" value="0.05" units="cm"/>
    </inkml:brush>
  </inkml:definitions>
  <inkml:trace contextRef="#ctx0" brushRef="#br0">39 0 24575,'-35'3'0,"35"-3"0,-1 0 0,1 0 0,0 0 0,0 0 0,0 1 0,0-1 0,0 0 0,-1 0 0,1 0 0,0 0 0,0 0 0,0 0 0,0 0 0,0 0 0,0 0 0,-1 0 0,1 1 0,0-1 0,0 0 0,0 0 0,0 0 0,0 0 0,0 0 0,0 0 0,0 1 0,0-1 0,0 0 0,0 0 0,0 0 0,0 0 0,0 0 0,0 1 0,0-1 0,0 0 0,0 0 0,0 0 0,0 0 0,0 1 0,0-1 0,0 0 0,0 0 0,0 0 0,0 0 0,0 0 0,0 0 0,0 1 0,0-1 0,0 0 0,0 0 0,1 0 0,-1 0 0,0 0 0,18 11 0,6 0 0,110 55 0,-115-55 0,-1 2 0,0-1 0,-1 2 0,29 28 0,-37-31 0,0 0 0,0 1 0,-2-1 0,1 2 0,-1-1 0,-1 1 0,0 0 0,-1 0 0,0 0 0,-1 1 0,3 18 0,-6-23 0,0 1 0,0 0 0,-1 0 0,0 0 0,0 0 0,-1-1 0,-1 1 0,1 0 0,-2 0 0,1-1 0,-1 0 0,-1 1 0,0-1 0,0 0 0,-1-1 0,0 1 0,-6 8 0,-29 24-1365,-3-6-5461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1.395"/>
    </inkml:context>
    <inkml:brush xml:id="br0">
      <inkml:brushProperty name="width" value="0.05" units="cm"/>
      <inkml:brushProperty name="height" value="0.05" units="cm"/>
    </inkml:brush>
  </inkml:definitions>
  <inkml:trace contextRef="#ctx0" brushRef="#br0">762 119 24575,'-3'0'0,"0"-1"0,0 0 0,0 0 0,1 0 0,-1 0 0,0 0 0,1-1 0,-1 1 0,1-1 0,0 1 0,-1-1 0,1 0 0,0 0 0,0 0 0,-2-3 0,3 4 0,-1-1 0,1 1 0,0-1 0,0 1 0,-1-1 0,1 1 0,0-1 0,0 0 0,1 0 0,-1 1 0,0-1 0,1 0 0,-1 0 0,1 0 0,-1 0 0,1 0 0,0 0 0,0 0 0,0 0 0,0 0 0,0 1 0,1-4 0,1 1 0,0 1 0,0-1 0,1 1 0,0 0 0,-1 0 0,1 0 0,0 1 0,6-5 0,11-11 0,-71 31 0,-411 140 0,431-143 0,0-1 0,1 1 0,1 2 0,0 1 0,-29 17 0,56-29 0,-1 1 0,0 0 0,1 0 0,-1 0 0,1 0 0,-1 0 0,1 1 0,0-1 0,0 1 0,0-1 0,0 1 0,1 0 0,-2 3 0,2-4 0,1-1 0,0 1 0,0-1 0,0 1 0,0-1 0,0 1 0,0-1 0,0 0 0,1 1 0,-1-1 0,0 1 0,1-1 0,-1 0 0,1 1 0,0-1 0,-1 0 0,1 1 0,0-1 0,0 0 0,0 0 0,0 0 0,0 0 0,0 0 0,0 0 0,0 0 0,0 0 0,1 0 0,-1-1 0,0 1 0,2 1 0,13 6 0,-1-1 0,1 0 0,0 0 0,0-2 0,20 5 0,91 13 0,-86-17 0,149 22-1365,-107-15-5461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1.764"/>
    </inkml:context>
    <inkml:brush xml:id="br0">
      <inkml:brushProperty name="width" value="0.05" units="cm"/>
      <inkml:brushProperty name="height" value="0.05" units="cm"/>
    </inkml:brush>
  </inkml:definitions>
  <inkml:trace contextRef="#ctx0" brushRef="#br0">4 1 24575,'0'0'0,"0"0"0,0 0 0,-1 1 0,1-1 0,0 0 0,0 0 0,-1 1 0,1-1 0,0 0 0,0 1 0,-1-1 0,1 0 0,0 1 0,0-1 0,0 0 0,0 1 0,0-1 0,0 0 0,-1 1 0,1-1 0,0 0 0,0 1 0,0-1 0,0 0 0,0 1 0,0-1 0,0 1 0,1-1 0,-1 0 0,0 1 0,0-1 0,0 0 0,0 1 0,0-1 0,0 0 0,1 1 0,-1-1 0,0 0 0,0 0 0,1 1 0,-1-1 0,0 0 0,0 1 0,1-1 0,-1 0 0,0 0 0,1 0 0,-1 1 0,0-1 0,0 0 0,1 0 0,-1 0 0,1 0 0,-1 0 0,1 0 0,24 6 0,400 24-411,7-27-196,-251-3 518,976-2-1429,556 3-1623,-1068 12 1866,-149-1 1726,-475-12-200,10 1 505,50-5 1,-61-2 896,-30 0-342,-33-2-163,40 8-1173,-105-19-601,79 14-6200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2.842"/>
    </inkml:context>
    <inkml:brush xml:id="br0">
      <inkml:brushProperty name="width" value="0.05" units="cm"/>
      <inkml:brushProperty name="height" value="0.05" units="cm"/>
    </inkml:brush>
  </inkml:definitions>
  <inkml:trace contextRef="#ctx0" brushRef="#br0">468 309 24575,'-4'-70'0,"4"66"0,-1 0 0,1 1 0,-1-1 0,0 0 0,0 0 0,-1 1 0,1-1 0,-1 0 0,1 1 0,-1 0 0,0-1 0,0 1 0,-1 0 0,-4-5 0,7 8 0,0-1 0,-1 1 0,1 0 0,0 0 0,0 0 0,0 0 0,-1 0 0,1 0 0,0 0 0,0-1 0,-1 1 0,1 0 0,0 0 0,0 0 0,-1 0 0,1 0 0,0 0 0,0 0 0,-1 0 0,1 0 0,0 0 0,0 1 0,-1-1 0,1 0 0,0 0 0,0 0 0,-1 0 0,1 0 0,0 0 0,0 0 0,-1 1 0,1-1 0,0 0 0,0 0 0,0 0 0,0 0 0,-1 1 0,1-1 0,0 0 0,-6 15 0,2 15 0,0 41 0,3 0 0,10 73 0,29 142 0,-12-99 0,18 244 0,-39-336 0,-5 1 0,-18 143 0,9-190 0,6-34 0,0-1 0,0 0 0,2 1 0,-1-1 0,2 1 0,2 28 0,-1-42 0,-1 0 0,1 1 0,-1-1 0,1 0 0,-1 0 0,1 0 0,0 0 0,-1 0 0,1 0 0,0 0 0,0 0 0,0 0 0,0 0 0,0 0 0,0-1 0,0 1 0,0 0 0,0-1 0,0 1 0,0-1 0,0 1 0,1-1 0,-1 1 0,0-1 0,0 0 0,1 0 0,-1 0 0,0 0 0,0 1 0,1-2 0,-1 1 0,0 0 0,2 0 0,7-2 0,0 1 0,0-2 0,14-4 0,-7 2 0,129-29-146,2 7 0,271-15 1,305 40-1098,658 59-2780,1 30 3325,-917-57-86,-417-27 676,567 22 978,-601-25-678,1 1 131,-1-2 0,1 1-1,0-2 1,24-6-1,-39 8-244,-1 0 1,1 0-1,0 0 0,-1 0 0,1 0 0,-1-1 0,1 1 0,0 0 0,-1-1 0,1 1 0,-1 0 0,1-1 0,-1 1 0,1 0 0,-1-1 1,1 1-1,-1-1 0,1 1 0,-1-1 0,0 1 0,1-1 0,0-1 0,-8-7 845,-25-7 150,29 15-854,-112-40 365,81 31-580,1-1 0,0-1-1,1-2 1,0-2 0,-34-22 0,59 32-4,-1-1 0,1 0 0,0 0 0,1-1 0,0 1 0,0-2 0,0 1 0,1 0 0,1-1 0,0 0 0,0 0 0,0-1 0,1 1 0,0-1 0,1 0 0,-2-17 0,1-13 0,1 0 0,7-74 0,-3 89 0,108-860 0,-45 571 0,-48 248 0,4 2 0,49-106 0,-68 166 0,12-31 0,-13 34 0,-1 0 0,0 1 0,0-1 0,0 1 0,1-1 0,-1 0 0,0 1 0,0-1 0,0 0 0,0 1 0,0-1 0,0 0 0,-1 1 0,1-1 0,0 0 0,0 1 0,0-1 0,-1 0 0,1 1 0,0-1 0,-1 1 0,1-1 0,0 0 0,-1 1 0,1-1 0,-1 1 0,1-1 0,-1 1 0,1 0 0,-1-1 0,1 1 0,-1-1 0,1 1 0,-1 0 0,0 0 0,1-1 0,-1 1 0,1 0 0,-1 0 0,0 0 0,1-1 0,-1 1 0,0 0 0,1 0 0,-1 0 0,0 0 0,0 1 0,-16 0 0,0 2 0,1 0 0,0 1 0,-26 9 0,-2 1 0,-56 10 14,0-4 0,-154 10-1,-211-15-1151,441-14 984,-1639-1-5036,357-4 4439,8 31-438,1190-23 974,1-1 735,-112 18-1,208-20-313,6-1-62,0 1-1,0 0 1,0-1 0,0 1-1,0 1 1,0-1-1,0 1 1,0 0 0,0 0-1,0 1 1,1-1-1,-8 6 1,12-8-105,0 1 0,-1-1 0,1 0 0,0 1 0,0-1 0,0 0 0,0 0 0,-1 1 0,1-1 0,0 0 1,0 1-1,0-1 0,0 0 0,0 1 0,0-1 0,0 0 0,0 1 0,0-1 0,0 0 0,0 1 0,0-1 0,0 0 0,0 1 0,0-1 0,0 0 0,0 1 0,0-1 1,1 0-1,-1 0 0,0 1 0,0-1 0,0 0 0,1 1 0,-1-1 0,0 0 0,13 9-4152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3.349"/>
    </inkml:context>
    <inkml:brush xml:id="br0">
      <inkml:brushProperty name="width" value="0.05" units="cm"/>
      <inkml:brushProperty name="height" value="0.05" units="cm"/>
    </inkml:brush>
  </inkml:definitions>
  <inkml:trace contextRef="#ctx0" brushRef="#br0">99 388 24575,'19'-1'0,"-1"-1"0,1-1 0,-1 0 0,0-2 0,0 0 0,0-1 0,-1 0 0,29-16 0,5-7 0,67-50 0,-113 75 0,22-15 0,38-36 0,-59 50 0,-1 0 0,0 0 0,0-1 0,-1 1 0,0-1 0,0 0 0,0-1 0,0 1 0,-1 0 0,0-1 0,-1 0 0,1 0 0,2-12 0,-5 17 0,0 0 0,0 0 0,0 0 0,-1 1 0,1-1 0,0 0 0,-1 0 0,1 0 0,-1 1 0,0-1 0,1 0 0,-1 0 0,0 1 0,0-1 0,0 1 0,0-1 0,0 1 0,-1-1 0,1 1 0,0 0 0,-1-1 0,1 1 0,-1 0 0,1 0 0,-1 0 0,1 0 0,-1 0 0,0 1 0,1-1 0,-1 0 0,0 1 0,-3-1 0,-5-1 0,0 0 0,0 1 0,0 0 0,-19 1 0,-5 2 0,-1 1 0,1 2 0,0 1 0,-53 17 0,69-16 0,-1 0 0,1 0 0,0 2 0,1 0 0,0 1 0,0 1 0,1 1 0,1 0 0,-22 22 0,33-30 0,1-1 0,0 1 0,0 0 0,0 0 0,0 0 0,1 1 0,0-1 0,0 0 0,0 1 0,0 0 0,1-1 0,-1 1 0,1 0 0,0 0 0,1 0 0,-1 0 0,1 0 0,0 0 0,0-1 0,1 1 0,-1 0 0,1 0 0,0 0 0,1 0 0,-1-1 0,1 1 0,0 0 0,4 7 0,2 0 0,0 0 0,1-1 0,0-1 0,1 1 0,0-1 0,0-1 0,1 0 0,0 0 0,14 6 0,164 84 0,-6-4 0,-178-92 0,-1 0 0,0 0 0,0 0 0,0 0 0,0 1 0,0 0 0,-1-1 0,1 1 0,-1 1 0,5 7 0,-7-10 0,-1 0 0,1-1 0,-1 1 0,1 0 0,-1 0 0,0 0 0,0 0 0,0 0 0,0 0 0,0-1 0,0 1 0,0 0 0,-1 0 0,1 0 0,-1 0 0,1 0 0,-1-1 0,0 1 0,0 0 0,0-1 0,0 1 0,0 0 0,0-1 0,0 1 0,0-1 0,-1 0 0,1 1 0,0-1 0,-1 0 0,1 0 0,-1 0 0,-1 1 0,-10 7 0,-1-2 0,1 1 0,-1-2 0,0 0 0,-1 0 0,1-2 0,-29 6 0,-109 9 0,141-18 0,-101 4 0,97-6 0,0 0 0,0 0 0,0-1 0,0-1 0,-18-6 0,30 8-76,0 0 1,-1 0-1,1-1 0,0 1 0,0-1 0,0 0 0,0 0 0,0 0 1,1 0-1,-1 0 0,0-1 0,1 1 0,0-1 0,0 1 1,-1-1-1,2 0 0,-4-5 0,-3-17-6750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3.387"/>
    </inkml:context>
    <inkml:brush xml:id="br0">
      <inkml:brushProperty name="width" value="0.05" units="cm"/>
      <inkml:brushProperty name="height" value="0.05" units="cm"/>
    </inkml:brush>
  </inkml:definitions>
  <inkml:trace contextRef="#ctx0" brushRef="#br0">1 100 24575,'57'-2'0,"71"-14"0,-5 1 0,803-35-1808,3 33-2298,2338 30 1376,-2955-10 2242,1143 4-953,-839-8 5410,-242 1 2635,-380 0-6604,-1 0 0,1 0 0,-1 1 0,1 0 0,0 0 0,-1 1 0,1 0 0,0 0 0,0 0 0,0 1 0,0 0 0,-8 5 0,10-5 0,1 0 0,0 0 0,-1 0 0,1 1 0,1-1 0,-1 1 0,0 0 0,1 0 0,0 0 0,0 0 0,0 1 0,0-1 0,1 0 0,-1 1 0,1-1 0,0 1 0,1-1 0,-1 8 0,0 151 0,0-9 0,-37 309 0,1-5 0,18-269 0,13-138 0,-1-25 0,0-23 0,-4-12 0,4 3 0,0-1 0,-1 1 0,0 1 0,0 0 0,0 0 0,0 0 0,-1 1 0,1 0 0,-1 0 0,0 1 0,-14-2 0,-17-4 0,-57-3 0,80 10 0,-697-20-1696,653 23 1614,-927 29-4552,664-13 2855</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3.719"/>
    </inkml:context>
    <inkml:brush xml:id="br0">
      <inkml:brushProperty name="width" value="0.05" units="cm"/>
      <inkml:brushProperty name="height" value="0.05" units="cm"/>
    </inkml:brush>
  </inkml:definitions>
  <inkml:trace contextRef="#ctx0" brushRef="#br0">106 58 24575,'107'-53'0,"-106"53"0,0-1 0,-1 0 0,1 1 0,0-1 0,0 1 0,0 0 0,0-1 0,0 1 0,0 0 0,0 0 0,0-1 0,0 1 0,0 0 0,0 0 0,0 0 0,0 0 0,0 0 0,0 1 0,0-1 0,0 0 0,1 1 0,-1-1 0,-1 1 0,1-1 0,-1 1 0,0 0 0,1-1 0,-1 1 0,0 0 0,0 0 0,1-1 0,-1 1 0,0 0 0,0-1 0,0 1 0,0 0 0,0 0 0,0-1 0,0 1 0,0 0 0,0-1 0,-1 1 0,1 0 0,0 0 0,-22 50 0,18-42 0,-47 116 0,-62 235 0,93-288 0,-2 18-1365,17-58-5461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4.046"/>
    </inkml:context>
    <inkml:brush xml:id="br0">
      <inkml:brushProperty name="width" value="0.05" units="cm"/>
      <inkml:brushProperty name="height" value="0.05" units="cm"/>
    </inkml:brush>
  </inkml:definitions>
  <inkml:trace contextRef="#ctx0" brushRef="#br0">1 0 24575,'4'0'0,"2"4"0,4 7 0,0 9 0,3 7 0,-1 6 0,3 7 0,-3 6 0,-2 3 0,-3-1 0,-3-1 0,-2 0 0,-2 2 0,0-3 0,0-6 0,-1-5 0,-4-8 0,-1-9-8191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4.391"/>
    </inkml:context>
    <inkml:brush xml:id="br0">
      <inkml:brushProperty name="width" value="0.05" units="cm"/>
      <inkml:brushProperty name="height" value="0.05" units="cm"/>
    </inkml:brush>
  </inkml:definitions>
  <inkml:trace contextRef="#ctx0" brushRef="#br0">318 70 24575,'0'-1'0,"-1"1"0,1-1 0,-1 1 0,0-1 0,1 1 0,-1 0 0,0-1 0,1 1 0,-1 0 0,0-1 0,0 1 0,1 0 0,-1 0 0,0 0 0,0 0 0,1 0 0,-1 0 0,0 0 0,0 0 0,0 0 0,1 0 0,-1 0 0,0 0 0,-1 1 0,-20 13 0,-11 26 0,-46 94 0,56-89 0,-60 83 0,66-108 0,12-14 0,0 0 0,0 0 0,0 1 0,0-1 0,1 1 0,1 0 0,-6 11 0,9-17 0,0-1 0,0 1 0,0 0 0,-1-1 0,1 1 0,0 0 0,0-1 0,0 1 0,0 0 0,0-1 0,0 1 0,0 0 0,0-1 0,0 1 0,1 0 0,-1-1 0,0 1 0,0 0 0,1-1 0,-1 1 0,0-1 0,1 1 0,-1 0 0,0-1 0,1 1 0,-1-1 0,1 1 0,-1-1 0,1 1 0,-1-1 0,1 0 0,-1 1 0,1-1 0,0 0 0,-1 1 0,1-1 0,-1 0 0,1 0 0,0 1 0,-1-1 0,1 0 0,0 0 0,-1 0 0,1 0 0,0 0 0,-1 0 0,1 0 0,1 0 0,39-5 0,-34 4 0,246-36 120,-199 32-615,0 3 0,92 7 0,-97 1-6331</inkml:trace>
  <inkml:trace contextRef="#ctx0" brushRef="#br0" timeOffset="1">993 70 24575,'0'-5'0,"-1"-1"0,0 1 0,0 0 0,0 0 0,-1 0 0,-3-9 0,-4-11 0,32 69 0,-9 13 0,-3 0 0,-2 0 0,1 81 0,-9-126 0,4 155-1365,-5-126-5461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4.770"/>
    </inkml:context>
    <inkml:brush xml:id="br0">
      <inkml:brushProperty name="width" value="0.05" units="cm"/>
      <inkml:brushProperty name="height" value="0.05" units="cm"/>
    </inkml:brush>
  </inkml:definitions>
  <inkml:trace contextRef="#ctx0" brushRef="#br0">1 420 24575,'0'-14'0,"0"3"0,0-1 0,0 1 0,1-1 0,5-19 0,-5 27 0,0 0 0,1 1 0,0-1 0,0 0 0,0 0 0,0 1 0,1-1 0,-1 1 0,1 0 0,0 0 0,0 0 0,0 0 0,0 0 0,1 1 0,-1-1 0,7-2 0,13-5 0,0 1 0,0 1 0,1 1 0,0 1 0,0 1 0,1 1 0,28 0 0,64-13 0,-113 16 0,1 0 0,-1 0 0,0 0 0,1-1 0,-1 1 0,0-1 0,0 0 0,-1-1 0,1 1 0,0-1 0,-1 1 0,6-6 0,-7 6 0,-1 0 0,0-1 0,0 1 0,0 0 0,0 0 0,0-1 0,0 1 0,0-1 0,-1 1 0,1-1 0,-1 1 0,0-1 0,0 1 0,0-1 0,0 1 0,0-1 0,0 1 0,-1-1 0,1 1 0,-1-1 0,0 1 0,1-1 0,-3-2 0,-17-36 0,16 34 0,0 0 0,0 0 0,1 0 0,0-1 0,-4-14 0,7 12 0,4 8 0,6 17 0,4 21 0,-2 0 0,-1 1 0,7 47 0,8 118 0,-20-144 0,2 22-1365,-7-51-5461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5.115"/>
    </inkml:context>
    <inkml:brush xml:id="br0">
      <inkml:brushProperty name="width" value="0.05" units="cm"/>
      <inkml:brushProperty name="height" value="0.05" units="cm"/>
    </inkml:brush>
  </inkml:definitions>
  <inkml:trace contextRef="#ctx0" brushRef="#br0">25 192 24575,'2'109'0,"-4"124"0,1-219 0,0 0 0,-1 1 0,-1-1 0,-5 19 0,4-28 0,1-13 0,1-16 0,5-38 0,2 0 0,19-87 0,-15 109 0,2 0 0,2 0 0,2 1 0,30-59 0,-42 93 0,0 0 0,0 0 0,0 1 0,1-1 0,-1 1 0,1 0 0,0 0 0,0 0 0,1 0 0,-1 1 0,1-1 0,0 1 0,0 1 0,8-5 0,-9 6 0,-1 0 0,0 1 0,1-1 0,-1 1 0,1 0 0,-1 0 0,1 0 0,-1 0 0,1 1 0,-1-1 0,1 1 0,-1 0 0,0 0 0,1 0 0,-1 0 0,0 1 0,0 0 0,0-1 0,0 1 0,0 0 0,0 0 0,0 0 0,-1 1 0,1-1 0,2 4 0,4 4 0,-1 1 0,0 0 0,0 1 0,-1 0 0,-1 0 0,0 0 0,8 26 0,22 99 0,-32-119 0,7 43-455,-2 0 0,2 86 0,-11-115-6371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5.488"/>
    </inkml:context>
    <inkml:brush xml:id="br0">
      <inkml:brushProperty name="width" value="0.05" units="cm"/>
      <inkml:brushProperty name="height" value="0.05" units="cm"/>
    </inkml:brush>
  </inkml:definitions>
  <inkml:trace contextRef="#ctx0" brushRef="#br0">79 367 24575,'-15'0'0,"11"1"0,0-1 0,0 1 0,0-1 0,0 0 0,0 0 0,0-1 0,0 1 0,0-1 0,0 0 0,0 0 0,0 0 0,0-1 0,1 1 0,-5-3 0,8 3 0,0 1 0,-1 0 0,1-1 0,0 1 0,0 0 0,0-1 0,0 1 0,0 0 0,0-1 0,0 1 0,0 0 0,0-1 0,0 1 0,1 0 0,-1-1 0,0 1 0,0 0 0,0 0 0,0-1 0,0 1 0,1 0 0,-1-1 0,0 1 0,0 0 0,0 0 0,1 0 0,-1-1 0,0 1 0,0 0 0,1 0 0,-1 0 0,0-1 0,0 1 0,1 0 0,-1 0 0,0 0 0,1 0 0,-1 0 0,0 0 0,1 0 0,-1 0 0,0 0 0,1 0 0,-1 0 0,0 0 0,1 0 0,-1 0 0,0 0 0,1 0 0,-1 0 0,21-4 0,94-4 0,-59 6 0,0-3 0,-1-2 0,68-18 0,-75 9-1365,-7 0-5461</inkml:trace>
  <inkml:trace contextRef="#ctx0" brushRef="#br0" timeOffset="1">624 107 24575,'-4'-5'0,"0"0"0,1 0 0,0-1 0,0 1 0,0-1 0,0 0 0,-2-8 0,4 10 0,-1-1 0,1 1 0,-1-1 0,0 1 0,0 0 0,-1 0 0,0 0 0,1 0 0,-1 0 0,0 0 0,-5-3 0,8 7 0,0-1 0,0 1 0,0 0 0,-1 0 0,1 0 0,0 0 0,0 0 0,0 0 0,0 0 0,0 0 0,-1-1 0,1 1 0,0 0 0,0 0 0,0 0 0,-1 0 0,1 0 0,0 0 0,0 0 0,0 0 0,0 0 0,-1 0 0,1 0 0,0 0 0,0 0 0,0 0 0,0 0 0,-1 1 0,1-1 0,0 0 0,0 0 0,0 0 0,0 0 0,-1 0 0,1 0 0,0 0 0,0 0 0,0 1 0,0-1 0,0 0 0,-3 10 0,5 17 0,-2-24 0,5 56 60,-4 113 0,-4-137-357,-2 0 0,-1 0 0,-1-1 0,-19 53 0,16-61-6529</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5.858"/>
    </inkml:context>
    <inkml:brush xml:id="br0">
      <inkml:brushProperty name="width" value="0.05" units="cm"/>
      <inkml:brushProperty name="height" value="0.05" units="cm"/>
    </inkml:brush>
  </inkml:definitions>
  <inkml:trace contextRef="#ctx0" brushRef="#br0">1 352 24575,'0'-11'0,"1"0"0,0 0 0,0 0 0,1 0 0,1 0 0,0 0 0,1 1 0,-1-1 0,2 1 0,5-10 0,-10 20 0,1 0 0,-1-1 0,0 1 0,1 0 0,-1 0 0,1 0 0,-1-1 0,0 1 0,1 0 0,-1 0 0,1 0 0,-1 0 0,0 0 0,1 0 0,-1 0 0,1 0 0,-1 0 0,0 0 0,1 0 0,-1 0 0,1 0 0,-1 0 0,1 0 0,-1 0 0,0 0 0,1 1 0,-1-1 0,1 0 0,-1 0 0,0 0 0,1 1 0,-1-1 0,0 0 0,1 0 0,-1 1 0,0-1 0,0 0 0,1 1 0,-1-1 0,0 0 0,0 1 0,1-1 0,-1 1 0,0-1 0,0 0 0,0 1 0,0-1 0,0 1 0,0-1 0,0 1 0,11 25 0,-10-24 0,34 139 0,-28-104 0,1 0 0,2 0 0,2-1 0,21 45 0,-30-76 0,-1-1 0,0 0 0,1 0 0,0 0 0,0 0 0,0 0 0,1-1 0,-1 0 0,1 1 0,0-1 0,0 0 0,0-1 0,0 1 0,0-1 0,1 0 0,5 2 0,-7-3 0,0 0 0,1-1 0,-1 1 0,1-1 0,-1 0 0,0 0 0,1-1 0,-1 1 0,1-1 0,-1 0 0,0 1 0,1-1 0,-1-1 0,0 1 0,0 0 0,0-1 0,0 0 0,0 0 0,0 0 0,0 0 0,-1 0 0,1 0 0,3-5 0,3-3 0,0-1 0,-1-1 0,0 1 0,-1-1 0,0-1 0,-1 1 0,-1-1 0,0 0 0,0-1 0,2-15 0,3-22 0,6-69 0,-15 109 0,8-68 0,0 12 0,-1-73 0,-13 106 0,-2 27 0,6 7 0,1 0 0,-1 1 0,0-1 0,1 0 0,-1 1 0,0-1 0,1 1 0,-1-1 0,1 1 0,-1-1 0,0 1 0,1-1 0,-1 1 0,1 0 0,0-1 0,-1 1 0,1 0 0,0-1 0,-1 2 0,-3 5-273,1 0 0,0 0 0,1 1 0,-3 11 0,-1 10-6553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6.448"/>
    </inkml:context>
    <inkml:brush xml:id="br0">
      <inkml:brushProperty name="width" value="0.05" units="cm"/>
      <inkml:brushProperty name="height" value="0.05" units="cm"/>
    </inkml:brush>
  </inkml:definitions>
  <inkml:trace contextRef="#ctx0" brushRef="#br0">283 113 24575,'1'0'0,"0"0"0,0-1 0,-1 1 0,1 0 0,0 0 0,-1 0 0,1-1 0,0 1 0,-1 0 0,1 0 0,0-1 0,-1 1 0,1-1 0,-1 1 0,1-1 0,-1 1 0,1-1 0,-1 1 0,1-1 0,-1 1 0,1-1 0,-1 1 0,0-1 0,1 0 0,-1 1 0,0-1 0,1 0 0,-1 1 0,0-1 0,0 0 0,0 1 0,0-1 0,0 0 0,0 0 0,0 1 0,0-1 0,0 0 0,0 1 0,0-2 0,-8-29 0,6 27 0,1 1 0,-1-1 0,0 1 0,-1-1 0,1 1 0,-1 0 0,1 0 0,-1 0 0,0 0 0,0 0 0,0 1 0,-1-1 0,1 1 0,-1 0 0,1 0 0,-1 0 0,-4-1 0,5 2 0,0 1 0,1-1 0,-1 1 0,0 0 0,0 0 0,0 0 0,1 0 0,-1 1 0,0-1 0,0 1 0,1-1 0,-1 1 0,0 0 0,1 0 0,-1 0 0,1 1 0,-1-1 0,1 1 0,0-1 0,0 1 0,-1 0 0,1 0 0,0 0 0,0 0 0,1 0 0,-3 4 0,-10 14 0,2 1 0,1 1 0,0 0 0,2 1 0,-11 37 0,0-3 0,3-12 0,5-18 0,2 1 0,0 0 0,-9 57 0,18-84 0,1 1 0,0 0 0,-1 0 0,1-1 0,0 1 0,0 0 0,0 0 0,1-1 0,-1 1 0,0 0 0,1 0 0,-1-1 0,1 1 0,-1 0 0,1-1 0,1 4 0,-1-5 0,0 0 0,-1 1 0,1-1 0,0 1 0,-1-1 0,1 0 0,0 1 0,0-1 0,-1 0 0,1 0 0,0 0 0,0 0 0,-1 0 0,1 0 0,0 0 0,0 0 0,-1 0 0,1 0 0,0 0 0,0 0 0,-1 0 0,1 0 0,0-1 0,0 1 0,0-1 0,6-3 0,0 1 0,0-2 0,-1 1 0,0-1 0,11-10 0,4-7 0,-1-1 0,-1-1 0,-1 0 0,28-52 0,43-115 0,-65 134 0,-24 56 0,3-5 0,0-1 0,0 1 0,0 0 0,0 0 0,1 0 0,7-7 0,-11 12 0,1 1 0,-1 0 0,1-1 0,-1 1 0,1 0 0,-1 0 0,1-1 0,-1 1 0,1 0 0,-1 0 0,1 0 0,-1 0 0,1 0 0,-1-1 0,1 1 0,-1 0 0,1 0 0,0 1 0,-1-1 0,1 0 0,-1 0 0,1 0 0,-1 0 0,1 0 0,-1 0 0,1 1 0,-1-1 0,1 0 0,-1 1 0,1-1 0,-1 0 0,0 0 0,1 1 0,-1-1 0,1 1 0,-1-1 0,0 0 0,1 1 0,-1-1 0,0 1 0,0-1 0,1 1 0,-1-1 0,0 1 0,0-1 0,0 1 0,0-1 0,1 2 0,8 27 0,-9-29 0,53 349 0,-49-319 0,4 65-1365,-6-61-5461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6.839"/>
    </inkml:context>
    <inkml:brush xml:id="br0">
      <inkml:brushProperty name="width" value="0.05" units="cm"/>
      <inkml:brushProperty name="height" value="0.05" units="cm"/>
    </inkml:brush>
  </inkml:definitions>
  <inkml:trace contextRef="#ctx0" brushRef="#br0">12 65 24575,'-5'0'0,"-1"-5"0,5-5 0,12-1 0,7 1 0,11 2 0,12 3 0,10 2 0,3 1 0,2-3 0,-8 0-8191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7.583"/>
    </inkml:context>
    <inkml:brush xml:id="br0">
      <inkml:brushProperty name="width" value="0.05" units="cm"/>
      <inkml:brushProperty name="height" value="0.05" units="cm"/>
    </inkml:brush>
  </inkml:definitions>
  <inkml:trace contextRef="#ctx0" brushRef="#br0">131 53 24575,'0'-2'0,"0"1"0,0-1 0,0 1 0,0 0 0,0-1 0,-1 1 0,1-1 0,0 1 0,0 0 0,-1-1 0,1 1 0,-1-1 0,0 1 0,1 0 0,-1 0 0,0-1 0,0 1 0,0 0 0,1 0 0,-3-1 0,2 1 0,0 1 0,0-1 0,0 1 0,0 0 0,0-1 0,0 1 0,-1 0 0,1 0 0,0 0 0,0-1 0,0 1 0,-1 1 0,1-1 0,0 0 0,0 0 0,0 0 0,0 1 0,0-1 0,-2 1 0,-2 1 0,1 0 0,-1 1 0,1-1 0,-1 1 0,1 0 0,0 0 0,0 1 0,0-1 0,-6 8 0,4-2 0,0 0 0,1 0 0,0 0 0,1 1 0,0-1 0,0 1 0,1 0 0,0 1 0,-2 12 0,5-20 0,-1 0 0,0 0 0,1 1 0,0-1 0,0 0 0,0 0 0,0 1 0,1-1 0,-1 0 0,1 0 0,0 0 0,0 1 0,0-1 0,0 0 0,1 0 0,-1-1 0,1 1 0,-1 0 0,1 0 0,0-1 0,0 1 0,0-1 0,1 1 0,-1-1 0,1 0 0,-1 0 0,1 0 0,0-1 0,-1 1 0,1 0 0,0-1 0,0 0 0,4 2 0,3-1 0,-1 0 0,1 0 0,-1-1 0,1 0 0,0 0 0,-1-1 0,1-1 0,0 1 0,-1-2 0,1 1 0,-1-1 0,15-5 0,-17 4 0,0 0 0,-1 0 0,1-1 0,-1 1 0,1-1 0,-1-1 0,-1 1 0,1-1 0,0 0 0,-1 0 0,0-1 0,-1 0 0,1 0 0,-1 0 0,0 0 0,6-13 0,-9 14 4,1 1 0,-1-1 0,0 0 0,0 1 0,-1-1 0,1 1 0,-1-1 0,0 0 0,0 0 0,-1 1 0,1-1 0,-1 0 0,0 1 0,-1-1 0,1 1 0,-1-1 0,0 1 0,0 0 0,0 0 0,0 0 0,-1 0 0,1 0 0,-1 0 0,0 1 0,-1-1 0,1 1 0,0 0 0,-1 0 0,-5-4 0,5 4-66,-1-1 0,0 1 0,0 0 0,0 0 1,0 1-1,-1-1 0,1 1 0,-1 0 0,1 1 0,-1-1 0,0 1 0,0 0 1,0 1-1,1-1 0,-1 1 0,0 0 0,0 1 0,0 0 0,0-1 0,1 2 1,-1-1-1,0 1 0,-5 2 0,-8 8-6764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4.207"/>
    </inkml:context>
    <inkml:brush xml:id="br0">
      <inkml:brushProperty name="width" value="0.05" units="cm"/>
      <inkml:brushProperty name="height" value="0.05" units="cm"/>
    </inkml:brush>
  </inkml:definitions>
  <inkml:trace contextRef="#ctx0" brushRef="#br0">585 224 24575,'1'-4'0,"0"0"0,1-1 0,-1 1 0,1 0 0,-1 0 0,1-1 0,0 2 0,1-1 0,3-5 0,9-19 0,-12 20 0,0 0 0,-1 0 0,0-1 0,-1 1 0,0-1 0,0 1 0,-1-1 0,1 1 0,-3-12 0,2 17 0,-1 1 0,1-1 0,-1 0 0,0 1 0,0-1 0,0 1 0,0-1 0,-1 1 0,1 0 0,-1-1 0,1 1 0,-1 0 0,0 0 0,0 0 0,0 0 0,0 0 0,0 1 0,0-1 0,0 0 0,-1 1 0,1 0 0,0 0 0,-1-1 0,1 1 0,-1 1 0,0-1 0,1 0 0,-1 1 0,0-1 0,1 1 0,-1 0 0,0 0 0,-2 0 0,-9 1 0,1 0 0,-1 1 0,1 0 0,0 1 0,0 0 0,0 2 0,0-1 0,0 1 0,-22 14 0,6-2 0,0 3 0,-45 37 0,39-25 0,0 2 0,3 0 0,-41 57 0,59-72 0,1 0 0,1 1 0,1 1 0,1 0 0,1 0 0,0 1 0,2 1 0,1-1 0,-4 25 0,8-36 0,1 0 0,1 0 0,0 1 0,1-1 0,0 0 0,0 0 0,1 0 0,1 0 0,-1 0 0,2 0 0,0 0 0,0-1 0,1 0 0,0 0 0,1 0 0,7 9 0,-4-8 0,1 0 0,0 0 0,1-1 0,0-1 0,1 1 0,-1-2 0,2 0 0,-1 0 0,1-1 0,1-1 0,25 9 0,-11-7-195,1-1 0,-1-1 0,1-2 0,0-1 0,0-1 0,30-2 0,11-4-6631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8.070"/>
    </inkml:context>
    <inkml:brush xml:id="br0">
      <inkml:brushProperty name="width" value="0.05" units="cm"/>
      <inkml:brushProperty name="height" value="0.05" units="cm"/>
    </inkml:brush>
  </inkml:definitions>
  <inkml:trace contextRef="#ctx0" brushRef="#br0">227 360 24575,'0'-9'0,"0"-1"0,-1 0 0,0 1 0,0-1 0,-1 0 0,-4-14 0,4 21 0,1 1 0,0-1 0,-1 0 0,0 0 0,1 1 0,-1-1 0,0 1 0,0 0 0,0 0 0,-1-1 0,1 1 0,-1 1 0,1-1 0,-1 0 0,1 1 0,-1-1 0,0 1 0,0 0 0,0-1 0,0 2 0,0-1 0,0 0 0,0 1 0,-5-1 0,0 1 0,1 0 0,-1 0 0,0 1 0,1 1 0,-1-1 0,1 1 0,-1 0 0,1 1 0,0 0 0,0 0 0,-9 5 0,13-6 0,-1 0 0,1 0 0,0 0 0,-1 0 0,1 0 0,0 1 0,0-1 0,1 1 0,-1 0 0,0 0 0,1 0 0,0 0 0,0 0 0,0 1 0,0-1 0,0 1 0,1-1 0,-1 1 0,1 0 0,0-1 0,0 1 0,1 0 0,-2 7 0,3-8 0,0 1 0,-1-1 0,1 0 0,0 0 0,1 0 0,-1 0 0,0 0 0,1 0 0,0 0 0,0-1 0,0 1 0,0 0 0,0-1 0,0 1 0,0-1 0,1 0 0,0 0 0,-1 0 0,1 0 0,0 0 0,0-1 0,0 1 0,0-1 0,0 0 0,6 2 0,-1-1 0,0 0 0,0-1 0,0 1 0,0-2 0,1 1 0,-1-1 0,0 0 0,0-1 0,11-2 0,-9 1 0,0-1 0,-1 0 0,0 0 0,1-1 0,-1 0 0,0-1 0,-1 0 0,1-1 0,-1 1 0,0-2 0,-1 1 0,1-1 0,-1 0 0,0-1 0,-1 1 0,0-1 0,0-1 0,-1 1 0,0-1 0,0 0 0,-1 0 0,-1 0 0,1-1 0,-1 1 0,-1-1 0,0 0 0,0 0 0,0-14 0,0 6 0,-1 0 0,-1-1 0,0 1 0,-2 0 0,0 0 0,-1 0 0,0 0 0,-8-20 0,11 38 0,0 0 0,0-1 0,0 1 0,0 0 0,0 0 0,0-1 0,0 1 0,-1 0 0,1 0 0,0-1 0,0 1 0,0 0 0,0 0 0,0-1 0,-1 1 0,1 0 0,0 0 0,0 0 0,0 0 0,-1-1 0,1 1 0,0 0 0,0 0 0,-1 0 0,1 0 0,0 0 0,0-1 0,-1 1 0,1 0 0,0 0 0,0 0 0,-1 0 0,1 0 0,0 0 0,-1 0 0,1 0 0,0 0 0,0 0 0,-1 0 0,1 0 0,0 0 0,0 1 0,-1-1 0,1 0 0,0 0 0,0 0 0,-1 0 0,1 0 0,0 0 0,0 1 0,-1-1 0,1 0 0,0 0 0,0 0 0,0 1 0,-1-1 0,1 0 0,0 0 0,0 1 0,0-1 0,0 0 0,0 0 0,0 1 0,0-1 0,-1 1 0,-7 18 0,1 17 0,1 1 0,2 0 0,1 0 0,2 0 0,2 0 0,7 48 0,-6-68-455,1 1 0,8 24 0,-1-13-6371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8.538"/>
    </inkml:context>
    <inkml:brush xml:id="br0">
      <inkml:brushProperty name="width" value="0.05" units="cm"/>
      <inkml:brushProperty name="height" value="0.05" units="cm"/>
    </inkml:brush>
  </inkml:definitions>
  <inkml:trace contextRef="#ctx0" brushRef="#br0">132 134 24575,'3'0'0,"-1"-1"0,0 1 0,0-1 0,0 0 0,0 1 0,0-1 0,0 0 0,0 0 0,-1-1 0,1 1 0,0 0 0,-1-1 0,1 1 0,0-1 0,-1 1 0,0-1 0,1 0 0,-1 1 0,0-1 0,0 0 0,0 0 0,0 0 0,0 0 0,0 0 0,0-2 0,0-1 0,1 1 0,-1 0 0,0 0 0,0 0 0,0-1 0,-1 1 0,1 0 0,-1-1 0,0 1 0,-1 0 0,0-7 0,0 9 0,-1-1 0,1 1 0,-1-1 0,0 1 0,1 0 0,-1-1 0,0 1 0,0 0 0,-1 0 0,1 1 0,0-1 0,-1 0 0,1 1 0,-1-1 0,1 1 0,-1 0 0,0 0 0,1 0 0,-1 0 0,0 1 0,0-1 0,0 1 0,0-1 0,1 1 0,-6 0 0,2 0 0,0 0 0,0 0 0,0 0 0,1 1 0,-1 0 0,0 0 0,0 0 0,0 1 0,1 0 0,-1 0 0,-8 5 0,11-5 0,1 0 0,-1 1 0,0-1 0,1 1 0,-1-1 0,1 1 0,0 0 0,0 0 0,0 0 0,0 0 0,1 0 0,-1 1 0,1-1 0,0 0 0,0 1 0,0-1 0,0 1 0,0-1 0,1 1 0,0 0 0,0-1 0,0 1 0,0-1 0,0 1 0,1-1 0,-1 1 0,1-1 0,0 1 0,0-1 0,1 1 0,-1-1 0,1 0 0,-1 0 0,4 4 0,-3-3 0,0-1 0,0 1 0,1-1 0,-1 0 0,1 0 0,-1 0 0,1-1 0,0 1 0,0-1 0,1 1 0,-1-1 0,0 0 0,1 0 0,-1 0 0,1-1 0,0 0 0,0 1 0,-1-1 0,1 0 0,0-1 0,0 1 0,0-1 0,0 1 0,0-1 0,0 0 0,0-1 0,0 1 0,0-1 0,0 0 0,-1 0 0,6-1 0,-1-3 0,1 0 0,-1 0 0,0-1 0,0 0 0,-1 0 0,0 0 0,0-1 0,0-1 0,6-9 0,-3 6 0,0 0 0,19-16 0,-29 26 0,1 0 0,0 0 0,0 0 0,0 1 0,0-1 0,1 0 0,-1 1 0,0-1 0,0 1 0,0-1 0,0 1 0,1 0 0,-1 0 0,0-1 0,0 1 0,1 0 0,-1 0 0,0 0 0,0 0 0,1 0 0,-1 1 0,0-1 0,0 0 0,0 0 0,1 1 0,-1-1 0,0 1 0,0-1 0,0 1 0,0 0 0,0-1 0,0 1 0,0 0 0,0 0 0,0-1 0,0 1 0,0 0 0,0 0 0,-1 0 0,1 0 0,0 0 0,0 2 0,4 6 0,0 1 0,0 0 0,-1-1 0,4 14 0,1 1 0,-1-10-1365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8.880"/>
    </inkml:context>
    <inkml:brush xml:id="br0">
      <inkml:brushProperty name="width" value="0.05" units="cm"/>
      <inkml:brushProperty name="height" value="0.05" units="cm"/>
    </inkml:brush>
  </inkml:definitions>
  <inkml:trace contextRef="#ctx0" brushRef="#br0">1 43 24575,'0'-9'0,"0"-7"0,0 3 0,0 9 0,4 9 0,2 13 0,4 11 0,0 11 0,3 2 0,0 3 0,1 3 0,-2-3 0,3-4 0,-3-5 0,-2-4 0,-4-8-8191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29.256"/>
    </inkml:context>
    <inkml:brush xml:id="br0">
      <inkml:brushProperty name="width" value="0.05" units="cm"/>
      <inkml:brushProperty name="height" value="0.05" units="cm"/>
    </inkml:brush>
  </inkml:definitions>
  <inkml:trace contextRef="#ctx0" brushRef="#br0">0 46 24575,'125'2'0,"182"-4"0,-268-4 0,-36 6 0,-1-1 0,0 1 0,0-1 0,0 0 0,0 0 0,0 0 0,0 0 0,0 0 0,0 0 0,-1 0 0,1-1 0,0 1 0,-1-1 0,1 1 0,1-3 0,-3 3 0,1 1 0,-1 0 0,0-1 0,0 1 0,0 0 0,1-1 0,-1 1 0,0-1 0,0 1 0,0 0 0,0-1 0,0 1 0,0-1 0,0 1 0,0 0 0,0-1 0,0 1 0,0-1 0,0 1 0,0 0 0,0-1 0,0 1 0,0 0 0,0-1 0,-1 1 0,1-1 0,0 1 0,0 0 0,0-1 0,-1 1 0,1 0 0,0-1 0,-1 1 0,-15-7 0,-19 6 0,23 4 0,1 1 0,0-1 0,0 2 0,0 0 0,1 0 0,-1 1 0,1 0 0,1 1 0,-17 14 0,9-6 0,2 1 0,0 1 0,0 0 0,-15 25 0,27-37 0,0 1 0,0-1 0,0 1 0,1-1 0,-1 1 0,2 0 0,-1 0 0,0 0 0,1 0 0,0 9 0,0-13 0,2 0 0,-1 0 0,0 1 0,0-1 0,1 0 0,-1 0 0,1 1 0,0-1 0,-1 0 0,1 0 0,0 0 0,1 0 0,-1 0 0,0 0 0,0 0 0,1 0 0,-1-1 0,1 1 0,0 0 0,-1-1 0,1 1 0,0-1 0,0 0 0,0 0 0,0 1 0,0-1 0,0 0 0,0-1 0,0 1 0,4 1 0,-1-2 0,0 1 0,0-1 0,0 1 0,1-1 0,-1-1 0,0 1 0,0-1 0,0 0 0,0 0 0,0 0 0,0-1 0,9-4 0,2-1 0,0-2 0,20-12 0,-26 12 0,1 0 0,-1 0 0,-1 0 0,0-2 0,0 1 0,-1-1 0,7-13 0,-6 11 0,0 0 0,1 0 0,20-20 0,-29 32 0,-1 0 0,1 1 0,-1-1 0,1 1 0,-1-1 0,1 1 0,-1-1 0,1 1 0,0 0 0,-1-1 0,1 1 0,0 0 0,-1-1 0,1 1 0,0 0 0,0 0 0,-1 0 0,1 0 0,0-1 0,-1 1 0,1 0 0,0 0 0,0 0 0,-1 1 0,1-1 0,0 0 0,0 0 0,-1 0 0,1 0 0,1 1 0,-1 0 0,0 1 0,0-1 0,0 0 0,0 0 0,0 1 0,0-1 0,-1 1 0,1-1 0,0 1 0,-1-1 0,1 1 0,-1-1 0,1 3 0,1 10 0,-1 0 0,0 21 0,-1-28 0,0 95-1365,-1-50-5461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31.527"/>
    </inkml:context>
    <inkml:brush xml:id="br0">
      <inkml:brushProperty name="width" value="0.05" units="cm"/>
      <inkml:brushProperty name="height" value="0.05" units="cm"/>
    </inkml:brush>
  </inkml:definitions>
  <inkml:trace contextRef="#ctx0" brushRef="#br0">595 10 24575,'15'-5'0,"0"1"0,-15 4 0,1 0 0,-1 1 0,0-1 0,0 1 0,1-1 0,-1 1 0,0-1 0,0 1 0,1-1 0,-1 1 0,0-1 0,0 1 0,0-1 0,0 1 0,0-1 0,0 1 0,0-1 0,0 1 0,0-1 0,0 1 0,0 0 0,0-1 0,0 1 0,0-1 0,-1 1 0,1-1 0,0 1 0,0-1 0,0 1 0,-1-1 0,1 0 0,-1 2 0,-7 16 0,0 0 0,-2 0 0,-21 31 0,-3 3 0,-190 381 0,24-44 0,190-372 0,-19 34 0,-38 94 0,63-121 120,7-22-321,3-12-1083,0-3-5542</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35.650"/>
    </inkml:context>
    <inkml:brush xml:id="br0">
      <inkml:brushProperty name="width" value="0.05" units="cm"/>
      <inkml:brushProperty name="height" value="0.05" units="cm"/>
    </inkml:brush>
  </inkml:definitions>
  <inkml:trace contextRef="#ctx0" brushRef="#br0">344 160 24575,'1'-5'0,"0"1"0,0 0 0,1 0 0,-1 0 0,1 0 0,0 0 0,0 0 0,6-7 0,5-11 0,-13 21 0,1 0 0,-1 0 0,1 1 0,-1-1 0,0 0 0,1 0 0,-1 0 0,0 1 0,0-1 0,0 0 0,1 0 0,-1 0 0,0 0 0,0 1 0,0-1 0,0 0 0,0 0 0,-1 0 0,1 0 0,0 0 0,0 1 0,-1-1 0,1 0 0,0 0 0,-1 1 0,1-1 0,0 0 0,-1 0 0,1 1 0,-2-2 0,1 2 0,-1-1 0,1 1 0,-1-1 0,1 1 0,-1 0 0,1-1 0,-1 1 0,0 0 0,1 0 0,-1 0 0,1 0 0,-1 1 0,1-1 0,-4 1 0,-5 2 0,-1 0 0,1 1 0,-15 7 0,0 3 0,1 1 0,0 1 0,2 0 0,0 2 0,1 1 0,0 0 0,2 2 0,-24 31 0,34-40 0,1 1 0,0 0 0,0 1 0,2 0 0,0 0 0,0 0 0,1 1 0,1-1 0,1 1 0,0 0 0,0 0 0,2 1 0,0-1 0,1 0 0,0 1 0,1-1 0,4 17 0,-4-26 0,1 1 0,0-1 0,0 1 0,1-1 0,-1 0 0,1 0 0,1 0 0,-1 0 0,1 0 0,0-1 0,1 0 0,-1 0 0,7 6 0,-3-5 0,1 0 0,-1 0 0,1-1 0,0 0 0,0 0 0,0-1 0,1-1 0,10 4 0,6-2 0,1 0 0,0-2 0,-1 0 0,1-2 0,50-4 0,-48 0 0,0 0 0,-1-2 0,1-1 0,-1-2 0,-1 0 0,1-2 0,-2-1 0,26-14 0,-40 19 0,-2-1 0,1 0 0,-1-1 0,0 0 0,-1 0 0,0-1 0,0-1 0,-1 1 0,0-1 0,-1 0 0,0-1 0,0 0 0,-1 0 0,-1-1 0,0 1 0,-1-1 0,0 0 0,0-1 0,-1 1 0,1-21 0,-3 16 0,-1 0 0,-1 0 0,0 0 0,-1 0 0,-1 1 0,-1-1 0,0 1 0,-13-30 0,7 24 0,0-1 0,-2 2 0,-1 0 0,0 0 0,-25-27 0,33 42 7,0 1 0,0 0-1,-1 0 1,0 1 0,0-1-1,0 1 1,-1 1-1,1-1 1,-1 1 0,0 0-1,0 0 1,0 1 0,0 0-1,0 1 1,0-1 0,-1 1-1,-10 0 1,9 1-121,-1 1 0,0 0-1,1 0 1,-1 1 0,1 0 0,0 1-1,0 0 1,0 1 0,0 0 0,0 0-1,1 0 1,-16 12 0,8-2-6712</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36.039"/>
    </inkml:context>
    <inkml:brush xml:id="br0">
      <inkml:brushProperty name="width" value="0.05" units="cm"/>
      <inkml:brushProperty name="height" value="0.05" units="cm"/>
    </inkml:brush>
  </inkml:definitions>
  <inkml:trace contextRef="#ctx0" brushRef="#br0">409 0 24575,'-1'4'0,"-1"1"0,0-1 0,0 0 0,-1-1 0,1 1 0,-1 0 0,0-1 0,0 1 0,-6 4 0,-2 5 0,-76 91 0,-69 90 0,39-10 0,109-172-1365</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37.378"/>
    </inkml:context>
    <inkml:brush xml:id="br0">
      <inkml:brushProperty name="width" value="0.05" units="cm"/>
      <inkml:brushProperty name="height" value="0.05" units="cm"/>
    </inkml:brush>
  </inkml:definitions>
  <inkml:trace contextRef="#ctx0" brushRef="#br0">511 26 24575,'0'-1'0,"0"0"0,0 0 0,0 0 0,1 0 0,-1 0 0,-1 0 0,1 0 0,0 0 0,0 0 0,0 0 0,0 0 0,-1 0 0,1 0 0,0 0 0,-1 0 0,1 1 0,-1-1 0,1 0 0,-1 0 0,1 0 0,-1 1 0,0-1 0,1 0 0,-1 0 0,0 1 0,0-1 0,-1 0 0,0 1 0,0-1 0,0 2 0,0-1 0,0 0 0,0 0 0,0 0 0,0 1 0,0-1 0,0 1 0,1 0 0,-1 0 0,0-1 0,-3 3 0,-19 13 0,1 0 0,0 1 0,1 1 0,1 1 0,-32 38 0,10-12 0,-7 7 0,-134 123 0,169-161-1365,3-1-5461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41.284"/>
    </inkml:context>
    <inkml:brush xml:id="br0">
      <inkml:brushProperty name="width" value="0.05" units="cm"/>
      <inkml:brushProperty name="height" value="0.05" units="cm"/>
    </inkml:brush>
  </inkml:definitions>
  <inkml:trace contextRef="#ctx0" brushRef="#br0">110 40 24575,'0'-1'0,"0"1"0,0-1 0,0 0 0,0 1 0,0-1 0,0 1 0,0-1 0,-1 0 0,1 1 0,0-1 0,0 1 0,0-1 0,-1 0 0,1 1 0,0-1 0,-1 1 0,1-1 0,0 1 0,-1-1 0,1 1 0,-1-1 0,1 1 0,0-1 0,-1 1 0,1 0 0,-1-1 0,0 1 0,1 0 0,-1-1 0,0 1 0,-20 2 0,16 0 0,0 0 0,1 1 0,-1-1 0,1 1 0,0-1 0,-7 7 0,6-3 0,1 0 0,-1 0 0,1 1 0,1 0 0,-1-1 0,1 1 0,1 0 0,-1 1 0,1-1 0,0 0 0,1 1 0,0-1 0,0 1 0,0-1 0,1 1 0,0 0 0,1-1 0,2 14 0,-2-15 0,0-1 0,0 0 0,1 0 0,0 0 0,0 0 0,0 0 0,0 0 0,1-1 0,0 1 0,0-1 0,0 1 0,1-1 0,-1 0 0,1 0 0,0-1 0,0 1 0,0-1 0,1 0 0,-1 0 0,1 0 0,-1-1 0,1 0 0,0 0 0,0 0 0,0 0 0,11 1 0,0-1 0,1-2 0,-1 0 0,1-1 0,-1-1 0,0 0 0,0-2 0,0 1 0,0-2 0,0 0 0,24-13 0,-36 16 0,0 0 0,0 0 0,0-1 0,-1 1 0,1-1 0,-1 0 0,0 0 0,0 0 0,0 0 0,0-1 0,0 1 0,-1-1 0,1 0 0,-1 0 0,0 0 0,2-8 0,0-2 0,-1 0 0,0 0 0,1-27 0,2-11 0,-5 44-273,1 0 0,-2 1 0,1-1 0,-1-9 0,-3 0-6553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43.363"/>
    </inkml:context>
    <inkml:brush xml:id="br0">
      <inkml:brushProperty name="width" value="0.05" units="cm"/>
      <inkml:brushProperty name="height" value="0.05" units="cm"/>
    </inkml:brush>
  </inkml:definitions>
  <inkml:trace contextRef="#ctx0" brushRef="#br0">215 1 24575,'-1'3'0,"-2"0"0,1 0 0,0 0 0,-1 0 0,1 0 0,-1-1 0,0 1 0,0-1 0,0 0 0,0 0 0,0 0 0,-5 2 0,-7 6 0,-34 27 0,33-26 0,1 0 0,1 0 0,-23 24 0,33-30 0,1 1 0,0-1 0,0 1 0,0 0 0,0 0 0,1 0 0,0 1 0,0-1 0,1 0 0,0 1 0,0-1 0,0 1 0,1-1 0,0 1 0,2 12 0,-2-11 0,2 1 0,-1 0 0,1-1 0,0 1 0,1-1 0,0 0 0,0 0 0,1 0 0,0 0 0,1-1 0,7 11 0,-7-12 0,1 0 0,0 0 0,0-1 0,1 1 0,-1-2 0,1 1 0,1-1 0,-1 0 0,0 0 0,1-1 0,0 0 0,0 0 0,8 2 0,6-2 0,1 0 0,-1-1 0,31-2 0,24 1 0,-76-1 0,0 0 0,0 0 0,0 0 0,0 0 0,0 0 0,0 0 0,0 0 0,0 1 0,0-1 0,0 0 0,0 0 0,0 1 0,0-1 0,0 1 0,0-1 0,0 1 0,-1-1 0,1 1 0,0 0 0,0-1 0,0 1 0,-1 0 0,1 0 0,0-1 0,-1 1 0,1 0 0,-1 0 0,1 0 0,-1 0 0,1 0 0,-1 0 0,0 0 0,1 0 0,-1 0 0,0 0 0,0 0 0,0 0 0,0 0 0,0 0 0,0 0 0,0 0 0,0 0 0,0 0 0,0 0 0,-1 2 0,-2 6 0,0-1 0,-1 0 0,0 1 0,-8 11 0,-1 5 0,9-15 0,1-1 0,0 1 0,1 0 0,0-1 0,1 1 0,0 0 0,0 0 0,1 0 0,0 0 0,1 0 0,0 0 0,4 14 0,-4-22 0,1 1 0,-1-1 0,1 0 0,0 0 0,-1 1 0,1-1 0,0 0 0,0-1 0,1 1 0,-1 0 0,0 0 0,0-1 0,1 1 0,-1-1 0,1 0 0,0 0 0,-1 0 0,1 0 0,0 0 0,-1-1 0,1 1 0,4-1 0,8 2 0,1-2 0,29-1 0,-26-1 0,-8 2 0,-7 0 0,0 0 0,0 0 0,0 0 0,-1-1 0,1 1 0,0-1 0,4-2 0,-7 3 0,0-1 0,0 0 0,0 1 0,0-1 0,0 0 0,0 0 0,0 0 0,0 0 0,0 0 0,-1 0 0,1 0 0,0 0 0,-1 0 0,1 0 0,-1 0 0,1-1 0,-1 1 0,1 0 0,-1 0 0,0-1 0,0 1 0,1 0 0,-1-1 0,0 1 0,-1-3 0,-2-46 0,1 33 0,0-1 0,1 1 0,1-1 0,3-17 0,-3 32 0,1 0 0,-1 0 0,1-1 0,0 1 0,0 0 0,0 0 0,0 0 0,1 0 0,-1 0 0,1 1 0,0-1 0,-1 0 0,1 1 0,1-1 0,-1 1 0,0 0 0,1-1 0,-1 1 0,1 0 0,-1 1 0,1-1 0,0 0 0,0 1 0,0-1 0,0 1 0,5-1 0,-2 1 0,-1 0 0,1 1 0,0 0 0,-1 0 0,1 1 0,-1-1 0,1 1 0,-1 1 0,7 1 0,-5-1 0,-1 0 0,0-1 0,0 0 0,1 0 0,-1-1 0,13 0 0,-11-1 0,-1 0 0,1-1 0,-1 0 0,0-1 0,1 1 0,-1-1 0,0-1 0,-1 1 0,1-1 0,-1 0 0,1-1 0,7-7 0,-11 8 0,1 1 0,-1-1 0,0 0 0,0 0 0,-1 0 0,1-1 0,-1 1 0,0-1 0,0 1 0,0-1 0,-1 0 0,0 0 0,0 1 0,0-1 0,0 0 0,-1 0 0,0 0 0,0 0 0,0 0 0,-1-5 0,-1-4 0,0 0 0,-1 0 0,-1 0 0,0 1 0,-11-25 0,12 32 0,-1 0 0,1 1 0,-1-1 0,-1 1 0,1 0 0,-1 0 0,0 1 0,0-1 0,0 1 0,-1 0 0,0 0 0,0 1 0,0 0 0,-6-3 0,-23-11-1365,20 10-5461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4.617"/>
    </inkml:context>
    <inkml:brush xml:id="br0">
      <inkml:brushProperty name="width" value="0.05" units="cm"/>
      <inkml:brushProperty name="height" value="0.05" units="cm"/>
    </inkml:brush>
  </inkml:definitions>
  <inkml:trace contextRef="#ctx0" brushRef="#br0">172 28 24575,'2'-10'0,"-2"10"0,0 0 0,0-1 0,0 1 0,1 0 0,-1-1 0,0 1 0,0-1 0,0 1 0,0 0 0,0-1 0,0 1 0,0-1 0,0 1 0,0 0 0,0-1 0,0 1 0,0-1 0,0 1 0,0 0 0,0-1 0,0 1 0,-1 0 0,1-1 0,0 1 0,0 0 0,0-1 0,-1 1 0,1 0 0,0-1 0,0 1 0,-1 0 0,1-1 0,0 1 0,-1 0 0,1 0 0,0-1 0,-1 1 0,1 0 0,0 0 0,-1 0 0,1 0 0,0 0 0,-1-1 0,1 1 0,0 0 0,-1 0 0,1 0 0,-1 0 0,1 0 0,0 0 0,-1 0 0,1 0 0,-1 0 0,1 0 0,0 1 0,-1-1 0,1 0 0,-1 0 0,-4 1 0,-1-1 0,1 1 0,0 0 0,0 1 0,0-1 0,0 1 0,1 0 0,-1 0 0,0 1 0,1-1 0,-1 1 0,1 0 0,0 0 0,-5 5 0,-3 3 0,1 0 0,0 1 0,-12 17 0,19-24 0,1-1 0,0 1 0,0 0 0,1 0 0,-1 0 0,1 0 0,0 0 0,0 0 0,1 1 0,0-1 0,-1 9 0,2-11 0,0 0 0,0 0 0,1 0 0,-1-1 0,1 1 0,0 0 0,0 0 0,0-1 0,0 1 0,0 0 0,1-1 0,-1 1 0,1-1 0,0 0 0,0 1 0,0-1 0,0 0 0,0 0 0,0 0 0,0 0 0,1-1 0,-1 1 0,5 2 0,4 1 0,-1-1 0,1 0 0,0 0 0,0-1 0,1 0 0,-1-1 0,0-1 0,1 1 0,-1-2 0,1 0 0,0 0 0,11-2 0,-17 1 0,1 0 0,0-1 0,-1 0 0,0 0 0,1 0 0,-1 0 0,0-1 0,0 0 0,0-1 0,5-3 0,-8 4 0,0 1 0,-1-1 0,1 0 0,0 0 0,-1 0 0,1 0 0,-1-1 0,0 1 0,0-1 0,-1 1 0,1-1 0,-1 0 0,0 1 0,1-1 0,-2 0 0,1 0 0,0-7 0,-1 6 6,0-1-1,-1 1 1,0 0-1,0-1 0,0 1 1,-1 0-1,1 0 1,-1 0-1,-1 0 1,1 0-1,-1 0 1,0 1-1,0-1 0,0 1 1,0 0-1,-1 0 1,0 0-1,0 0 1,0 1-1,0-1 1,-9-5-1,1 2-191,0 0 1,-1 0-1,1 1 0,-1 1 1,0 0-1,-1 1 1,-18-4-1,9 4-6640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43.783"/>
    </inkml:context>
    <inkml:brush xml:id="br0">
      <inkml:brushProperty name="width" value="0.05" units="cm"/>
      <inkml:brushProperty name="height" value="0.05" units="cm"/>
    </inkml:brush>
  </inkml:definitions>
  <inkml:trace contextRef="#ctx0" brushRef="#br0">0 1 24575,'5'0'0,"5"0"0,6 0 0,4 0 0,3 0 0,3 0 0,1 0 0,0 0 0,-5 0-8191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44.251"/>
    </inkml:context>
    <inkml:brush xml:id="br0">
      <inkml:brushProperty name="width" value="0.05" units="cm"/>
      <inkml:brushProperty name="height" value="0.05" units="cm"/>
    </inkml:brush>
  </inkml:definitions>
  <inkml:trace contextRef="#ctx0" brushRef="#br0">0 0 24575,'4'0'0,"7"4"0,5 2 0,4 4 0,4 0 0,-3-1-8191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57.730"/>
    </inkml:context>
    <inkml:brush xml:id="br0">
      <inkml:brushProperty name="width" value="0.05" units="cm"/>
      <inkml:brushProperty name="height" value="0.05" units="cm"/>
    </inkml:brush>
  </inkml:definitions>
  <inkml:trace contextRef="#ctx0" brushRef="#br0">3 1 24575,'4'0'0,"7"0"0,0 4 0,-1 7 0,-2 5 0,-7 4 0,-4 4 0,-6 1 0,-1 2 0,1 0 0,2 0 0,3 0 0,1 0 0,1-1 0,2 0 0,0 0 0,5 0 0,1-4-8191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58.781"/>
    </inkml:context>
    <inkml:brush xml:id="br0">
      <inkml:brushProperty name="width" value="0.05" units="cm"/>
      <inkml:brushProperty name="height" value="0.05" units="cm"/>
    </inkml:brush>
  </inkml:definitions>
  <inkml:trace contextRef="#ctx0" brushRef="#br0">166 24 24575,'5'-16'0,"-2"8"0,-19 14 0,-3 6 0,0 1 0,0 1 0,1 1 0,1 0 0,-28 34 0,43-47 0,0 0 0,0 0 0,0 1 0,1-1 0,-1 1 0,1-1 0,-1 1 0,1 0 0,0-1 0,0 1 0,0 0 0,1 0 0,-1 0 0,0 5 0,1-6 0,0-1 0,1 1 0,-1 0 0,1-1 0,-1 1 0,1-1 0,-1 1 0,1-1 0,0 0 0,0 1 0,0-1 0,0 0 0,0 1 0,0-1 0,0 0 0,0 0 0,0 0 0,0 0 0,1 0 0,-1 0 0,1 0 0,-1 0 0,0-1 0,1 1 0,-1 0 0,1-1 0,-1 1 0,1-1 0,1 1 0,42 8 0,1-1 0,0-2 0,89-1 0,-20-2 0,-111-2 0,-1-1 0,0 1 0,1-1 0,-1 1 0,1 0 0,-1 0 0,0 0 0,6 4 0,-8-5 0,-1 0 0,0 1 0,1-1 0,-1 0 0,0 0 0,1 1 0,-1-1 0,0 0 0,1 1 0,-1-1 0,0 0 0,0 1 0,1-1 0,-1 1 0,0-1 0,0 0 0,0 1 0,1-1 0,-1 1 0,0-1 0,0 1 0,0-1 0,0 1 0,0-1 0,0 0 0,0 2 0,-1-1 0,1 0 0,-1-1 0,1 1 0,-1 0 0,0 0 0,1 0 0,-1 0 0,0 0 0,0-1 0,0 1 0,0 0 0,1-1 0,-1 1 0,0 0 0,-2 0 0,-17 7-151,0 0-1,0-2 0,-1 0 0,0-1 1,0-1-1,0-1 0,0-1 1,-24-1-1,13 0-6674</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1:59.154"/>
    </inkml:context>
    <inkml:brush xml:id="br0">
      <inkml:brushProperty name="width" value="0.05" units="cm"/>
      <inkml:brushProperty name="height" value="0.05" units="cm"/>
    </inkml:brush>
  </inkml:definitions>
  <inkml:trace contextRef="#ctx0" brushRef="#br0">1 108 24575,'4'-5'0,"2"-5"0,4-2 0,5-2 0,4-4 0,4 1 0,6 4 0,2 4 0,6 3 0,5 3 0,4 2 0,3 1 0,2 1 0,-4 0 0,-4 4 0,-6 1 0,-9 0-8191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05.220"/>
    </inkml:context>
    <inkml:brush xml:id="br0">
      <inkml:brushProperty name="width" value="0.05" units="cm"/>
      <inkml:brushProperty name="height" value="0.05" units="cm"/>
    </inkml:brush>
  </inkml:definitions>
  <inkml:trace contextRef="#ctx0" brushRef="#br0">467 59 24575,'-20'0'0,"0"0"0,1 2 0,-1 0 0,1 2 0,0 0 0,0 1 0,0 1 0,0 0 0,1 2 0,0 0 0,0 1 0,1 1 0,1 0 0,-1 1 0,2 1 0,0 1 0,0 0 0,1 1 0,0 0 0,2 1 0,0 1 0,0 0 0,2 1 0,0 0 0,0 0 0,2 1 0,0 0 0,1 0 0,1 1 0,-4 25 0,6-21 0,1 1 0,1 0 0,1 0 0,1-1 0,1 1 0,1 0 0,1 0 0,1-1 0,1 0 0,2 0 0,0 0 0,1 0 0,1-1 0,1-1 0,1 0 0,1 0 0,1-1 0,1 0 0,1-2 0,0 1 0,1-2 0,1 0 0,1-1 0,0-1 0,1 0 0,1-2 0,21 12 0,-15-11 0,1-2 0,0-1 0,0-1 0,1-1 0,1-1 0,0-2 0,-1-1 0,2-1 0,50-1 0,-57-3 0,0-2 0,0 0 0,-1-2 0,1 0 0,-1-1 0,0-2 0,0 0 0,-1-2 0,0 0 0,-1-1 0,1-1 0,-2-1 0,20-15 0,-28 18 0,-1-1 0,0 0 0,0-1 0,-1 1 0,0-2 0,-1 0 0,0 0 0,-1 0 0,6-14 0,-5 5 0,-1 1 0,-1-1 0,0 1 0,-2-2 0,3-30 0,-5 10 0,-2 0 0,-1 0 0,-3 1 0,-1-1 0,-19-70 0,16 80 0,-2 1 0,-1 0 0,-2 0 0,0 1 0,-3 0 0,-29-44 0,36 63 0,-1 0 0,1 0 0,-2 0 0,1 2 0,-1-1 0,-1 1 0,-18-11 0,20 15 0,1 1 0,-1-1 0,0 2 0,0-1 0,0 1 0,-1 1 0,1 0 0,-1 1 0,1 0 0,-1 0 0,-13 1 0,3 3 17,1 0 0,0 1 1,1 0-1,-1 2 0,1 0 0,-26 13 0,10-1-512,0 1 0,-41 30 0,43-24-6331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05.702"/>
    </inkml:context>
    <inkml:brush xml:id="br0">
      <inkml:brushProperty name="width" value="0.05" units="cm"/>
      <inkml:brushProperty name="height" value="0.05" units="cm"/>
    </inkml:brush>
  </inkml:definitions>
  <inkml:trace contextRef="#ctx0" brushRef="#br0">23 187 24575,'-2'-2'0,"0"-1"0,0 0 0,0 1 0,0-1 0,0 0 0,0 0 0,1 0 0,-1-1 0,1 1 0,0 0 0,0 0 0,0-1 0,1 1 0,-1-1 0,1 1 0,0-1 0,0 1 0,0-1 0,0 1 0,0 0 0,1-1 0,0 1 0,-1-1 0,1 1 0,0 0 0,1 0 0,-1-1 0,1 1 0,3-5 0,-2 2 0,1 0 0,0 1 0,1-1 0,-1 1 0,1 0 0,0 0 0,1 0 0,-1 1 0,1 0 0,-1 0 0,1 0 0,1 1 0,12-6 0,-6 6 8,0-1 0,0 1 0,1 1 0,0 1 0,-1 0 0,1 0 0,0 1 0,0 1 0,-1 0 0,1 1 0,-1 1 0,1 0 0,-1 1 0,13 5 0,-10-2-143,-1 1 0,0 0 0,-1 1 0,0 0 0,0 1 0,-1 1 0,0 0 0,-1 1 0,0 0 0,19 27 0,-15-16-6691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06.235"/>
    </inkml:context>
    <inkml:brush xml:id="br0">
      <inkml:brushProperty name="width" value="0.05" units="cm"/>
      <inkml:brushProperty name="height" value="0.05" units="cm"/>
    </inkml:brush>
  </inkml:definitions>
  <inkml:trace contextRef="#ctx0" brushRef="#br0">45 70 24575,'1'-1'0,"-1"0"0,0 0 0,0 0 0,1 0 0,-1 0 0,1 0 0,-1 1 0,1-1 0,-1 0 0,1 0 0,-1 0 0,1 0 0,0 1 0,0-1 0,-1 0 0,1 1 0,0-1 0,0 1 0,0-1 0,0 1 0,-1-1 0,1 1 0,0-1 0,0 1 0,0 0 0,0-1 0,0 1 0,0 0 0,0 0 0,0 0 0,0 0 0,0 0 0,2 0 0,2 0 0,-1 0 0,1 0 0,-1 1 0,1-1 0,-1 1 0,6 2 0,-7-2 0,0 0 0,-1 0 0,1 1 0,-1-1 0,0 1 0,0 0 0,1 0 0,-1 0 0,0 0 0,0 0 0,-1 0 0,1 0 0,0 1 0,-1-1 0,1 1 0,-1-1 0,0 1 0,0-1 0,0 1 0,0 0 0,-1 0 0,1-1 0,0 1 0,-1 0 0,0 0 0,0 0 0,0-1 0,0 1 0,-1 5 0,0-5 0,1 1 0,-1-1 0,0 0 0,0 1 0,0-1 0,0 0 0,0 0 0,-1 1 0,1-1 0,-1 0 0,0-1 0,0 1 0,0 0 0,-1 0 0,1-1 0,-1 0 0,1 1 0,-1-1 0,0 0 0,0 0 0,0 0 0,0-1 0,0 1 0,-4 1 0,5-2 0,-1 0 0,0 0 0,0-1 0,0 1 0,0-1 0,0 1 0,0-1 0,0 0 0,1 0 0,-1 0 0,0 0 0,0-1 0,0 1 0,0-1 0,0 0 0,0 0 0,1 0 0,-1 0 0,0 0 0,1-1 0,-1 1 0,1-1 0,-1 0 0,1 1 0,0-1 0,0 0 0,0 0 0,0-1 0,0 1 0,0 0 0,0-1 0,1 1 0,-1-1 0,-1-3 0,2 1 0,0 1 0,-1 0 0,2-1 0,-1 0 0,0 1 0,1-1 0,0 1 0,0-1 0,0 0 0,1 1 0,-1-1 0,1 1 0,0-1 0,1 1 0,-1-1 0,1 1 0,0 0 0,0 0 0,0 0 0,0 0 0,6-7 0,-5 7-62,1-1 0,-1 1 0,1 0 0,0 0 0,0 0 0,1 1 0,-1-1 0,1 1 0,0 0 0,0 0 0,0 1 0,0 0-1,0-1 1,0 2 0,1-1 0,-1 1 0,1-1 0,-1 2 0,1-1 0,-1 0 0,7 1 0,6 3-6764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06.640"/>
    </inkml:context>
    <inkml:brush xml:id="br0">
      <inkml:brushProperty name="width" value="0.05" units="cm"/>
      <inkml:brushProperty name="height" value="0.05" units="cm"/>
    </inkml:brush>
  </inkml:definitions>
  <inkml:trace contextRef="#ctx0" brushRef="#br0">105 77 24575,'0'-1'0,"0"0"0,0 0 0,0 1 0,0-1 0,0 0 0,1 0 0,-1 1 0,0-1 0,0 0 0,1 0 0,-1 1 0,1-1 0,-1 0 0,0 1 0,1-1 0,-1 1 0,1-1 0,0 1 0,-1-1 0,1 1 0,-1-1 0,1 1 0,0-1 0,-1 1 0,1 0 0,0-1 0,0 1 0,-1 0 0,1-1 0,0 1 0,0 0 0,-1 0 0,1 0 0,0 0 0,0 0 0,-1 0 0,1 0 0,0 0 0,0 0 0,0 0 0,-1 1 0,1-1 0,0 0 0,-1 0 0,1 1 0,0-1 0,0 0 0,-1 1 0,2 0 0,1 0 0,-1 0 0,1 0 0,0 0 0,0 1 0,0-1 0,-1 1 0,1 0 0,-1 0 0,1 0 0,-1 0 0,4 4 0,-5-3 0,1 0 0,-1 0 0,1 1 0,-1-1 0,0 0 0,0 1 0,-1-1 0,1 1 0,-1-1 0,1 0 0,-1 1 0,0-1 0,0 1 0,-1-1 0,1 1 0,-1-1 0,0 1 0,0-1 0,0 0 0,0 1 0,0-1 0,-1 0 0,1 0 0,-1 0 0,0 0 0,0 0 0,0 0 0,-1-1 0,1 1 0,0-1 0,-1 1 0,0-1 0,1 0 0,-1 0 0,0 0 0,0-1 0,0 1 0,-1-1 0,1 1 0,0-1 0,-1 0 0,1 0 0,0-1 0,-1 1 0,1-1 0,-1 1 0,1-1 0,-1 0 0,1 0 0,-1-1 0,1 1 0,-1-1 0,1 0 0,0 0 0,-1 0 0,1 0 0,0 0 0,-4-3 0,4 3 5,-1-1-1,0 0 0,1 0 0,-1 0 1,1-1-1,0 1 0,-1-1 0,1 0 1,1 0-1,-1 0 0,0 0 1,1 0-1,-1-1 0,1 1 0,0-1 1,0 0-1,1 0 0,-1 1 1,1-1-1,-1 0 0,1 0 0,1 0 1,-1 0-1,0-1 0,1 1 0,0 0 1,0-6-1,1 5-69,0 1 1,0-1-1,1 0 1,-1 0-1,1 1 1,0-1-1,0 1 0,0 0 1,1-1-1,0 1 1,0 0-1,0 1 1,0-1-1,0 0 1,1 1-1,-1 0 0,1 0 1,0 0-1,0 0 1,0 0-1,1 1 1,7-3-1,10-3-6761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0.141"/>
    </inkml:context>
    <inkml:brush xml:id="br0">
      <inkml:brushProperty name="width" value="0.05" units="cm"/>
      <inkml:brushProperty name="height" value="0.05" units="cm"/>
    </inkml:brush>
  </inkml:definitions>
  <inkml:trace contextRef="#ctx0" brushRef="#br0">54 157 24575,'-9'0'0,"7"1"0,-1-1 0,1 0 0,0 0 0,-1 0 0,1 0 0,-1 0 0,1 0 0,0-1 0,-1 1 0,1-1 0,0 1 0,-1-1 0,1 0 0,0 0 0,0 0 0,0 0 0,-4-3 0,6 3 0,1 1 0,-1-1 0,0 0 0,0 0 0,0 1 0,0-1 0,1 1 0,-1-1 0,0 0 0,1 1 0,-1-1 0,1 1 0,-1-1 0,0 0 0,1 1 0,-1-1 0,1 1 0,0 0 0,-1-1 0,1 1 0,-1-1 0,1 1 0,0 0 0,-1-1 0,1 1 0,-1 0 0,1 0 0,0 0 0,0-1 0,-1 1 0,2 0 0,24-9 0,191-30 0,-116 23 0,380-48-1365,-439 61-5461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5"/>
    </inkml:context>
    <inkml:brush xml:id="br0">
      <inkml:brushProperty name="width" value="0.05" units="cm"/>
      <inkml:brushProperty name="height" value="0.05" units="cm"/>
    </inkml:brush>
  </inkml:definitions>
  <inkml:trace contextRef="#ctx0" brushRef="#br0">8 138 24575,'-4'-18'0,"1"1"0,3 17 0,1-1 0,-1 0 0,1 0 0,0 1 0,-1-1 0,1 0 0,0 1 0,0-1 0,-1 1 0,1-1 0,0 1 0,0-1 0,0 1 0,0-1 0,0 1 0,0 0 0,0 0 0,-1-1 0,1 1 0,0 0 0,0 0 0,2 0 0,4 0 0,0 0 0,1 0 0,-1 0 0,0 1 0,0 0 0,1 1 0,-1 0 0,0 0 0,0 0 0,8 4 0,67 38 0,-72-38 0,10 6 0,0 1 0,32 28 0,-44-33 0,1 0 0,-1 0 0,-1 1 0,0 0 0,0 1 0,-1 0 0,8 16 0,-13-24 0,0 0 0,0 0 0,0 0 0,0 1 0,-1-1 0,1 0 0,-1 1 0,0-1 0,0 0 0,0 1 0,0-1 0,0 1 0,0-1 0,0 0 0,-1 1 0,1-1 0,-1 0 0,0 0 0,0 1 0,0-1 0,-2 4 0,1-3 0,0-1 0,-1 1 0,1-1 0,-1 0 0,1 0 0,-1 0 0,0 0 0,0 0 0,1 0 0,-1-1 0,-1 1 0,1-1 0,0 0 0,-4 1 0,3-1 0,0 0 0,0 0 0,0 0 0,-1 0 0,1-1 0,0 0 0,-1 0 0,1 0 0,0 0 0,0-1 0,-1 0 0,1 0 0,0 0 0,0 0 0,0 0 0,0-1 0,0 0 0,0 0 0,0 0 0,1 0 0,-1-1 0,1 1 0,-1-1 0,-4-5 0,5 2 0,0 0 0,0 0 0,1-1 0,0 1 0,0-1 0,1 1 0,-1-1 0,1 1 0,1-1 0,-1 0 0,1 1 0,0-1 0,1 0 0,0 1 0,0-1 0,0 1 0,1-1 0,4-11 0,1 0 0,0 1 0,1 0 0,1 0 0,0 1 0,19-24 0,-21 31-72,1 0 1,0 0-1,0 1 0,1 0 0,0 1 0,0-1 0,0 2 0,1 0 1,0 0-1,1 0 0,-1 1 0,1 1 0,0 0 0,0 1 0,1 0 1,-1 0-1,1 1 0,19-1 0,-6 3-6754</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0.483"/>
    </inkml:context>
    <inkml:brush xml:id="br0">
      <inkml:brushProperty name="width" value="0.05" units="cm"/>
      <inkml:brushProperty name="height" value="0.05" units="cm"/>
    </inkml:brush>
  </inkml:definitions>
  <inkml:trace contextRef="#ctx0" brushRef="#br0">0 0 24575,'0'5'0,"4"1"0,2 3 0,4 6 0,5 4 0,4 3 0,-1 3 0,1 5 0,-3 7 0,0 6 0,-2 4 0,-4-1 0,-4 0 0,-2 1 0,-7-3 0,-2 0 0,-1-3 0,0-9-8191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0.859"/>
    </inkml:context>
    <inkml:brush xml:id="br0">
      <inkml:brushProperty name="width" value="0.05" units="cm"/>
      <inkml:brushProperty name="height" value="0.05" units="cm"/>
    </inkml:brush>
  </inkml:definitions>
  <inkml:trace contextRef="#ctx0" brushRef="#br0">74 159 24575,'79'1'0,"-56"-1"0,1-1 0,-1-1 0,34-7 0,-55 8 0,1 1 0,-1-1 0,1 0 0,-1 0 0,0 0 0,1 0 0,-1 0 0,0 0 0,0-1 0,0 1 0,0-1 0,0 1 0,0-1 0,0 0 0,0 0 0,-1 0 0,1 0 0,-1 0 0,2-3 0,-3 3 0,1 0 0,-1 0 0,0 0 0,1 0 0,-1 0 0,0 0 0,0 0 0,-1 0 0,1 0 0,0 0 0,-1 0 0,1 0 0,-1 0 0,1 1 0,-1-1 0,0 0 0,0 0 0,-2-3 0,-1-1 0,-1 0 0,0 1 0,0-1 0,0 1 0,0 0 0,-1 0 0,0 1 0,0-1 0,0 2 0,-1-1 0,-12-5 0,11 6 0,-1 0 0,1 1 0,-1 0 0,0 1 0,0 0 0,0 0 0,0 1 0,0 0 0,0 1 0,0-1 0,1 2 0,-1-1 0,0 1 0,0 1 0,1 0 0,-9 4 0,11-5 0,1 1 0,0 0 0,0 1 0,0-1 0,0 1 0,1 0 0,0 1 0,0-1 0,0 1 0,0-1 0,0 1 0,1 0 0,0 0 0,0 1 0,1-1 0,-1 1 0,1-1 0,0 1 0,1 0 0,-1 0 0,1 0 0,0 0 0,1 0 0,-1 11 0,2-10-47,-1 0 0,1 0 0,0-1 0,0 1 0,1 0 0,0 0 0,0 0 0,1-1 0,0 0-1,0 1 1,0-1 0,1 0 0,0 0 0,0-1 0,1 1 0,-1-1 0,1 0 0,0 0 0,0 0 0,1-1 0,0 0 0,-1 0-1,1-1 1,1 1 0,-1-1 0,0 0 0,1-1 0,11 4 0,14 2-6779</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1.235"/>
    </inkml:context>
    <inkml:brush xml:id="br0">
      <inkml:brushProperty name="width" value="0.05" units="cm"/>
      <inkml:brushProperty name="height" value="0.05" units="cm"/>
    </inkml:brush>
  </inkml:definitions>
  <inkml:trace contextRef="#ctx0" brushRef="#br0">303 106 24575,'5'-29'0,"-4"27"0,0 0 0,-1 0 0,1 0 0,0 0 0,-1 0 0,0 0 0,1 0 0,-1 0 0,0 0 0,0 0 0,0 1 0,0-1 0,-1 0 0,1 0 0,0 0 0,-1 0 0,0 0 0,1 0 0,-1 0 0,0 0 0,0 1 0,0-1 0,0 0 0,0 0 0,0 1 0,0-1 0,-1 1 0,1-1 0,-3 0 0,0-1 0,0 0 0,-1 1 0,0 0 0,1 0 0,-1 0 0,0 0 0,0 1 0,0 0 0,0 0 0,0 0 0,0 1 0,-1-1 0,1 1 0,0 0 0,0 1 0,0-1 0,0 1 0,0 0 0,-9 4 0,-3 0 0,1 0 0,0 2 0,0 0 0,-23 15 0,30-17 0,1 0 0,0 1 0,1 0 0,-1 1 0,1 0 0,1 0 0,-12 14 0,17-19 0,-1 1 0,1 0 0,-1-1 0,1 1 0,0 0 0,0 0 0,0 0 0,0-1 0,0 1 0,1 0 0,0 0 0,-1 0 0,1 0 0,0 0 0,0 1 0,1-1 0,-1 0 0,0-1 0,1 1 0,0 0 0,0 0 0,0 0 0,0 0 0,0 0 0,1-1 0,-1 1 0,1-1 0,3 5 0,3 2 0,1-1 0,0 0 0,0 0 0,1-1 0,0-1 0,0 1 0,0-2 0,1 1 0,0-2 0,19 7 0,-14-5 0,0 0 0,0 1 0,25 17 0,-40-23 0,1-1 0,-1 1 0,0 0 0,0 0 0,1 0 0,-1 0 0,0 0 0,0 0 0,0 0 0,0 0 0,0 0 0,0 0 0,-1 1 0,1-1 0,0 0 0,-1 1 0,1-1 0,0 0 0,-1 1 0,0-1 0,1 1 0,-1-1 0,0 1 0,0-1 0,0 4 0,-1-3 0,0-1 0,1 1 0,-2 0 0,1 0 0,0 0 0,0-1 0,0 1 0,-1-1 0,1 1 0,-1-1 0,0 1 0,1-1 0,-1 0 0,0 0 0,-3 2 0,-6 2 0,-1 0 0,1 0 0,-1-1 0,0-1 0,-14 2 0,17-3-124,0-1 0,0 0 0,0-1 0,0 0 0,0-1 0,0 1-1,0-2 1,0 1 0,0-1 0,-9-4 0,-7-6-6702</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1.624"/>
    </inkml:context>
    <inkml:brush xml:id="br0">
      <inkml:brushProperty name="width" value="0.05" units="cm"/>
      <inkml:brushProperty name="height" value="0.05" units="cm"/>
    </inkml:brush>
  </inkml:definitions>
  <inkml:trace contextRef="#ctx0" brushRef="#br0">48 41 24575,'2'-2'0,"0"-1"0,-1 1 0,1 0 0,-1-1 0,0 1 0,1-1 0,-1 1 0,1-6 0,4-6 0,-1 30 0,-3 10 0,21 121 0,-2-14 0,7 78-1365,-25-184-5461</inkml:trace>
  <inkml:trace contextRef="#ctx0" brushRef="#br0" timeOffset="1">21 404 24575,'-2'-2'0,"0"0"0,0 0 0,1 0 0,-1 0 0,0 0 0,1-1 0,0 1 0,-1-1 0,1 1 0,0-1 0,0 1 0,1-1 0,-1 0 0,0 1 0,1-1 0,0 0 0,0 1 0,0-1 0,0 0 0,0 0 0,0 1 0,0-1 0,1 0 0,0 0 0,1-3 0,-1 3 0,1-1 0,0 1 0,0-1 0,1 1 0,-1 0 0,1-1 0,-1 1 0,1 1 0,0-1 0,0 0 0,1 1 0,-1-1 0,0 1 0,1 0 0,0 0 0,4-2 0,23-6 0,1 0 0,0 2 0,43-4 0,44-12 0,-118 24 0,27-10 0,-27 9 0,0 1 0,0 0 0,-1-1 0,1 1 0,0-1 0,0 1 0,-1-1 0,1 1 0,0-1 0,0 0 0,-1 1 0,1-1 0,-1 0 0,1 1 0,-1-1 0,1 0 0,-1 0 0,1 0 0,-1 0 0,0 1 0,1-1 0,-1 0 0,0 0 0,0 0 0,1 0 0,-1-1 0,0 2 0,0-1 0,0 1 0,0 0 0,0 0 0,0 0 0,0 0 0,0-1 0,-1 1 0,1 0 0,0 0 0,0 0 0,0 0 0,0-1 0,0 1 0,0 0 0,0 0 0,0 0 0,0 0 0,-1 0 0,1-1 0,0 1 0,0 0 0,0 0 0,0 0 0,-1 0 0,1 0 0,0 0 0,0 0 0,0 0 0,0 0 0,-1 0 0,1-1 0,0 1 0,0 0 0,0 0 0,0 0 0,-1 0 0,1 0 0,0 0 0,0 0 0,0 1 0,-1-1 0,1 0 0,0 0 0,0 0 0,0 0 0,0 0 0,-1 0 0,1 0 0,0 0 0,0 0 0,0 0 0,0 1 0,0-1 0,-1 0 0,1 0 0,0 0 0,0 0 0,0 0 0,0 0 0,0 1 0,0-1 0,0 0 0,0 0 0,0 0 0,-1 0 0,1 1 0,0-1 0,-8 13 0,5-3 10,0 0 0,0 0 0,2 1 0,-1-1 0,1 1 0,1 0 0,-1-1 0,2 1 0,0-1 0,0 1 0,4 12 0,4 15-753,23 60 1,-21-72-6084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1.969"/>
    </inkml:context>
    <inkml:brush xml:id="br0">
      <inkml:brushProperty name="width" value="0.05" units="cm"/>
      <inkml:brushProperty name="height" value="0.05" units="cm"/>
    </inkml:brush>
  </inkml:definitions>
  <inkml:trace contextRef="#ctx0" brushRef="#br0">1 6 24575,'0'-4'0,"0"2"0,4 3 0,2 4 0,4 7 0,0 0-8191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2.357"/>
    </inkml:context>
    <inkml:brush xml:id="br0">
      <inkml:brushProperty name="width" value="0.05" units="cm"/>
      <inkml:brushProperty name="height" value="0.05" units="cm"/>
    </inkml:brush>
  </inkml:definitions>
  <inkml:trace contextRef="#ctx0" brushRef="#br0">1 0 24575,'2'5'0,"0"0"0,1-1 0,-1 0 0,1 0 0,0 0 0,1 0 0,-1 0 0,1 0 0,-1-1 0,6 4 0,-1 0 0,17 17 0,56 60 0,-74-77 0,-1 1 0,0 0 0,-1 1 0,0-1 0,0 1 0,-1 0 0,0 0 0,-1 1 0,4 10 0,-7 3 0,0-23 0,0 0 0,-1 1 0,1-1 0,0 0 0,0 1 0,0-1 0,0 0 0,-1 1 0,1-1 0,0 0 0,0 1 0,-1-1 0,1 0 0,0 1 0,-1-1 0,1 0 0,0 0 0,0 1 0,-1-1 0,1 0 0,-1 0 0,1 0 0,0 0 0,-1 0 0,1 1 0,0-1 0,-2 0 0,1-1 0,0 1 0,-1-1 0,1 1 0,-1-1 0,1 0 0,0 1 0,0-1 0,-1 0 0,1 0 0,0 0 0,0 0 0,0 0 0,0-1 0,0 1 0,0 0 0,0 0 0,1 0 0,-1-1 0,0 1 0,1-1 0,-1 1 0,0-2 0,-1-5 0,0 1 0,0-1 0,1 0 0,0 0 0,0 0 0,1 0 0,0 0 0,0 0 0,1 0 0,0 0 0,1 0 0,-1 1 0,2-1 0,-1 0 0,1 1 0,3-8 0,-3 9 0,0-1 0,0 1 0,1 0 0,-1 0 0,1 0 0,0 1 0,1-1 0,0 1 0,-1 0 0,2 0 0,-1 1 0,0 0 0,1-1 0,0 2 0,0-1 0,0 1 0,1 0 0,9-3 0,-13 5 0,0 0 0,0 1 0,1 0 0,-1-1 0,0 1 0,0 1 0,0-1 0,1 0 0,-1 1 0,0-1 0,0 1 0,0 0 0,0 0 0,0 1 0,5 2 0,-3-1 0,0 0 0,-1 1 0,1 0 0,-1 0 0,0 0 0,0 1 0,-1-1 0,5 7 0,3 8 0,-1 1 0,0 0 0,10 34 0,-16-43 0,5 13-1365,0-5-5461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2.716"/>
    </inkml:context>
    <inkml:brush xml:id="br0">
      <inkml:brushProperty name="width" value="0.05" units="cm"/>
      <inkml:brushProperty name="height" value="0.05" units="cm"/>
    </inkml:brush>
  </inkml:definitions>
  <inkml:trace contextRef="#ctx0" brushRef="#br0">262 201 24575,'0'-6'0,"1"0"0,0 0 0,1 0 0,-1 1 0,4-9 0,5-18 0,-10 26 0,1 1 0,-1 0 0,0 0 0,0 0 0,0 0 0,-1 0 0,0-1 0,0 1 0,0 0 0,-1 0 0,1 1 0,-1-1 0,0 0 0,-1 0 0,1 1 0,-1-1 0,-6-7 0,7 10 0,-1-1 0,0 0 0,0 1 0,0 0 0,0 0 0,0 0 0,0 0 0,-1 0 0,1 0 0,-1 1 0,1 0 0,-1-1 0,1 2 0,-1-1 0,0 0 0,1 1 0,-1-1 0,0 1 0,0 0 0,1 0 0,-1 1 0,0-1 0,0 1 0,1 0 0,-6 1 0,-2 2 0,0 1 0,1 0 0,0 1 0,0 0 0,0 0 0,0 1 0,1 1 0,0-1 0,1 1 0,0 1 0,0 0 0,-12 18 0,16-22 0,1 1 0,0 0 0,0 0 0,0 0 0,1 0 0,0 0 0,0 0 0,1 1 0,0-1 0,-1 13 0,2-14 0,0-1 0,1 1 0,0 0 0,0-1 0,0 1 0,0-1 0,1 1 0,-1-1 0,1 0 0,0 1 0,1-1 0,-1 0 0,1 0 0,0-1 0,0 1 0,4 5 0,-1-5 0,0 1 0,-1-1 0,2 0 0,-1 0 0,0-1 0,1 0 0,-1 0 0,1-1 0,0 1 0,0-1 0,0-1 0,0 1 0,0-1 0,0-1 0,1 1 0,-1-1 0,0 0 0,0-1 0,0 0 0,0 0 0,8-2 0,-9 1 0,1 1 0,0-1 0,-1 0 0,1-1 0,-1 0 0,0 0 0,0 0 0,0-1 0,0 0 0,0 0 0,-1 0 0,0-1 0,0 1 0,0-1 0,0-1 0,-1 1 0,0-1 0,0 1 0,0-1 0,-1 0 0,5-12 0,-1-19 0,-7 38 0,-1 25 0,2 21 0,2 0 0,3-1 0,1 1 0,25 84 0,-17-79 0,-3 1 0,-2 0 0,4 67 0,-14-107 0,-1 0 0,0 0 0,0 0 0,-1-1 0,-1 1 0,-7 20 0,9-30 0,0 0 0,-1 1 0,1-1 0,-1 0 0,0 0 0,0 0 0,0 0 0,-1-1 0,1 1 0,-1-1 0,1 1 0,-5 2 0,5-4 0,-1 0 0,1 0 0,0 0 0,-1 0 0,1 0 0,0-1 0,-1 1 0,1-1 0,-1 0 0,1 0 0,-1 0 0,1 0 0,-1 0 0,1 0 0,-1-1 0,1 1 0,0-1 0,-1 0 0,1 1 0,-3-2 0,-2-2 0,0 0 0,-1-1 0,2 1 0,-1-1 0,0-1 0,1 1 0,0-1 0,1 0 0,-1 0 0,1-1 0,0 0 0,1 0 0,-1 0 0,1 0 0,-3-8 0,-4-11 0,2 0 0,0 0 0,-6-33 0,11 41 0,1 0 0,1 0 0,0-1 0,1 1 0,1-1 0,1 1 0,1-1 0,0 1 0,7-25 0,-6 33 0,0 1 0,1 0 0,0 0 0,0 0 0,1 0 0,0 1 0,0 0 0,1 0 0,0 0 0,1 1 0,-1 0 0,1 0 0,1 1 0,-1 0 0,1 0 0,0 0 0,1 1 0,-1 1 0,14-6 0,-12 6-136,0 1-1,0 0 1,0 0-1,0 1 1,1 1-1,-1-1 1,0 2-1,1 0 0,13 1 1,7 4-6690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4.574"/>
    </inkml:context>
    <inkml:brush xml:id="br0">
      <inkml:brushProperty name="width" value="0.05" units="cm"/>
      <inkml:brushProperty name="height" value="0.05" units="cm"/>
    </inkml:brush>
  </inkml:definitions>
  <inkml:trace contextRef="#ctx0" brushRef="#br0">54 0 24575,'0'4'0,"0"7"0,-4 4 0,-2 6 0,1 3 0,0 6 0,-3 2 0,0 5 0,1 0 0,2 3 0,2-1 0,1-2 0,1-9-8191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5.225"/>
    </inkml:context>
    <inkml:brush xml:id="br0">
      <inkml:brushProperty name="width" value="0.05" units="cm"/>
      <inkml:brushProperty name="height" value="0.05" units="cm"/>
    </inkml:brush>
  </inkml:definitions>
  <inkml:trace contextRef="#ctx0" brushRef="#br0">206 593 24575,'2'0'0,"0"-1"0,1 1 0,-1-1 0,0 0 0,0 0 0,0 0 0,0 0 0,0-1 0,0 1 0,0 0 0,-1-1 0,1 0 0,0 1 0,-1-1 0,1 0 0,-1 0 0,2-3 0,22-35 0,-23 38 0,-1-1 0,1 0 0,-1 0 0,0 0 0,0 1 0,0-1 0,0 0 0,0-1 0,-1 1 0,1 0 0,-1 0 0,0 0 0,0 0 0,0 0 0,0 0 0,-1 0 0,1-1 0,-1 1 0,0 0 0,0 0 0,0 0 0,0 1 0,0-1 0,-1 0 0,0 0 0,1 1 0,-1-1 0,0 1 0,0-1 0,0 1 0,0 0 0,-1-1 0,1 1 0,0 1 0,-1-1 0,0 0 0,1 1 0,-1-1 0,0 1 0,0 0 0,0-1 0,0 2 0,0-1 0,0 0 0,0 1 0,0-1 0,-5 1 0,-1-1 0,-1 1 0,1 0 0,0 1 0,-1 0 0,1 0 0,0 1 0,0 0 0,0 1 0,0 0 0,0 0 0,-14 9 0,17-9 0,0 0 0,0 1 0,1 0 0,-1 0 0,1 0 0,0 1 0,0 0 0,1 0 0,0 0 0,0 0 0,0 1 0,0-1 0,1 1 0,0 0 0,0 0 0,0 0 0,-1 7 0,3-9 0,1-1 0,0 0 0,-1 0 0,1 1 0,1-1 0,-1 0 0,0 1 0,1-1 0,-1 0 0,1 0 0,0 0 0,0 0 0,1 0 0,-1 0 0,0 0 0,1 0 0,0 0 0,0 0 0,0-1 0,0 1 0,0-1 0,0 1 0,1-1 0,-1 0 0,1 0 0,-1 0 0,1 0 0,0-1 0,0 1 0,4 1 0,-2 0 0,1-1 0,-1 0 0,1 0 0,0 0 0,0 0 0,0-1 0,0 0 0,0-1 0,0 1 0,0-1 0,1 0 0,-1-1 0,0 1 0,0-1 0,8-2 0,-5-1 0,0 0 0,0 0 0,0-1 0,0 0 0,-1 0 0,0-1 0,0 0 0,0-1 0,-1 0 0,0 0 0,9-11 0,-7 5 0,-1 1 0,-1-1 0,0-1 0,-1 1 0,0-1 0,7-27 0,-4-3 0,-2 1 0,-2-1 0,-2-1 0,-2-47 0,-1 68 0,-1-1 0,-1 1 0,-1 0 0,-10-42 0,13 66 0,0 0 0,0-1 0,0 1 0,0 0 0,0 0 0,0 0 0,0 0 0,0 0 0,0 0 0,0-1 0,0 1 0,0 0 0,0 0 0,0 0 0,0 0 0,0 0 0,0-1 0,0 1 0,0 0 0,0 0 0,0 0 0,0 0 0,0 0 0,0 0 0,0-1 0,0 1 0,0 0 0,0 0 0,0 0 0,0 0 0,0 0 0,-1 0 0,1 0 0,0 0 0,0-1 0,0 1 0,0 0 0,0 0 0,0 0 0,0 0 0,-1 0 0,1 0 0,0 0 0,0 0 0,0 0 0,0 0 0,0 0 0,-1 0 0,1 0 0,0 0 0,0 0 0,0 0 0,0 0 0,0 0 0,-1 0 0,1 0 0,0 0 0,0 0 0,0 0 0,0 0 0,0 0 0,0 0 0,0 0 0,-1 1 0,1-1 0,0 0 0,0 0 0,-4 14 0,1 24 0,4 21-151,1-1-1,4 0 0,2 0 0,3-1 1,2 0-1,2 0 0,3-2 1,42 89-1,-48-120-6674</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5.583"/>
    </inkml:context>
    <inkml:brush xml:id="br0">
      <inkml:brushProperty name="width" value="0.05" units="cm"/>
      <inkml:brushProperty name="height" value="0.05" units="cm"/>
    </inkml:brush>
  </inkml:definitions>
  <inkml:trace contextRef="#ctx0" brushRef="#br0">46 278 24575,'-1'9'0,"0"-3"0,14-9 0,0-2 0,-1 0 0,1-1 0,-2-1 0,1 0 0,-1 0 0,0-1 0,0 0 0,-1-1 0,0 0 0,10-14 0,-17 20 0,0-1 0,0 0 0,0 0 0,-1-1 0,0 1 0,0-1 0,0 1 0,0-1 0,-1 0 0,1 1 0,-1-1 0,0 0 0,-1 0 0,1 0 0,-1 0 0,0 0 0,0 0 0,-1 1 0,0-1 0,1 0 0,-1 0 0,-1 0 0,1 1 0,-1-1 0,0 0 0,0 1 0,0-1 0,-1 1 0,1 0 0,-7-7 0,6 7 0,0 0 0,-1 0 0,1 0 0,-1 1 0,0 0 0,0 0 0,0 0 0,0 0 0,0 0 0,-1 1 0,1 0 0,-1 0 0,0 0 0,0 0 0,-9-1 0,11 3 0,0 0 0,-1 0 0,1 0 0,0 0 0,-1 1 0,1-1 0,0 1 0,-1 0 0,1 0 0,0 0 0,0 1 0,0-1 0,0 1 0,0-1 0,0 1 0,0 0 0,0 0 0,1 0 0,-1 1 0,1-1 0,0 1 0,0-1 0,0 1 0,-3 4 0,-1 3 0,1 0 0,0 0 0,0 1 0,1-1 0,0 1 0,1 0 0,1 0 0,0 1 0,0-1 0,1 0 0,0 1 0,1-1 0,0 0 0,1 1 0,0-1 0,4 13 0,-4-16 0,1-1 0,0 0 0,1 1 0,0-1 0,0 0 0,0 0 0,1-1 0,0 1 0,0-1 0,1 1 0,0-1 0,0-1 0,0 1 0,1-1 0,0 0 0,0 0 0,0 0 0,0-1 0,1 0 0,0-1 0,-1 1 0,2-1 0,-1 0 0,12 2 0,-2-2-455,1 0 0,24-1 0,-6-2-6371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47.162"/>
    </inkml:context>
    <inkml:brush xml:id="br0">
      <inkml:brushProperty name="width" value="0.05" units="cm"/>
      <inkml:brushProperty name="height" value="0.05" units="cm"/>
    </inkml:brush>
  </inkml:definitions>
  <inkml:trace contextRef="#ctx0" brushRef="#br0">0 340 24575,'0'429'0,"2"-546"0,6 0 0,28-148 0,-28 223 0,18-53 0,-22 84 0,-1 1 0,2-1 0,0 1 0,0 0 0,1 1 0,0-1 0,0 1 0,1 1 0,0-1 0,12-10 0,-16 17 0,-1 0 0,0 0 0,0 1 0,1-1 0,-1 1 0,1 0 0,-1 0 0,1 0 0,-1 0 0,1 0 0,0 0 0,0 1 0,-1 0 0,1-1 0,0 1 0,0 0 0,0 0 0,5 1 0,-4 0 0,0 1 0,1-1 0,-1 1 0,0 0 0,0 0 0,0 0 0,0 1 0,-1 0 0,1-1 0,5 7 0,4 5 0,-1 1 0,0 0 0,-1 1 0,12 22 0,11 26 0,-3 1 0,-3 1 0,-2 2 0,-4 1 0,20 100 0,-40-158-273,0 1 0,-1 0 0,0 0 0,-2 17 0,-3-2-6553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5.643"/>
    </inkml:context>
    <inkml:brush xml:id="br0">
      <inkml:brushProperty name="width" value="0.05" units="cm"/>
      <inkml:brushProperty name="height" value="0.05" units="cm"/>
    </inkml:brush>
  </inkml:definitions>
  <inkml:trace contextRef="#ctx0" brushRef="#br0">281 385 24575,'1'0'0,"0"0"0,-1 0 0,1 0 0,-1 0 0,1 0 0,-1 0 0,1 0 0,0 0 0,-1 0 0,1-1 0,-1 1 0,1 0 0,-1 0 0,1 0 0,-1-1 0,1 1 0,-1 0 0,1-1 0,-1 1 0,1 0 0,-1-1 0,0 1 0,1-1 0,-1 1 0,1-1 0,-1 1 0,0 0 0,0-1 0,1 1 0,-1-1 0,0 0 0,0 1 0,1-1 0,-1 1 0,0-1 0,0 1 0,0-1 0,0 1 0,0-1 0,0 0 0,0 1 0,0-1 0,0 1 0,0-1 0,0 1 0,0-1 0,-1 0 0,1 1 0,-1-2 0,1 1 0,-1-1 0,1 0 0,-1 1 0,0-1 0,0 1 0,0-1 0,0 1 0,0 0 0,0-1 0,0 1 0,-1 0 0,1 0 0,0-1 0,-1 1 0,1 0 0,-2-1 0,-6 0 0,0-1 0,0 2 0,0-1 0,0 1 0,0 0 0,0 1 0,-1 0 0,1 0 0,0 1 0,0 0 0,0 1 0,0 0 0,0 0 0,1 1 0,-1 0 0,1 1 0,-1 0 0,1 0 0,0 1 0,1 0 0,-1 0 0,-9 10 0,11-11 0,0 1 0,1 1 0,0-1 0,0 1 0,0 0 0,1 0 0,-1 0 0,2 1 0,-1-1 0,1 1 0,0 0 0,0 0 0,1 0 0,0 0 0,0 1 0,0-1 0,1 1 0,1-1 0,-1 1 0,1-1 0,0 1 0,1-1 0,0 1 0,0-1 0,0 1 0,1-1 0,4 11 0,-4-13 0,1 0 0,-1 0 0,1 0 0,0-1 0,0 1 0,1-1 0,-1 0 0,1 1 0,0-1 0,0-1 0,0 1 0,1-1 0,-1 0 0,1 0 0,0 0 0,0 0 0,0-1 0,0 0 0,0 0 0,0 0 0,1-1 0,-1 0 0,1 0 0,-1 0 0,1 0 0,-1-1 0,1 0 0,-1-1 0,1 1 0,-1-1 0,1 0 0,7-2 0,-2 0 0,1 0 0,-1-1 0,0-1 0,0 1 0,0-2 0,0 0 0,-1 0 0,0-1 0,0 0 0,-1 0 0,0-1 0,0-1 0,-1 1 0,8-12 0,-7 6 0,-1-1 0,-1 0 0,0-1 0,-1 1 0,-1-1 0,0-1 0,-1 1 0,-1 0 0,0-1 0,-2 0 0,0 0 0,0 1 0,-2-1 0,-4-28 0,-1 4 0,-2 1 0,-2 1 0,-2 0 0,-32-72 0,34 92 0,10 26 0,11 37 0,-11-42 0,140 492-1365,-130-461-5461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6.181"/>
    </inkml:context>
    <inkml:brush xml:id="br0">
      <inkml:brushProperty name="width" value="0.05" units="cm"/>
      <inkml:brushProperty name="height" value="0.05" units="cm"/>
    </inkml:brush>
  </inkml:definitions>
  <inkml:trace contextRef="#ctx0" brushRef="#br0">31 129 24575,'-4'-5'0,"1"0"0,-1 0 0,1 0 0,1 0 0,-1-1 0,1 0 0,0 1 0,0-1 0,0 0 0,1 0 0,0 0 0,0-7 0,3 14 0,1 1 0,-1 0 0,0 0 0,0 1 0,0-1 0,0 0 0,0 1 0,0-1 0,1 4 0,22 38 0,-2 0 0,-2 2 0,-2 0 0,-2 1 0,14 62 0,-31-106 0,1 0 0,0 0 0,0 0 0,0 0 0,0 0 0,0 0 0,1 0 0,-1 0 0,4 3 0,-5-6 0,0 0 0,0 1 0,0-1 0,0 0 0,1 0 0,-1 0 0,0 0 0,0 0 0,0 0 0,1 0 0,-1 0 0,0 0 0,0 0 0,0 0 0,1 0 0,-1 0 0,0 0 0,0 0 0,0 0 0,1 0 0,-1 0 0,0 0 0,0 0 0,0 0 0,1 0 0,-1 0 0,0 0 0,0 0 0,0-1 0,0 1 0,1 0 0,-1 0 0,0 0 0,0 0 0,0 0 0,0 0 0,0-1 0,1 1 0,-1 0 0,0 0 0,0 0 0,0-1 0,0 1 0,7-22 0,7-72 0,-10 53 0,3 1 0,1 0 0,1 0 0,26-64 0,-33 100 0,0-1 0,0 1 0,1 0 0,-1 0 0,1 0 0,0 0 0,0 1 0,1-1 0,-1 1 0,1-1 0,-1 1 0,1 1 0,0-1 0,5-2 0,-7 4 0,1 0 0,-1 0 0,0 1 0,1-1 0,-1 1 0,1 0 0,-1-1 0,1 1 0,-1 0 0,1 1 0,-1-1 0,1 0 0,-1 1 0,1-1 0,-1 1 0,0 0 0,1 0 0,-1 0 0,0 0 0,0 0 0,1 0 0,-1 1 0,0-1 0,0 1 0,0-1 0,-1 1 0,1 0 0,2 2 0,3 4 0,-1 0 0,1 1 0,-1 0 0,-1 0 0,0 0 0,0 1 0,-1-1 0,0 1 0,0 0 0,-1 1 0,-1-1 0,0 0 0,0 1 0,-1 0 0,0-1 0,-1 1 0,0-1 0,-1 1 0,0 0 0,-5 18 0,8-33 0,4-16 0,2 0 0,0 1 0,2 1 0,17-27 0,-25 40 0,2 1 0,-1 0 0,0 1 0,1-1 0,0 1 0,-1-1 0,1 1 0,1 0 0,-1 1 0,0-1 0,9-3 0,-10 5 0,0 1 0,0-1 0,0 1 0,1-1 0,-1 1 0,0 0 0,1 0 0,-1 1 0,0-1 0,0 1 0,0-1 0,1 1 0,-1 0 0,0 0 0,0 0 0,0 1 0,0-1 0,0 1 0,-1 0 0,5 2 0,0 1 0,-1 1 0,1 0 0,-1 0 0,0 1 0,0 0 0,-1 0 0,0 0 0,6 12 0,3 8 20,11 33 1,8 16-1427,-21-55-5420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6.558"/>
    </inkml:context>
    <inkml:brush xml:id="br0">
      <inkml:brushProperty name="width" value="0.05" units="cm"/>
      <inkml:brushProperty name="height" value="0.05" units="cm"/>
    </inkml:brush>
  </inkml:definitions>
  <inkml:trace contextRef="#ctx0" brushRef="#br0">1 81 24575,'48'-44'0,"-62"108"0,12-56 0,1 1 0,0-1 0,0 1 0,1 0 0,0 0 0,1-1 0,0 1 0,0 0 0,1-1 0,0 1 0,0-1 0,1 0 0,5 12 0,-5-15 0,1 1 0,-1-1 0,1 0 0,0 0 0,0-1 0,0 1 0,1-1 0,0 0 0,-1 0 0,2-1 0,-1 1 0,0-1 0,1 0 0,-1-1 0,1 1 0,0-1 0,0 0 0,0-1 0,11 3 0,-7-3 0,1-1 0,-1 0 0,0 0 0,0-1 0,0 0 0,1-1 0,-1 0 0,-1-1 0,1 0 0,0 0 0,-1-1 0,1 0 0,-1-1 0,0 0 0,0-1 0,-1 1 0,11-11 0,-15 13 0,0-1 0,0 0 0,0 0 0,0 0 0,-1 0 0,1 0 0,-1-1 0,0 0 0,-1 0 0,1 0 0,-1 0 0,0 0 0,0 0 0,-1 0 0,1-1 0,-1 1 0,0-1 0,-1 1 0,1-1 0,-1 1 0,0-1 0,-1 1 0,1-1 0,-1 1 0,0-1 0,0 1 0,-1 0 0,0-1 0,0 1 0,0 0 0,0 0 0,-1 0 0,-3-4 0,2 3 7,-1 0-1,0 0 0,0 1 0,-1 0 1,0 0-1,0 1 0,0-1 1,0 1-1,0 0 0,-1 1 1,0 0-1,0 0 0,0 0 0,0 1 1,0 0-1,0 0 0,-1 1 1,-8-1-1,-6 0-254,1 2 1,-1 0-1,1 1 1,-1 1-1,-21 5 1,-14 5-6579</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9.030"/>
    </inkml:context>
    <inkml:brush xml:id="br0">
      <inkml:brushProperty name="width" value="0.05" units="cm"/>
      <inkml:brushProperty name="height" value="0.05" units="cm"/>
    </inkml:brush>
  </inkml:definitions>
  <inkml:trace contextRef="#ctx0" brushRef="#br0">210 60 24575,'1'-2'0,"-1"0"0,0 0 0,-1 0 0,1 0 0,0 0 0,-1 0 0,1 0 0,-1 0 0,1 0 0,-1 0 0,0 0 0,0 1 0,0-1 0,0 0 0,0 1 0,0-1 0,-1 0 0,1 1 0,0-1 0,-4-1 0,2 1 0,0 0 0,1 1 0,-1 0 0,0 0 0,0 0 0,-1 0 0,1 0 0,0 0 0,0 1 0,0 0 0,0-1 0,-4 2 0,-1-1 0,1 1 0,-1 0 0,1 0 0,-1 1 0,1 0 0,0 0 0,0 0 0,0 1 0,0 1 0,-11 6 0,13-5 0,0 0 0,0 0 0,0 0 0,0 1 0,1 0 0,0 0 0,1 0 0,-1 0 0,1 1 0,0-1 0,1 1 0,0 0 0,0 0 0,0 0 0,1 0 0,0 0 0,0 0 0,1 0 0,0 1 0,0-1 0,0 0 0,1 0 0,0 0 0,1 0 0,3 11 0,-4-13 0,1 0 0,-1 0 0,1 0 0,0 0 0,1 0 0,-1-1 0,1 1 0,0-1 0,0 1 0,0-1 0,1 0 0,-1 0 0,1 0 0,0-1 0,0 0 0,1 1 0,-1-1 0,1-1 0,-1 1 0,1-1 0,0 1 0,0-2 0,0 1 0,0 0 0,0-1 0,0 0 0,1 0 0,-1 0 0,0-1 0,1 0 0,-1 0 0,0 0 0,1-1 0,7-1 0,-7 0 0,-1 1 0,1-1 0,-1 0 0,1-1 0,-1 1 0,0-1 0,0 0 0,0-1 0,0 1 0,0-1 0,-1 0 0,0 0 0,5-6 0,-3 2 0,0 0 0,-1 0 0,0-1 0,-1 1 0,0-1 0,0 0 0,3-13 0,-1-4 0,-1 0 0,-2 0 0,0 0 0,-2-52 0,-2 122-98,2 64 317,0-92-467,1-1 1,0 1-1,1 0 0,1-1 1,5 16-1,0-11-6578</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19.517"/>
    </inkml:context>
    <inkml:brush xml:id="br0">
      <inkml:brushProperty name="width" value="0.05" units="cm"/>
      <inkml:brushProperty name="height" value="0.05" units="cm"/>
    </inkml:brush>
  </inkml:definitions>
  <inkml:trace contextRef="#ctx0" brushRef="#br0">156 287 24575,'0'-4'0,"-1"-1"0,0 0 0,0 1 0,0-1 0,0 1 0,-1-1 0,0 1 0,0 0 0,0 0 0,0-1 0,-1 1 0,1 1 0,-1-1 0,0 0 0,-6-5 0,7 8 0,1-1 0,-1 1 0,1-1 0,-1 1 0,0 0 0,0 0 0,1 0 0,-1 0 0,0 0 0,0 0 0,0 0 0,0 1 0,0-1 0,0 1 0,0-1 0,-1 1 0,1 0 0,0 0 0,0 0 0,0 0 0,0 0 0,0 0 0,0 1 0,0-1 0,-1 1 0,1-1 0,0 1 0,1 0 0,-1 0 0,0 0 0,0 0 0,0 0 0,0 0 0,1 0 0,-4 4 0,0 0 0,0 2 0,0-1 0,1 1 0,0-1 0,0 1 0,0 0 0,1 1 0,0-1 0,1 1 0,-1-1 0,1 1 0,1 0 0,0 0 0,-1 15 0,2-19 0,-1-1 0,1 1 0,0 0 0,1 0 0,-1-1 0,1 1 0,0 0 0,0 0 0,0-1 0,0 1 0,0-1 0,1 1 0,0-1 0,0 0 0,-1 0 0,2 0 0,-1 0 0,0 0 0,1 0 0,-1 0 0,1-1 0,0 1 0,0-1 0,0 0 0,0 0 0,0 0 0,1 0 0,-1 0 0,1-1 0,-1 0 0,1 1 0,-1-1 0,5 0 0,-3 0 0,-1-1 0,1 1 0,-1-1 0,1 0 0,0-1 0,-1 1 0,1-1 0,-1 0 0,0 0 0,1 0 0,-1-1 0,0 1 0,1-1 0,-1 0 0,5-4 0,-3 2 0,1-1 0,-1-1 0,0 1 0,-1-1 0,1 0 0,-1 0 0,0-1 0,4-7 0,0-2 0,-1 1 0,-1-2 0,-1 1 0,0-1 0,-1 0 0,0 0 0,2-23 0,-7 38 0,7-94 0,-6 87 0,-2 1 0,1 0 0,-1 0 0,0 0 0,-1 0 0,0 0 0,0 0 0,0 0 0,-6-9 0,8 16 0,0 1 0,0-1 0,-1 0 0,1 1 0,0-1 0,0 1 0,-1-1 0,1 1 0,0-1 0,-1 1 0,1-1 0,-1 1 0,1-1 0,-1 1 0,1-1 0,-1 1 0,1 0 0,-1-1 0,1 1 0,-1 0 0,1-1 0,-1 1 0,0 0 0,1 0 0,-1 0 0,1-1 0,-1 1 0,0 0 0,1 0 0,-1 0 0,0 0 0,1 0 0,-1 0 0,0 0 0,1 0 0,-1 1 0,1-1 0,-1 0 0,0 0 0,1 0 0,-1 1 0,1-1 0,-1 0 0,0 1 0,1-1 0,-1 1 0,1-1 0,0 0 0,-1 1 0,1-1 0,-1 1 0,1-1 0,-1 1 0,1-1 0,0 1 0,0 0 0,-1-1 0,1 1 0,0 0 0,-18 39 0,14-21 0,0 0 0,1 0 0,1 0 0,1 0 0,1 0 0,0 0 0,2 0 0,0 0 0,1 0 0,1 0 0,0 0 0,2-1 0,0 0 0,10 21 0,-13-33-170,0 0-1,0-1 0,1 1 1,-1-1-1,1 0 0,0 0 1,8 8-1,6 0-6655</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0.252"/>
    </inkml:context>
    <inkml:brush xml:id="br0">
      <inkml:brushProperty name="width" value="0.05" units="cm"/>
      <inkml:brushProperty name="height" value="0.05" units="cm"/>
    </inkml:brush>
  </inkml:definitions>
  <inkml:trace contextRef="#ctx0" brushRef="#br0">4 503 24575,'2'-1'0,"0"1"0,0-1 0,0 1 0,0-1 0,0 0 0,0 0 0,0 0 0,0 0 0,0 0 0,-1-1 0,1 1 0,0-1 0,-1 1 0,3-3 0,17-11 0,-20 15 0,0 0 0,0 0 0,-1 0 0,1 0 0,0 0 0,0 0 0,0 0 0,0 1 0,0-1 0,0 0 0,-1 0 0,1 1 0,0-1 0,0 1 0,0-1 0,-1 1 0,1-1 0,0 1 0,-1-1 0,1 1 0,0 0 0,-1-1 0,1 1 0,-1 0 0,1-1 0,-1 1 0,1 0 0,-1 0 0,1 1 0,0 0 0,0 0 0,0 0 0,1 0 0,-1 0 0,1 0 0,-1 0 0,1 0 0,0 0 0,0 0 0,0-1 0,0 1 0,0-1 0,0 0 0,0 1 0,0-1 0,1 0 0,-1 0 0,0 0 0,1-1 0,-1 1 0,1-1 0,-1 1 0,1-1 0,-1 0 0,1 0 0,-1 0 0,1 0 0,-1 0 0,1 0 0,4-2 0,-3 0 0,-1 1 0,1-1 0,0-1 0,-1 1 0,0 0 0,1-1 0,-1 0 0,0 1 0,0-1 0,0 0 0,-1-1 0,1 1 0,-1 0 0,0-1 0,0 0 0,0 1 0,0-1 0,1-6 0,0 1 0,-2 0 0,1 0 0,-1 0 0,0 0 0,-1 0 0,0 0 0,0 0 0,-1 0 0,0-1 0,-1 1 0,0 1 0,-5-16 0,5 18 0,0 0 0,-1 0 0,0 0 0,1 1 0,-2-1 0,1 1 0,0 0 0,-1 0 0,0 0 0,-1 0 0,1 1 0,-1 0 0,1 0 0,-1 0 0,0 0 0,-1 1 0,1 0 0,-1 0 0,-8-3 0,11 5 0,0 0 0,0 0 0,0 1 0,0-1 0,0 1 0,0 0 0,-1 0 0,1 0 0,0 0 0,0 1 0,0-1 0,0 1 0,0 0 0,0 0 0,0 0 0,0 0 0,0 0 0,0 1 0,1-1 0,-1 1 0,0 0 0,1 0 0,0 0 0,-1 0 0,1 0 0,0 0 0,0 1 0,0-1 0,0 1 0,1-1 0,-1 1 0,0 0 0,1 0 0,0 0 0,0 0 0,-1 3 0,-1 3 0,0 1 0,1 0 0,0 0 0,1 0 0,0 0 0,0 0 0,1 0 0,0 0 0,1 0 0,2 12 0,-1-16 0,0 1 0,0 0 0,0-1 0,1 0 0,0 1 0,0-1 0,0 0 0,1-1 0,0 1 0,0 0 0,1-1 0,-1 0 0,1 0 0,0-1 0,1 1 0,-1-1 0,1 0 0,0 0 0,0-1 0,9 4 0,-9-5 0,-1 0 0,1 0 0,0-1 0,0 0 0,0 0 0,0 0 0,0-1 0,0 0 0,0 0 0,0-1 0,0 1 0,0-1 0,0-1 0,0 1 0,0-1 0,-1 0 0,1 0 0,0-1 0,-1 0 0,0 0 0,0 0 0,0 0 0,6-6 0,-3 1 0,-1 1 0,0-1 0,0 0 0,-1-1 0,-1 0 0,1 0 0,-1 0 0,-1 0 0,1-1 0,-2 0 0,1 0 0,-2 0 0,1 0 0,-1-1 0,-1 1 0,0-1 0,0-10 0,-1-13 0,-1-1 0,-2 0 0,-14-62 0,15 87 0,-12-44 0,13 50 0,0 1 0,0 0 0,0-1 0,-1 1 0,0 0 0,1 0 0,-1 0 0,0 0 0,0 1 0,-1-1 0,1 0 0,-4-2 0,6 5 0,0 0 0,-1-1 0,1 1 0,0 0 0,0 0 0,-1 0 0,1 0 0,0 0 0,-1 0 0,1-1 0,0 1 0,-1 0 0,1 0 0,0 0 0,-1 0 0,1 0 0,0 0 0,-1 0 0,1 0 0,0 0 0,-1 0 0,1 0 0,0 1 0,-1-1 0,1 0 0,0 0 0,0 0 0,-1 0 0,1 0 0,0 1 0,-1-1 0,1 0 0,0 0 0,0 1 0,-1-1 0,-5 16 0,1 18 0,5-33 0,-3 50-227,3 1-1,1 0 1,3 0-1,2-1 1,18 73-1,-15-93-6598</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0.645"/>
    </inkml:context>
    <inkml:brush xml:id="br0">
      <inkml:brushProperty name="width" value="0.05" units="cm"/>
      <inkml:brushProperty name="height" value="0.05" units="cm"/>
    </inkml:brush>
  </inkml:definitions>
  <inkml:trace contextRef="#ctx0" brushRef="#br0">179 193 24575,'-1'-8'0,"0"0"0,0 1 0,-1-1 0,-6-13 0,1-2 0,4 15 0,1-1 0,-1 1 0,0 0 0,-1 0 0,0 0 0,0 0 0,-1 1 0,0-1 0,0 1 0,-1 1 0,1-1 0,-2 1 0,-9-9 0,15 15 0,0-1 0,0 0 0,-1 1 0,1-1 0,0 1 0,-1 0 0,1-1 0,0 1 0,-1 0 0,1 0 0,0-1 0,-1 1 0,1 0 0,0 1 0,-1-1 0,1 0 0,-1 0 0,1 0 0,0 1 0,0-1 0,-1 1 0,1-1 0,0 1 0,0 0 0,-1-1 0,1 1 0,0 0 0,0 0 0,0 0 0,0 0 0,0 0 0,0 0 0,0 0 0,1 0 0,-1 0 0,0 0 0,0 0 0,1 1 0,-1 1 0,-4 5 0,0 1 0,1 0 0,1 0 0,-4 11 0,2 1 0,1 0 0,1 1 0,1-1 0,0 0 0,2 1 0,4 40 0,31 131 0,-22-133 0,-2-10 0,1 0 0,-1 1 0,-4 1 0,-1 0 0,-2 65 0,-8-91-1365,-2-6-5461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1.010"/>
    </inkml:context>
    <inkml:brush xml:id="br0">
      <inkml:brushProperty name="width" value="0.05" units="cm"/>
      <inkml:brushProperty name="height" value="0.05" units="cm"/>
    </inkml:brush>
  </inkml:definitions>
  <inkml:trace contextRef="#ctx0" brushRef="#br0">0 122 24575,'0'-2'0,"0"0"0,1 0 0,-1-1 0,1 1 0,-1 0 0,1 0 0,0 0 0,0 0 0,0 0 0,0 0 0,0 0 0,0 1 0,0-1 0,1 0 0,-1 1 0,1-1 0,-1 1 0,1-1 0,-1 1 0,1-1 0,0 1 0,0 0 0,0 0 0,0 0 0,0 0 0,0 0 0,0 1 0,0-1 0,0 1 0,2-1 0,11-2 0,0 0 0,0 1 0,23 1 0,-5-1 0,122-14-20,167-24-1325,-288 33-5481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1.359"/>
    </inkml:context>
    <inkml:brush xml:id="br0">
      <inkml:brushProperty name="width" value="0.05" units="cm"/>
      <inkml:brushProperty name="height" value="0.05" units="cm"/>
    </inkml:brush>
  </inkml:definitions>
  <inkml:trace contextRef="#ctx0" brushRef="#br0">109 61 24575,'-3'-3'0,"1"1"0,-1 0 0,0 1 0,1-1 0,-1 0 0,0 1 0,0 0 0,0 0 0,0 0 0,-1 0 0,1 0 0,0 0 0,0 1 0,0 0 0,-1-1 0,1 1 0,0 0 0,0 1 0,-5 0 0,8 0 0,-1 0 0,1-1 0,-1 1 0,1 0 0,-1 0 0,1 0 0,0 1 0,-1-1 0,1 0 0,0 0 0,0 0 0,0 0 0,0 0 0,0 0 0,0 0 0,0 0 0,0 0 0,0 0 0,0 0 0,1 0 0,-1 0 0,0 0 0,1 0 0,-1 0 0,1 0 0,-1 0 0,1 0 0,0 0 0,-1 0 0,2 1 0,18 31 0,56 53 0,-74-83 0,0 0 0,1 0 0,-1 0 0,1 0 0,-1 0 0,1-1 0,0 0 0,0 1 0,0-1 0,0 0 0,1 0 0,3 1 0,-6-3 0,0 0 0,-1 1 0,1-1 0,0 0 0,0 0 0,-1 0 0,1 0 0,0 0 0,0 0 0,-1-1 0,1 1 0,0 0 0,0 0 0,-1 0 0,1-1 0,0 1 0,0 0 0,-1-1 0,1 1 0,-1-1 0,1 1 0,0 0 0,0-2 0,0 1 0,1-1 0,-1 0 0,0 0 0,0 0 0,0 0 0,0 0 0,-1 0 0,1 0 0,0 0 0,-1-1 0,1-3 0,1-14 0,0-1 0,-2-31 0,0 44 0,0 1 0,-1 0 0,0-1 0,-1 1 0,0 0 0,0 0 0,0 0 0,-1 0 0,0 1 0,-6-11 0,9 16 0,-1 0 0,0 0 0,0 0 0,0 0 0,0 0 0,0 0 0,0 0 0,0 1 0,0-1 0,0 0 0,0 1 0,-1-1 0,1 1 0,0-1 0,0 1 0,-1-1 0,1 1 0,0 0 0,-1 0 0,1-1 0,0 1 0,-1 0 0,1 0 0,0 0 0,-1 1 0,1-1 0,0 0 0,-1 0 0,1 1 0,0-1 0,0 1 0,-1-1 0,1 1 0,0-1 0,0 1 0,0 0 0,0 0 0,0 0 0,0-1 0,0 1 0,0 0 0,-1 1 0,-5 6 0,0-1 0,0 1 0,1 0 0,-6 11 0,11-18 0,-13 20-151,1 0-1,0 0 0,2 1 0,1 1 1,1-1-1,1 2 0,0-1 1,-3 26-1,8-21-6674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1.684"/>
    </inkml:context>
    <inkml:brush xml:id="br0">
      <inkml:brushProperty name="width" value="0.05" units="cm"/>
      <inkml:brushProperty name="height" value="0.05" units="cm"/>
    </inkml:brush>
  </inkml:definitions>
  <inkml:trace contextRef="#ctx0" brushRef="#br0">35 30 24575,'-1'-1'0,"1"-1"0,0 0 0,-1 0 0,0 1 0,1-1 0,-1 1 0,0-1 0,0 1 0,0-1 0,0 1 0,0-1 0,0 1 0,0 0 0,-1-1 0,-1-1 0,2 3 0,1 0 0,0-1 0,-1 1 0,1 0 0,0 0 0,0-1 0,-1 1 0,1 0 0,0 0 0,-1-1 0,1 1 0,-1 0 0,1 0 0,0 0 0,-1 0 0,1-1 0,-1 1 0,1 0 0,0 0 0,-1 0 0,1 0 0,-1 0 0,1 0 0,-1 0 0,1 0 0,0 0 0,-1 0 0,1 1 0,-1-1 0,1 0 0,0 0 0,-1 0 0,1 0 0,-1 1 0,1-1 0,0 0 0,-1 0 0,1 1 0,0-1 0,-1 0 0,1 1 0,0-1 0,0 0 0,-1 1 0,1-1 0,0 0 0,0 1 0,0-1 0,-1 0 0,1 1 0,0-1 0,0 1 0,0-1 0,0 0 0,0 1 0,0-1 0,0 1 0,0-1 0,0 1 0,0-1 0,0 0 0,0 1 0,0 0 0,0 6 0,0 1 0,1-1 0,-1 1 0,4 11 0,-4-18 0,0 0 0,0 1 0,1-1 0,-1 0 0,0 0 0,0 0 0,1 0 0,-1 0 0,1 0 0,-1 0 0,1 0 0,-1 0 0,1 0 0,-1 0 0,1-1 0,0 1 0,0 0 0,-1 0 0,1-1 0,0 1 0,0 0 0,0-1 0,0 1 0,0-1 0,0 1 0,0-1 0,0 1 0,0-1 0,0 0 0,0 1 0,0-1 0,0 0 0,0 0 0,0 0 0,0 0 0,1 0 0,-1 0 0,0 0 0,0 0 0,0 0 0,1-1 0,4-1 0,1-1 0,-1 0 0,1 1 0,0 0 0,-1 0 0,1 1 0,10-1 0,-14 2 0,-1 0 0,1 1 0,0 0 0,0-1 0,-1 1 0,1 0 0,0 0 0,-1 0 0,1 0 0,-1 1 0,0-1 0,1 1 0,-1 0 0,0-1 0,0 1 0,0 0 0,0 0 0,0 0 0,2 4 0,1 1-136,-1 0-1,1 0 1,-1 1-1,-1 0 1,0 0-1,0 0 1,0 0-1,-1 0 0,2 13 1,0 10-6690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2.093"/>
    </inkml:context>
    <inkml:brush xml:id="br0">
      <inkml:brushProperty name="width" value="0.05" units="cm"/>
      <inkml:brushProperty name="height" value="0.05" units="cm"/>
    </inkml:brush>
  </inkml:definitions>
  <inkml:trace contextRef="#ctx0" brushRef="#br0">17 12 24575,'0'-5'0,"-5"-1"0,-1 5 0,1 7 0,5 6 0,2 7 0,2 3 0,-1 3 0,0 6 0,-5 2 0,-3-4-8191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6.094"/>
    </inkml:context>
    <inkml:brush xml:id="br0">
      <inkml:brushProperty name="width" value="0.05" units="cm"/>
      <inkml:brushProperty name="height" value="0.05" units="cm"/>
    </inkml:brush>
  </inkml:definitions>
  <inkml:trace contextRef="#ctx0" brushRef="#br0">148 83 24575,'0'-1'0,"0"0"0,0 0 0,1 0 0,-1-1 0,-1 1 0,1 0 0,0 0 0,0-1 0,0 1 0,0 0 0,-1 0 0,1 0 0,-1 0 0,1-1 0,-1 1 0,1 0 0,-1 0 0,0 0 0,1 0 0,-1 0 0,0 0 0,0 0 0,0 1 0,0-1 0,0 0 0,0 0 0,-1 0 0,0 0 0,0 1 0,0 0 0,0 0 0,0 0 0,1 0 0,-1 0 0,0 1 0,0-1 0,0 0 0,0 1 0,0-1 0,1 1 0,-1 0 0,0 0 0,-2 1 0,-4 3 0,0 0 0,0 0 0,1 1 0,0 0 0,0 1 0,-9 9 0,11-9 0,0 0 0,1 1 0,0 0 0,0-1 0,1 1 0,-1 0 0,2 1 0,-1-1 0,1 0 0,1 1 0,-1 0 0,1-1 0,1 1 0,0 14 0,1-16 0,0 0 0,0 0 0,1-1 0,0 1 0,0 0 0,0-1 0,1 1 0,0-1 0,0 0 0,1 0 0,0 0 0,0 0 0,0-1 0,1 1 0,-1-1 0,1 0 0,1-1 0,9 8 0,-3-5 0,0 0 0,0-1 0,1 0 0,0-1 0,0-1 0,0 0 0,1-1 0,-1 0 0,1-1 0,18 1 0,-22-3 0,0 1 0,0-2 0,0 0 0,0 0 0,0 0 0,0-2 0,0 1 0,-1-1 0,1 0 0,-1-1 0,1 0 0,-1-1 0,-1 0 0,16-11 0,-20 13 0,-1 0 0,1-1 0,-1 1 0,0-1 0,0 0 0,0 0 0,-1 0 0,1 0 0,-1 0 0,0 0 0,0-1 0,0 1 0,-1-1 0,0 1 0,1-1 0,-1-6 0,0 3 0,-2 1 0,1 0 0,-1-1 0,0 1 0,0 0 0,-1 0 0,0 0 0,0 0 0,-6-12 0,-1 2 0,-1 0 0,-1 1 0,0 0 0,-1 1 0,0 0 0,-1 1 0,-20-16 0,21 20 0,-1 1 0,0 0 0,0 1 0,-19-9 0,26 14 0,0 1 0,0 0 0,0 0 0,0 0 0,0 0 0,0 1 0,0 0 0,-1 1 0,1-1 0,0 1 0,-1 0 0,1 1 0,-9 1 0,-3 7-1365,6 4-5461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2.593"/>
    </inkml:context>
    <inkml:brush xml:id="br0">
      <inkml:brushProperty name="width" value="0.05" units="cm"/>
      <inkml:brushProperty name="height" value="0.05" units="cm"/>
    </inkml:brush>
  </inkml:definitions>
  <inkml:trace contextRef="#ctx0" brushRef="#br0">25 146 24575,'2'-30'0,"0"-11"0,-2 41 0,0 0 0,0 0 0,0 0 0,0 0 0,0 0 0,0 0 0,0 0 0,-1 0 0,1 0 0,0 0 0,0 0 0,0 0 0,0 0 0,0 0 0,0 0 0,0 0 0,0 0 0,0 0 0,0 0 0,0 0 0,-1 0 0,1 0 0,0 0 0,0 0 0,0 0 0,0 0 0,0 0 0,0 0 0,0 0 0,0 0 0,0 0 0,0 0 0,0 0 0,0-1 0,0 1 0,0 0 0,-1 0 0,1 0 0,0 0 0,0 0 0,0 0 0,0 0 0,0 0 0,0 0 0,0 0 0,0 0 0,0 0 0,0-1 0,0 1 0,-8 23 0,3-4 0,1 0 0,1 1 0,0-1 0,1 0 0,1 1 0,1-1 0,1 1 0,1-1 0,0 1 0,6 20 0,-5-31 0,-1-1 0,1 0 0,0 0 0,1 0 0,-1 0 0,2 0 0,-1-1 0,1 0 0,0 0 0,1 0 0,0 0 0,0-1 0,0 0 0,0 0 0,1-1 0,0 0 0,1 0 0,-1-1 0,1 1 0,0-2 0,-1 1 0,2-1 0,-1 0 0,15 2 0,-12-2 0,-1-2 0,1 0 0,-1 0 0,1-1 0,-1 0 0,1-1 0,0 0 0,-1-1 0,15-3 0,-19 3 0,-1 0 0,0 0 0,0-1 0,0 0 0,0 1 0,0-2 0,-1 1 0,1 0 0,-1-1 0,0 0 0,0 0 0,0 0 0,-1-1 0,1 1 0,-1-1 0,0 0 0,0 0 0,-1 0 0,3-7 0,-1-1 0,0-1 0,-2 0 0,1 0 0,-2 0 0,0 0 0,-1 0 0,0 0 0,-1 0 0,0 0 0,-7-25 0,1 10 0,-1 0 0,-2 1 0,-1 0 0,-15-29 0,0 18 120,26 38-145,-1 1 0,1-1 1,0 1-1,-1-1 0,1 1 0,-1-1 1,1 1-1,-1-1 0,1 1 0,-1-1 1,1 1-1,-1-1 0,1 1 0,-1 0 1,0-1-1,1 1 0,-1 0 0,1 0 1,-1-1-1,0 1 0,1 0 0,-1 0 1,0 0-1,0 0 0,1 0 0,-1 0 1,0 0-1,1 0 0,-1 0 0,0 0 1,1 0-1,-1 0 0,0 1 0,1-1 1,-1 0-1,0 0 0,1 1 0,-1-1 1,1 0-1,-1 1 0,1-1 0,-1 1 1,1-1-1,-1 1 0,1-1 0,-1 1 1,1-1-1,-1 1 0,1-1 0,0 1 1,-1 0-1,1-1 0,0 1 0,0 0 1,-1-1-1,1 1 0,0 0 0,0-1 1,0 2-1,-4 13-6801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3.001"/>
    </inkml:context>
    <inkml:brush xml:id="br0">
      <inkml:brushProperty name="width" value="0.05" units="cm"/>
      <inkml:brushProperty name="height" value="0.05" units="cm"/>
    </inkml:brush>
  </inkml:definitions>
  <inkml:trace contextRef="#ctx0" brushRef="#br0">1 54 24575,'-1'0'0,"1"0"0,0-1 0,0 1 0,0-1 0,0 1 0,0 0 0,0-1 0,0 1 0,1 0 0,-1-1 0,0 1 0,0-1 0,0 1 0,0 0 0,0-1 0,1 1 0,-1 0 0,0-1 0,0 1 0,0 0 0,1-1 0,-1 1 0,0 0 0,0 0 0,1-1 0,-1 1 0,0 0 0,1 0 0,-1 0 0,0-1 0,1 1 0,-1 0 0,1 0 0,-1 0 0,0 0 0,1 0 0,16 4 0,13 18 0,-23-12 0,-1 1 0,0 0 0,0 0 0,-1 1 0,0 0 0,-1-1 0,-1 1 0,0 1 0,0-1 0,-1 0 0,-1 1 0,0-1 0,-1 17 0,1-44 0,1 1 0,1 0 0,0 0 0,1 0 0,0 0 0,1 0 0,0 1 0,15-25 0,-14 28 0,0 1 0,0 0 0,1 0 0,1 0 0,15-14 0,-18 20 0,-1-1 0,1 1 0,0 0 0,-1 0 0,2 0 0,-1 1 0,0 0 0,0 0 0,1 0 0,-1 0 0,1 1 0,8-1 0,-9 2 0,-1 0 0,1 1 0,-1-1 0,1 1 0,-1 0 0,1 0 0,-1 0 0,0 1 0,1-1 0,-1 1 0,0 0 0,0 1 0,0-1 0,0 0 0,-1 1 0,1 0 0,-1 0 0,0 0 0,1 1 0,-1-1 0,-1 1 0,1-1 0,0 1 0,-1 0 0,2 5 0,6 11 0,-1 1 0,-1-1 0,10 42 0,-11-38 0,1-2-1365,0-5-5461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3.377"/>
    </inkml:context>
    <inkml:brush xml:id="br0">
      <inkml:brushProperty name="width" value="0.05" units="cm"/>
      <inkml:brushProperty name="height" value="0.05" units="cm"/>
    </inkml:brush>
  </inkml:definitions>
  <inkml:trace contextRef="#ctx0" brushRef="#br0">52 276 24575,'0'-4'0,"4"-6"0,6-2 0,2-2 0,2 0 0,0 8 0,-3 8 0,-3 10 0,-3 6 0,-3 4 0,-1 4 0,-1 1 0,0 0 0,-1 1 0,0 0 0,1-6-8191</inkml:trace>
  <inkml:trace contextRef="#ctx0" brushRef="#br0" timeOffset="1">26 17 24575,'-4'-5'0,"-6"0"0,3-1 0,2 6 0,8 7 0,2 2-8191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3.726"/>
    </inkml:context>
    <inkml:brush xml:id="br0">
      <inkml:brushProperty name="width" value="0.05" units="cm"/>
      <inkml:brushProperty name="height" value="0.05" units="cm"/>
    </inkml:brush>
  </inkml:definitions>
  <inkml:trace contextRef="#ctx0" brushRef="#br0">64 1 24575,'-2'0'0,"-1"0"0,1 0 0,-1 0 0,1 1 0,-1-1 0,1 1 0,-1-1 0,1 1 0,-1 0 0,1 0 0,0 0 0,0 0 0,-1 1 0,1-1 0,0 1 0,0-1 0,0 1 0,0 0 0,1-1 0,-1 1 0,0 0 0,1 0 0,-1 0 0,1 1 0,0-1 0,-2 3 0,2-1 0,-1 0 0,1 1 0,0-1 0,0 0 0,1 1 0,-1-1 0,1 1 0,0-1 0,0 1 0,1-1 0,-1 0 0,1 1 0,0-1 0,2 5 0,18 45 0,2-1 0,54 88 0,-22-42 0,-39-66-1365,-3-5-5461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4.069"/>
    </inkml:context>
    <inkml:brush xml:id="br0">
      <inkml:brushProperty name="width" value="0.05" units="cm"/>
      <inkml:brushProperty name="height" value="0.05" units="cm"/>
    </inkml:brush>
  </inkml:definitions>
  <inkml:trace contextRef="#ctx0" brushRef="#br0">35 178 24575,'-4'-5'0,"-2"-5"0,-4-6 0,0-4 0,6-3 0,7 1 0,9 6 0,11 5 0,9-1 0,10 3 0,9 3 0,6 1 0,6-1 0,6-1 0,-1 1 0,-11 2-8191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4.468"/>
    </inkml:context>
    <inkml:brush xml:id="br0">
      <inkml:brushProperty name="width" value="0.05" units="cm"/>
      <inkml:brushProperty name="height" value="0.05" units="cm"/>
    </inkml:brush>
  </inkml:definitions>
  <inkml:trace contextRef="#ctx0" brushRef="#br0">37 108 24575,'-8'-8'0,"4"5"0,1 0 0,0 0 0,0-1 0,0 1 0,0-1 0,1 1 0,-4-7 0,5 8 0,1 1 0,0-1 0,-1 1 0,1 0 0,0-1 0,0 1 0,0-1 0,0 1 0,0-1 0,1 1 0,-1 0 0,0-1 0,1 1 0,-1-1 0,1 1 0,-1 0 0,1 0 0,-1-1 0,1 1 0,0 0 0,0 0 0,0 0 0,0-1 0,0 1 0,0 0 0,0 0 0,0 1 0,0-1 0,2-1 0,2-2 0,0 1 0,1 0 0,-1 0 0,1 1 0,-1-1 0,1 1 0,0 1 0,0-1 0,0 1 0,0 0 0,7 0 0,73 0 0,-59 1 0,83 3 0,-115-3 0,-1 1 0,1 0 0,-1 0 0,1 0 0,-1 1 0,1 0 0,0 0 0,0 1 0,0-1 0,0 1 0,0 0 0,1 0 0,-1 0 0,1 1 0,0 0 0,0 0 0,0 0 0,1 0 0,-1 1 0,1-1 0,0 1 0,0 0 0,0 0 0,1 0 0,0 0 0,0 0 0,0 1 0,1-1 0,-2 11 0,1 2-7,0 1 0,1 0 0,1-1 0,4 32 0,19 74 162,-13-80-898,7 68 1,-16-85-6084</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4.806"/>
    </inkml:context>
    <inkml:brush xml:id="br0">
      <inkml:brushProperty name="width" value="0.05" units="cm"/>
      <inkml:brushProperty name="height" value="0.05" units="cm"/>
    </inkml:brush>
  </inkml:definitions>
  <inkml:trace contextRef="#ctx0" brushRef="#br0">46 182 24575,'24'0'0,"1"-1"0,25-5 0,-43 5 0,0 0 0,1-1 0,-1 0 0,0-1 0,0 1 0,-1-1 0,1 0 0,-1-1 0,1 0 0,-1 0 0,7-6 0,-10 7 0,-1 1 0,0-1 0,0 0 0,0 0 0,0 0 0,-1 0 0,1 0 0,-1 0 0,1 0 0,-1-1 0,0 1 0,-1 0 0,1-1 0,0 1 0,-1-1 0,0 1 0,0 0 0,0-1 0,0 1 0,-1-1 0,1 1 0,-1-1 0,0 1 0,0 0 0,0-1 0,0 1 0,0 0 0,-1 0 0,0 0 0,0 0 0,1 0 0,-2 0 0,1 0 0,0 1 0,0-1 0,-1 1 0,0 0 0,1-1 0,-1 1 0,0 0 0,0 1 0,0-1 0,0 0 0,0 1 0,-1 0 0,1 0 0,0 0 0,-1 0 0,1 0 0,-1 1 0,-4-1 0,0 2 0,0-1 0,0 1 0,1 1 0,-1 0 0,1 0 0,-1 0 0,1 1 0,0 0 0,0 0 0,0 1 0,0 0 0,0 0 0,1 1 0,0-1 0,0 1 0,0 1 0,1-1 0,-1 1 0,1 0 0,1 0 0,-1 1 0,-6 12 0,8-14 0,0 1 0,0-1 0,1 1 0,0 0 0,0 0 0,0 0 0,1 0 0,-1 0 0,1 0 0,1 0 0,-1 0 0,1 0 0,1 1 0,-1-1 0,1 0 0,0 0 0,0 0 0,0 0 0,1 0 0,0 0 0,0 0 0,1-1 0,0 1 0,0-1 0,0 1 0,0-1 0,1 0 0,0 0 0,5 4 0,-3-4 7,1 0 0,-1-1 0,1 0 0,1 0 0,-1 0 1,0-1-1,1 0 0,0 0 0,0-1 0,-1 0 0,1-1 0,1 0 0,-1 0 0,0 0 0,0-1 0,13-1 0,1-1-304,0-1 0,-1-1 0,1-1 0,38-14 0,-16 1-6529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5.209"/>
    </inkml:context>
    <inkml:brush xml:id="br0">
      <inkml:brushProperty name="width" value="0.05" units="cm"/>
      <inkml:brushProperty name="height" value="0.05" units="cm"/>
    </inkml:brush>
  </inkml:definitions>
  <inkml:trace contextRef="#ctx0" brushRef="#br0">176 418 24575,'6'-6'0,"-1"-1"0,0 1 0,0-1 0,-1 0 0,0-1 0,0 1 0,-1-1 0,0 1 0,4-14 0,-6 16 0,0 0 0,0 1 0,0-1 0,-1 0 0,0 1 0,0-1 0,0 0 0,0 0 0,-1 0 0,0 1 0,0-1 0,0 0 0,0 1 0,-1-1 0,0 1 0,0 0 0,-4-8 0,4 10 0,1 1 0,-1 0 0,1-1 0,-1 1 0,0 0 0,1 0 0,-1 0 0,0 0 0,0 0 0,1 1 0,-1-1 0,0 1 0,0-1 0,0 1 0,0-1 0,0 1 0,0 0 0,0 0 0,0 0 0,0 0 0,0 0 0,0 1 0,0-1 0,0 0 0,0 1 0,0 0 0,1-1 0,-1 1 0,0 0 0,-3 2 0,-1 0 0,-1 0 0,1 1 0,0 0 0,0 0 0,1 1 0,-1-1 0,-6 9 0,10-12 0,1 1 0,-1 0 0,1 0 0,0 0 0,-1 0 0,1 0 0,0 0 0,0 1 0,0-1 0,1 0 0,-1 0 0,1 1 0,-1-1 0,1 0 0,0 1 0,0-1 0,0 1 0,0-1 0,0 0 0,1 5 0,0-4 0,1 1 0,-1 0 0,1 0 0,0-1 0,0 1 0,0-1 0,1 0 0,-1 1 0,1-1 0,0 0 0,4 3 0,8 6 0,1-1 0,0 0 0,36 17 0,-45-24 0,11 4 0,25 13 0,-41-20 0,0 0 0,-1 0 0,1 0 0,0 0 0,-1 1 0,0-1 0,1 0 0,-1 1 0,0-1 0,0 1 0,1-1 0,-1 1 0,0 0 0,-1-1 0,1 1 0,0 0 0,0 0 0,-1-1 0,1 3 0,-1-3 0,0 0 0,0 0 0,-1 0 0,1 0 0,0 0 0,-1 0 0,1-1 0,0 1 0,-1 0 0,1 0 0,-1 0 0,1-1 0,-1 1 0,0 0 0,1-1 0,-1 1 0,0 0 0,1-1 0,-1 1 0,0-1 0,0 1 0,1-1 0,-1 0 0,0 1 0,0-1 0,0 0 0,0 1 0,0-1 0,-1 0 0,-30 5 0,28-4 0,-22 1 40,0 0 0,-43-4 0,60 1-164,0 0 0,1 0 1,-1-1-1,1 0 0,-1-1 0,1 0 1,0 0-1,0-1 0,0 0 0,1 0 1,-13-10-1,5 0-6702</inkml:trace>
  <inkml:trace contextRef="#ctx0" brushRef="#br0" timeOffset="1">306 80 24575,'3'-3'0,"-1"-1"0,0 0 0,1 1 0,-1-1 0,-1 0 0,1 0 0,0 0 0,0-6 0,-1 7 0,0-1 0,0 1 0,0 0 0,1 0 0,-1 0 0,1 0 0,-1 0 0,1 0 0,4-4 0,-5 6 0,0 1 0,1-1 0,-1 0 0,0 1 0,1-1 0,-1 1 0,1 0 0,-1-1 0,1 1 0,-1 0 0,1 0 0,-1 0 0,0 0 0,1 0 0,-1 1 0,1-1 0,-1 0 0,1 0 0,-1 1 0,1-1 0,-1 1 0,0 0 0,1-1 0,-1 1 0,0 0 0,0 0 0,3 2 0,11 6 0,0 0 0,-1 1 0,0 1 0,0 1 0,-1 0 0,-1 1 0,0 0 0,-1 0 0,0 2 0,-1-1 0,-1 1 0,0 1 0,-1-1 0,-1 2 0,0-1 0,-1 1 0,-1 0 0,0 0 0,-2 0 0,0 1 0,-1-1 0,0 1 0,-2 0 0,0-1 0,-1 1 0,-5 30 0,4-39 0,-1 0 0,1 0 0,1 0 0,0-1 0,0 1 0,0 11 0,2-18 0,-1-1 0,0 0 0,0 1 0,0-1 0,0 0 0,1 1 0,-1-1 0,1 0 0,-1 0 0,1 1 0,0-1 0,-1 0 0,1 0 0,0 0 0,0 0 0,0 0 0,-1 0 0,1 0 0,0 0 0,0 0 0,1 0 0,-1-1 0,0 1 0,0 0 0,0-1 0,0 1 0,1-1 0,-1 1 0,0-1 0,1 1 0,-1-1 0,0 0 0,1 0 0,-1 0 0,0 0 0,1 0 0,-1 0 0,0 0 0,1 0 0,-1 0 0,0-1 0,3 0 0,22-6-1365,1-4-5461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25.554"/>
    </inkml:context>
    <inkml:brush xml:id="br0">
      <inkml:brushProperty name="width" value="0.05" units="cm"/>
      <inkml:brushProperty name="height" value="0.05" units="cm"/>
    </inkml:brush>
  </inkml:definitions>
  <inkml:trace contextRef="#ctx0" brushRef="#br0">150 68 24575,'-9'0'0,"-11"0"0,-7 0 0,-4 0 0,0 0 0,9-4 0,13-2 0,12 1 0,15-4 0,13 0 0,5 1 0,6-2 0,4 1 0,-5 2-8191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37.029"/>
    </inkml:context>
    <inkml:brush xml:id="br0">
      <inkml:brushProperty name="width" value="0.05" units="cm"/>
      <inkml:brushProperty name="height" value="0.05" units="cm"/>
    </inkml:brush>
  </inkml:definitions>
  <inkml:trace contextRef="#ctx0" brushRef="#br0">26 1 24575,'0'0'0,"-1"0"0,0 0 0,0-1 0,0 1 0,0 0 0,1 0 0,-1 0 0,0 0 0,0 0 0,0 0 0,0 0 0,1 1 0,-1-1 0,0 0 0,0 0 0,0 1 0,1-1 0,-1 0 0,0 1 0,0-1 0,1 1 0,-1-1 0,0 1 0,1-1 0,-1 1 0,1-1 0,-1 1 0,1 0 0,-1-1 0,1 1 0,-1 0 0,1 0 0,-1-1 0,1 1 0,0 0 0,-1 0 0,1-1 0,0 1 0,0 0 0,0 0 0,0 0 0,0 0 0,0-1 0,0 1 0,0 0 0,0 0 0,0 0 0,0 0 0,0-1 0,1 1 0,-1 0 0,0 0 0,0 0 0,1-1 0,0 2 0,3 6 0,1 1 0,0-1 0,0-1 0,7 8 0,-5-5 0,6 9 0,4 6 0,0 0 0,39 39 0,-48-57 0,-1-1 0,1 1 0,0-2 0,0 1 0,1-1 0,0 0 0,0-1 0,0 0 0,0 0 0,1-1 0,-1 0 0,18 2 0,16-1-682,50-3-1,-49-1-6143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6.464"/>
    </inkml:context>
    <inkml:brush xml:id="br0">
      <inkml:brushProperty name="width" value="0.05" units="cm"/>
      <inkml:brushProperty name="height" value="0.05" units="cm"/>
    </inkml:brush>
  </inkml:definitions>
  <inkml:trace contextRef="#ctx0" brushRef="#br0">10 76 24575,'0'0'0,"0"0"0,-1 0 0,1 0 0,0 0 0,0 0 0,-1 1 0,1-1 0,0 0 0,-1 0 0,1 0 0,0 0 0,0 0 0,-1 0 0,1 0 0,0 0 0,-1 0 0,1-1 0,0 1 0,0 0 0,-1 0 0,1 0 0,0 0 0,0 0 0,-1 0 0,1 0 0,0-1 0,0 1 0,0 0 0,-1 0 0,1 0 0,0-1 0,0 1 0,0 0 0,-1 0 0,1 0 0,0-1 0,0 1 0,0 0 0,0 0 0,0-1 0,0 1 0,0 0 0,0-1 0,-1 1 0,1 0 0,0 0 0,0-1 0,0 1 0,0 0 0,0-1 0,1 1 0,-1 0 0,0 0 0,0-1 0,0 1 0,0 0 0,0 0 0,0-1 0,1 1 0,-1-1 0,1 0 0,0 0 0,-1 0 0,1 1 0,0-1 0,0 0 0,0 1 0,0-1 0,-1 1 0,1-1 0,0 1 0,0-1 0,0 1 0,0 0 0,0-1 0,1 1 0,0 0 0,5 0 0,0 0 0,0 1 0,0 0 0,0 0 0,0 1 0,0 0 0,-1 0 0,1 1 0,-1 0 0,1 0 0,-1 0 0,0 1 0,9 6 0,7 7 0,0 1 0,19 21 0,0 6 0,41 58 0,-44-55 0,-35-44 0,0 0 0,0 0 0,1 0 0,0-1 0,-1 1 0,7 3 0,-9-7 0,0 1 0,0 0 0,0-1 0,0 0 0,0 1 0,0-1 0,0 0 0,0 1 0,0-1 0,0 0 0,1 0 0,-1 0 0,0 0 0,0 0 0,0 0 0,0 0 0,0 0 0,0-1 0,1 1 0,-1 0 0,0-1 0,0 1 0,0-1 0,0 1 0,0-1 0,0 1 0,0-1 0,-1 0 0,1 1 0,0-1 0,0 0 0,0 0 0,-1 0 0,2-1 0,8-14 0,-1 0 0,0 0 0,-1-1 0,-1 0 0,-1-1 0,6-25 0,-2 9 0,6-22 0,-12 38 0,1-1 0,1 1 0,0 0 0,2 0 0,9-17 0,-2 18-1365,-2 10-5461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37.699"/>
    </inkml:context>
    <inkml:brush xml:id="br0">
      <inkml:brushProperty name="width" value="0.05" units="cm"/>
      <inkml:brushProperty name="height" value="0.05" units="cm"/>
    </inkml:brush>
  </inkml:definitions>
  <inkml:trace contextRef="#ctx0" brushRef="#br0">1 1 24575,'11'143'0,"0"-38"0,9 182 0,88 933 0,-50-624 0,-58-585-120,1-7 24,0 1 1,-1-1-1,0 1 0,0-1 0,0 1 0,-1-1 1,1 1-1,-1-1 0,0 1 0,0-1 1,-1 0-1,-3 8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38.574"/>
    </inkml:context>
    <inkml:brush xml:id="br0">
      <inkml:brushProperty name="width" value="0.05" units="cm"/>
      <inkml:brushProperty name="height" value="0.05" units="cm"/>
    </inkml:brush>
  </inkml:definitions>
  <inkml:trace contextRef="#ctx0" brushRef="#br0">2041 520 24575,'-35'-2'0,"-42"-7"0,-8 0 0,19 8 0,0 2 0,1 4 0,-1 3 0,1 2 0,1 3 0,-113 39 0,13 11 0,-204 108 0,67-4 0,219-115 0,-115 96 0,177-131 0,0 1 0,2 1 0,0 1 0,1 0 0,-23 36 0,36-48 0,-1 0 0,2 0 0,-1 1 0,1-1 0,0 1 0,1 0 0,0 0 0,-1 15 0,2-18 0,2 0 0,-1 1 0,1-1 0,-1 1 0,2-1 0,-1 0 0,1 1 0,0-1 0,0 0 0,1 0 0,0-1 0,0 1 0,5 8 0,0-4 0,0-1 0,1 0 0,0 0 0,0-1 0,1 0 0,-1 0 0,2-1 0,-1 0 0,1-1 0,18 8 0,13 2 0,70 18 0,-110-33 0,106 24-361,1-4 0,121 7 0,230-9-1659,847-58 52,-6-100 559,-618 37 880,-11-43-454,-351 45 661,-257 75 394,-1-3 1,104-63-1,-146 78 41,-1-2 0,0 1 0,-1-2 0,-1-1 0,0 0 0,-2-1 0,21-28 0,-31 37 51,-1 1 0,0-2 0,0 1 0,-1 0 1,0-1-1,0 0 0,-1 0 0,-1 0 1,1 0-1,-2 0 0,1-1 0,-2 1 1,1-1-1,-1 1 0,-1-1 0,0 1 0,-1 0 1,1 0-1,-6-16 0,-1 6-116,-1 1 0,0 0-1,-2 1 1,0 0 0,-1 1 0,0 1 0,-1-1-1,-1 2 1,-1 0 0,-32-26 0,1 7 27,0 3 1,-98-50 0,38 32 326,-2 4 0,-218-58 0,-245-5-1482,289 77 616,-1 11 0,-1 13 0,1 12-1,-547 82 1,616-47-2376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39.435"/>
    </inkml:context>
    <inkml:brush xml:id="br0">
      <inkml:brushProperty name="width" value="0.05" units="cm"/>
      <inkml:brushProperty name="height" value="0.05" units="cm"/>
    </inkml:brush>
  </inkml:definitions>
  <inkml:trace contextRef="#ctx0" brushRef="#br0">1 292 24575,'0'-9'0,"0"1"0,0 0 0,1-1 0,0 1 0,1 0 0,-1 0 0,6-14 0,-5 19 0,0-1 0,0 1 0,0 0 0,0 0 0,1 0 0,-1 1 0,1-1 0,0 0 0,0 1 0,-1 0 0,2 0 0,-1 0 0,0 0 0,0 0 0,1 0 0,-1 1 0,0 0 0,1 0 0,0 0 0,3-1 0,2 0 0,-1 1 0,1 0 0,-1 0 0,1 1 0,0 0 0,-1 0 0,1 1 0,0 0 0,-1 1 0,1 0 0,-1 0 0,1 1 0,-1 0 0,0 0 0,0 1 0,-1 0 0,1 0 0,-1 1 0,0 0 0,10 9 0,-12-9 0,0 1 0,0-1 0,0 1 0,0 1 0,-1-1 0,0 0 0,-1 1 0,1 0 0,-1 0 0,-1 0 0,1 0 0,-1 1 0,0-1 0,-1 1 0,0-1 0,0 1 0,-1-1 0,1 1 0,-2 0 0,1-1 0,-1 1 0,0-1 0,-4 13 0,1-7 0,0-1 0,-1 0 0,-6 12 0,10-22 0,0 0 0,0 1 0,0-1 0,-1 0 0,1 1 0,-1-1 0,1 0 0,-1 0 0,0 0 0,0-1 0,0 1 0,0 0 0,0-1 0,-1 1 0,1-1 0,0 0 0,-1 0 0,1 0 0,-1 0 0,1 0 0,-4 0 0,4-1 0,1 0 0,0 0 0,0 0 0,0-1 0,0 1 0,0 0 0,0-1 0,0 1 0,0-1 0,0 1 0,0-1 0,0 1 0,0-1 0,1 0 0,-1 0 0,0 1 0,0-1 0,1 0 0,-1 0 0,0 0 0,1 0 0,-1 0 0,1 0 0,-1 0 0,1 0 0,-1 0 0,1 0 0,0 0 0,0 0 0,-1 0 0,1 0 0,0 0 0,0 0 0,0-1 0,0-1 0,4-43 0,-4 44 0,8-35 0,1 1 0,2 0 0,1 1 0,2 0 0,2 1 0,0 1 0,42-61 0,-53 87 0,0 1 0,1-1 0,-1 1 0,1 0 0,0 1 0,1-1 0,-1 1 0,1 0 0,10-5 0,-13 9 0,0-1 0,-1 1 0,1-1 0,0 1 0,0 0 0,0 1 0,0-1 0,0 1 0,1-1 0,-1 1 0,0 1 0,0-1 0,0 0 0,0 1 0,0 0 0,0 0 0,0 0 0,0 0 0,-1 1 0,8 3 0,-1 2 0,0 0 0,0 0 0,-1 1 0,0 0 0,-1 1 0,1 0 0,-1 0 0,-1 1 0,0 0 0,-1 1 0,1-1 0,-2 1 0,0 0 0,0 0 0,-1 1 0,0 0 0,2 16 0,-4-33 0,-1 0 0,1-1 0,0 1 0,0 0 0,0 0 0,1 1 0,0-1 0,0 1 0,4-6 0,40-49 0,-39 52 0,0 0 0,0 1 0,1 0 0,-1 1 0,1 0 0,1 0 0,-1 1 0,17-6 0,-23 9 0,1 0 0,-1 0 0,0 0 0,0 0 0,1 1 0,-1-1 0,1 1 0,-1 0 0,0 0 0,1 0 0,-1 0 0,0 1 0,1-1 0,-1 1 0,0 0 0,0 0 0,1 0 0,-1 1 0,0-1 0,0 1 0,0-1 0,0 1 0,-1 0 0,1 0 0,0 1 0,-1-1 0,0 0 0,1 1 0,2 4 0,3 8 5,-2 1 1,0 0-1,-1 1 0,0-1 0,-1 1 0,-1 0 1,-1 0-1,1 22 0,7 39-1417,-4-50-5414</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39.794"/>
    </inkml:context>
    <inkml:brush xml:id="br0">
      <inkml:brushProperty name="width" value="0.05" units="cm"/>
      <inkml:brushProperty name="height" value="0.05" units="cm"/>
    </inkml:brush>
  </inkml:definitions>
  <inkml:trace contextRef="#ctx0" brushRef="#br0">50 77 24575,'-11'17'0,"-3"15"0,9-21 0,1 1 0,0-1 0,1 1 0,0 0 0,1 0 0,1 0 0,-1 18 0,2-27 0,0 1 0,1-1 0,-1 0 0,1 0 0,-1 0 0,1 0 0,0 0 0,1 0 0,-1 0 0,0 0 0,1 0 0,0 0 0,-1-1 0,1 1 0,0 0 0,0-1 0,1 0 0,-1 1 0,0-1 0,1 0 0,0 0 0,-1-1 0,1 1 0,0 0 0,0-1 0,0 0 0,0 0 0,0 0 0,0 0 0,0 0 0,0 0 0,7 0 0,1-1 0,0 0 0,0 0 0,0-1 0,0-1 0,0 1 0,0-2 0,-1 0 0,1 0 0,-1-1 0,1 0 0,-1-1 0,-1 0 0,1 0 0,-1-1 0,0 0 0,9-9 0,-13 11 0,0 0 0,-1 0 0,0-1 0,0 0 0,0 0 0,0 0 0,-1 0 0,0-1 0,0 0 0,0 1 0,-1-1 0,4-11 0,-5 12 0,-1 0 0,1 0 0,-1 1 0,0-1 0,-1 0 0,1 0 0,-1 1 0,0-1 0,0 0 0,0 1 0,-1-1 0,0 1 0,0-1 0,0 1 0,0 0 0,0 0 0,-1 0 0,-6-7 0,3 4-52,-1 0-1,-1 0 1,1 0-1,-1 1 1,0 1-1,0-1 1,-1 1-1,0 0 1,0 1-1,0 0 1,0 1-1,-1 0 1,1 0-1,-1 1 1,0 0-1,0 1 1,0 0-1,0 0 1,1 1-1,-1 1 1,0-1-1,0 2 1,0-1-1,0 1 0,-15 6 1,-3 3-6774</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0.126"/>
    </inkml:context>
    <inkml:brush xml:id="br0">
      <inkml:brushProperty name="width" value="0.05" units="cm"/>
      <inkml:brushProperty name="height" value="0.05" units="cm"/>
    </inkml:brush>
  </inkml:definitions>
  <inkml:trace contextRef="#ctx0" brushRef="#br0">307 49 24575,'-1'-2'0,"1"0"0,-1 0 0,1 0 0,-1 0 0,0 0 0,0 0 0,0 0 0,0 0 0,0 0 0,0 0 0,0 1 0,-1-1 0,1 0 0,-1 1 0,1-1 0,-1 1 0,1 0 0,-1-1 0,0 1 0,0 0 0,0 0 0,0 0 0,0 0 0,0 1 0,0-1 0,-3-1 0,-1 1 0,1-1 0,0 1 0,-1 0 0,1 0 0,-1 1 0,1-1 0,-1 1 0,1 0 0,-8 2 0,3 1 0,0 0 0,1 1 0,0 1 0,-1-1 0,1 2 0,1-1 0,-1 1 0,1 0 0,-14 14 0,9-6 0,0 0 0,1 0 0,0 1 0,-14 25 0,23-34 0,-1 0 0,1 1 0,0-1 0,1 1 0,-1 0 0,2-1 0,-1 1 0,1 0 0,0 0 0,0 1 0,0 10 0,2-15 0,-1 1 0,1-1 0,0 0 0,0 1 0,0-1 0,0 0 0,1 0 0,-1 0 0,1 0 0,0 0 0,0 0 0,0 0 0,0 0 0,0-1 0,1 1 0,-1-1 0,1 0 0,-1 0 0,1 0 0,0 0 0,0 0 0,0 0 0,0-1 0,0 1 0,6 0 0,10 4-170,0-2-1,0-1 0,1 0 1,0-1-1,-1-1 0,1-1 1,38-5-1,-6-1-6655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0.502"/>
    </inkml:context>
    <inkml:brush xml:id="br0">
      <inkml:brushProperty name="width" value="0.05" units="cm"/>
      <inkml:brushProperty name="height" value="0.05" units="cm"/>
    </inkml:brush>
  </inkml:definitions>
  <inkml:trace contextRef="#ctx0" brushRef="#br0">32 12 24575,'-1'-1'0,"0"0"0,1 1 0,-1-1 0,1 0 0,-1 0 0,0 1 0,0-1 0,1 1 0,-1-1 0,0 0 0,0 1 0,0-1 0,0 1 0,1 0 0,-1-1 0,0 1 0,0 0 0,0-1 0,0 1 0,0 0 0,0 0 0,0 0 0,0 0 0,0 0 0,-1 0 0,1 1 0,0 0 0,1-1 0,-1 1 0,0 0 0,1 0 0,-1 0 0,1-1 0,-1 1 0,1 0 0,-1 0 0,1 0 0,0 0 0,-1 0 0,1 0 0,0 0 0,0 0 0,0 0 0,0 0 0,0 1 0,-1 9 0,2-1 0,-1 1 0,4 13 0,50 430 0,-53-451 0,-1 0 0,0 0 0,0 0 0,1-1 0,0 1 0,-1 0 0,1 0 0,0-1 0,3 5 0,-4-6 0,1-1 0,0 1 0,-1-1 0,1 0 0,0 1 0,-1-1 0,1 0 0,0 1 0,-1-1 0,1 0 0,0 0 0,0 0 0,-1 0 0,1 0 0,0 0 0,-1 0 0,1 0 0,0 0 0,0 0 0,-1 0 0,1 0 0,0 0 0,0-1 0,-1 1 0,1 0 0,0-1 0,-1 1 0,1 0 0,-1-1 0,1 1 0,0-1 0,-1 1 0,1-1 0,-1 1 0,1-1 0,-1 1 0,1-1 0,-1 0 0,1 0 0,16-17 0,-2 0 0,1 0 0,17-32 0,-17 26 0,31-36 0,-52 66 0,-4 3 0,1 0 0,0 0 0,0 1 0,1 0 0,-6 12 0,12-19 0,-1-1 0,1 1 0,0-1 0,0 1 0,1 0 0,-1-1 0,0 1 0,1 0 0,0 0 0,0-1 0,0 1 0,0 0 0,0 0 0,0 0 0,1-1 0,-1 1 0,1 0 0,0 0 0,0-1 0,0 1 0,0-1 0,0 1 0,0-1 0,1 1 0,-1-1 0,1 0 0,0 1 0,0-1 0,3 3 0,8 7-273,1-1 0,0 0 0,0-1 0,31 17 0,-25-19-6553</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0.873"/>
    </inkml:context>
    <inkml:brush xml:id="br0">
      <inkml:brushProperty name="width" value="0.05" units="cm"/>
      <inkml:brushProperty name="height" value="0.05" units="cm"/>
    </inkml:brush>
  </inkml:definitions>
  <inkml:trace contextRef="#ctx0" brushRef="#br0">276 276 24575,'1'-29'0,"8"-42"0,0-6 0,-9 73 0,1 1 0,-1-1 0,0 0 0,-1 0 0,1 1 0,0-1 0,-1 0 0,0 1 0,0-1 0,0 1 0,0-1 0,-1 1 0,1-1 0,-1 1 0,0 0 0,0 0 0,0 0 0,-1 0 0,1 0 0,-1 0 0,1 1 0,-1-1 0,0 1 0,0-1 0,0 1 0,0 0 0,0 1 0,-5-3 0,2 2 0,0 0 0,1 1 0,-1 0 0,0 0 0,1 1 0,-1-1 0,0 1 0,0 1 0,1-1 0,-1 1 0,0 0 0,0 0 0,1 0 0,-1 1 0,1 0 0,0 0 0,-9 5 0,2 0 0,1 0 0,0 0 0,1 1 0,0 0 0,0 1 0,1 0 0,0 1 0,-13 18 0,18-23 0,1 0 0,0 1 0,0-1 0,0 1 0,1-1 0,-1 1 0,1 0 0,1 0 0,-1 0 0,1 0 0,0 1 0,1-1 0,-1 0 0,1 0 0,0 1 0,1-1 0,0 0 0,0 0 0,0 0 0,2 7 0,3 0 0,0 0 0,1-1 0,1 0 0,-1 0 0,2 0 0,0-1 0,0 0 0,1-1 0,0 0 0,1-1 0,16 12 0,17 8 0,82 41 0,-75-43 0,-39-21 0,3 1 0,-1 1 0,0 1 0,0 0 0,19 17 0,-31-24 0,0-1 0,0 1 0,0 0 0,0-1 0,-1 1 0,1 0 0,-1 0 0,0 0 0,1 0 0,-1 1 0,0-1 0,0 0 0,0 0 0,0 1 0,-1-1 0,1 1 0,-1-1 0,1 0 0,-1 1 0,0-1 0,0 1 0,0-1 0,0 1 0,-1-1 0,1 1 0,-1-1 0,1 1 0,-1-1 0,0 0 0,0 1 0,0-1 0,0 0 0,0 0 0,0 0 0,-1 0 0,1 0 0,-1 0 0,-2 3 0,-5 3 12,1 0 0,-2-1 0,1 1 0,-1-2 0,0 1 0,-1-2 0,1 1 0,-1-1 0,-11 3 0,-5 1-507,-1-2 0,-45 7 0,21-8-6331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1.278"/>
    </inkml:context>
    <inkml:brush xml:id="br0">
      <inkml:brushProperty name="width" value="0.05" units="cm"/>
      <inkml:brushProperty name="height" value="0.05" units="cm"/>
    </inkml:brush>
  </inkml:definitions>
  <inkml:trace contextRef="#ctx0" brushRef="#br0">0 136 24575,'1'2'0,"-1"0"0,1-1 0,0 1 0,-1 0 0,1-1 0,0 1 0,0 0 0,0-1 0,0 1 0,1-1 0,-1 0 0,0 1 0,1-1 0,-1 0 0,1 0 0,-1 0 0,1 0 0,-1 0 0,1 0 0,0 0 0,-1-1 0,3 2 0,41 12 0,-41-13 0,1 0 0,0-1 0,0 0 0,0 0 0,-1 0 0,1 0 0,0-1 0,0 0 0,-1 0 0,1 0 0,0 0 0,-1-1 0,1 0 0,-1 0 0,0 0 0,1 0 0,-1-1 0,0 0 0,0 0 0,-1 0 0,1 0 0,4-5 0,-6 5 0,1-1 0,0 1 0,-1-1 0,0 1 0,0-1 0,0 0 0,0 0 0,-1 0 0,1 0 0,-1 0 0,0 0 0,0 0 0,-1-1 0,1 1 0,-1 0 0,0 0 0,0-1 0,0 1 0,-1 0 0,1 0 0,-1 0 0,0-1 0,0 1 0,-1 0 0,-2-6 0,3 8 0,0 0 0,1 0 0,-1 0 0,0 0 0,0 0 0,-1 1 0,1-1 0,0 0 0,0 1 0,-1-1 0,1 1 0,-1-1 0,0 1 0,1-1 0,-1 1 0,0 0 0,0 0 0,1 0 0,-1 0 0,0 1 0,0-1 0,0 0 0,0 1 0,0-1 0,0 1 0,-1 0 0,1-1 0,0 1 0,0 0 0,0 0 0,0 1 0,0-1 0,0 0 0,0 1 0,-4 1 0,1 0 0,1 0 0,0 1 0,-1 0 0,1 0 0,0 0 0,0 0 0,1 0 0,-1 1 0,1 0 0,-1 0 0,1 0 0,1 0 0,-1 0 0,-2 6 0,1-2 0,0 0 0,1 0 0,0 0 0,1 0 0,-1 1 0,2 0 0,-1-1 0,1 1 0,1 0 0,-1-1 0,1 1 0,1 0 0,0 0 0,0-1 0,1 1 0,0 0 0,4 10 0,-3-12 0,0 1 0,1-2 0,0 1 0,1 0 0,0-1 0,0 1 0,0-1 0,0-1 0,1 1 0,0-1 0,0 0 0,1 0 0,-1-1 0,1 0 0,0 0 0,0 0 0,1-1 0,-1 0 0,10 2 0,27 5-1365,-2-4-5461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1.623"/>
    </inkml:context>
    <inkml:brush xml:id="br0">
      <inkml:brushProperty name="width" value="0.05" units="cm"/>
      <inkml:brushProperty name="height" value="0.05" units="cm"/>
    </inkml:brush>
  </inkml:definitions>
  <inkml:trace contextRef="#ctx0" brushRef="#br0">41 78 24575,'-3'-2'0,"0"-1"0,0 1 0,-1 0 0,1 0 0,0 1 0,-1-1 0,1 1 0,-1-1 0,-7 0 0,16 12 0,7 4 0,10 8 0,0 0 0,-2 2 0,-1 1 0,-1 0 0,22 41 0,-32-31 0,-11-19 0,3-15 0,-1-1 0,1 0 0,0 1 0,-1-1 0,1 0 0,0 0 0,-1 0 0,1 1 0,-1-1 0,1 0 0,-1 0 0,1 0 0,-1 0 0,1 0 0,0 0 0,-1 0 0,1 0 0,-1 0 0,1 0 0,-1 0 0,1 0 0,-1 0 0,1 0 0,0 0 0,-1-1 0,1 1 0,-1 0 0,1 0 0,0 0 0,-1-1 0,1 1 0,-1-1 0,-1 0 0,0-1 0,0 1 0,0-1 0,1 0 0,-1 0 0,1 1 0,-1-1 0,1 0 0,0 0 0,0-1 0,0 1 0,0 0 0,0 0 0,0 0 0,0-1 0,0-2 0,-5-42 0,5 42 0,0-7 14,1 1-1,0-1 0,1 0 0,0 1 1,1-1-1,0 1 0,1 0 1,7-21-1,-7 25-119,1-1 0,0 1 0,0 0 0,0 0 0,1 0 0,0 0-1,1 1 1,-1 0 0,1 0 0,0 0 0,1 1 0,-1 0 0,9-5 0,8-2-6720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1.982"/>
    </inkml:context>
    <inkml:brush xml:id="br0">
      <inkml:brushProperty name="width" value="0.05" units="cm"/>
      <inkml:brushProperty name="height" value="0.05" units="cm"/>
    </inkml:brush>
  </inkml:definitions>
  <inkml:trace contextRef="#ctx0" brushRef="#br0">1 0 24575,'1'1'0,"1"-1"0,-1 1 0,0-1 0,1 1 0,-1-1 0,0 1 0,1 0 0,-1-1 0,0 1 0,0 0 0,0 0 0,0 0 0,0 0 0,0 0 0,0 0 0,0 0 0,1 3 0,16 24 0,-15-21 0,117 201 0,-100-181 0,-8-23 0,-12-4 0,1-1 0,0 1 0,-1 0 0,1-1 0,-1 0 0,1 1 0,0-1 0,-1 1 0,0-1 0,1 0 0,-1 1 0,1-1 0,-1 0 0,0 0 0,1 1 0,-1-1 0,0 0 0,0 0 0,1-1 0,3-25-4,-1-1 0,-1 0 0,-1 0 0,-5-44 0,1 3-1341,3 45-5481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6.937"/>
    </inkml:context>
    <inkml:brush xml:id="br0">
      <inkml:brushProperty name="width" value="0.05" units="cm"/>
      <inkml:brushProperty name="height" value="0.05" units="cm"/>
    </inkml:brush>
  </inkml:definitions>
  <inkml:trace contextRef="#ctx0" brushRef="#br0">368 258 24575,'2'0'0,"0"-1"0,-1 0 0,1 1 0,0-1 0,-1 0 0,1 0 0,0 0 0,-1 0 0,1 0 0,-1 0 0,0-1 0,1 1 0,-1 0 0,0-1 0,0 1 0,0-1 0,0 0 0,0 1 0,0-1 0,0 0 0,-1 1 0,2-3 0,12-41 0,-12 36 0,0-1 0,-1 1 0,0 0 0,0-1 0,-1 1 0,0-1 0,-1 1 0,0-1 0,-3-11 0,2 17 0,1 0 0,-1 0 0,1 0 0,-1 0 0,-1 0 0,1 1 0,0-1 0,-1 0 0,0 1 0,0 0 0,0 0 0,0 0 0,0 0 0,-1 0 0,1 1 0,-1-1 0,0 1 0,0 0 0,0 0 0,0 0 0,0 1 0,-6-2 0,-1 1 0,0 0 0,-1 1 0,1 0 0,0 1 0,-1 0 0,1 1 0,-1 0 0,1 1 0,0 1 0,0-1 0,0 2 0,0-1 0,0 2 0,1-1 0,0 1 0,0 1 0,0 0 0,-14 11 0,15-10 0,-1 1 0,1 0 0,0 0 0,1 0 0,0 1 0,0 1 0,1-1 0,0 1 0,1 0 0,0 1 0,1 0 0,0 0 0,0 0 0,1 0 0,1 1 0,0-1 0,-3 21 0,6-27 0,0-1 0,0 1 0,0 0 0,1 0 0,-1 0 0,1 0 0,1-1 0,-1 1 0,0 0 0,1-1 0,0 1 0,0-1 0,1 1 0,-1-1 0,1 0 0,4 4 0,-3-3 0,1-1 0,0 0 0,0 0 0,0 0 0,0 0 0,1-1 0,0 0 0,-1 0 0,1-1 0,0 1 0,7 0 0,1 1 0,1-2 0,-1 0 0,0 0 0,1-2 0,-1 0 0,1 0 0,-1-1 0,0-1 0,1 0 0,18-7 0,-19 5 0,0-2 0,0 0 0,0 0 0,-1-1 0,0-1 0,-1 0 0,0-1 0,0 0 0,-1-1 0,17-17 0,-23 21 0,0 0 0,-1 0 0,0 0 0,0-1 0,-1 1 0,1-1 0,-1 0 0,-1 0 0,1 0 0,-1 0 0,0 0 0,-1 0 0,0-1 0,0 1 0,-1-1 0,0 1 0,0-1 0,0 1 0,-1-1 0,0 1 0,-1 0 0,0 0 0,-2-8 0,3 12 0,-1-1 0,0 1 0,0 0 0,1 0 0,-2 0 0,1 0 0,-4-4 0,5 6 0,1 1 0,0 0 0,-1-1 0,1 1 0,-1 0 0,1-1 0,-1 1 0,1 0 0,-1-1 0,1 1 0,-1 0 0,1 0 0,-1 0 0,1 0 0,-1 0 0,1-1 0,-1 1 0,1 0 0,-1 0 0,1 0 0,-2 1 0,1-1 0,1 0 0,-1 1 0,0-1 0,1 1 0,-1 0 0,1-1 0,-1 1 0,1-1 0,-1 1 0,1 0 0,0-1 0,-1 1 0,1 0 0,0 0 0,-1-1 0,1 1 0,0 0 0,0 0 0,0-1 0,-1 2 0,0 8 0,0-1 0,1 1 0,0-1 0,1 0 0,0 1 0,0-1 0,0 0 0,2 1 0,-1-1 0,1 0 0,5 10 0,2 4 0,1-1 0,1 0 0,16 21 0,-18-30 14,0 0-1,1 0 0,0-1 0,1 0 1,1-1-1,0-1 0,0 0 1,27 15-1,-29-19-137,1 0 0,0-1 1,0-1-1,1 0 0,-1-1 0,1 0 1,0-1-1,0 0 0,0-1 0,0-1 1,23-1-1,-1-5-6702</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2.312"/>
    </inkml:context>
    <inkml:brush xml:id="br0">
      <inkml:brushProperty name="width" value="0.05" units="cm"/>
      <inkml:brushProperty name="height" value="0.05" units="cm"/>
    </inkml:brush>
  </inkml:definitions>
  <inkml:trace contextRef="#ctx0" brushRef="#br0">1 116 24575,'3'0'0,"1"1"0,-1 1 0,0-1 0,0 0 0,0 1 0,0-1 0,0 1 0,0 0 0,4 4 0,12 6 0,-11-9 0,-1 0 0,0-1 0,1 0 0,-1 0 0,1 0 0,-1-1 0,1 0 0,0-1 0,0 0 0,12-1 0,-17 1 0,-1-1 0,1 1 0,-1-1 0,1 1 0,-1-1 0,1 0 0,-1 0 0,0 0 0,1-1 0,-1 1 0,0 0 0,0-1 0,0 0 0,0 1 0,0-1 0,0 0 0,-1 0 0,1 0 0,0 0 0,-1 0 0,0 0 0,1-1 0,-1 1 0,0 0 0,0-1 0,0 1 0,-1-1 0,1 1 0,-1-1 0,1 1 0,-1-1 0,0 1 0,0-1 0,0 0 0,0-2 0,-1-2 0,0 0 0,0 0 0,-1 0 0,1 1 0,-2-1 0,-2-6 0,4 10 0,0 1 0,0-1 0,0 1 0,0-1 0,-1 1 0,1 0 0,-1 0 0,1 0 0,-1 0 0,0 0 0,0 0 0,0 0 0,0 0 0,0 1 0,0-1 0,-1 1 0,1 0 0,-4-2 0,4 3 0,1 0 0,0 0 0,-1 0 0,1 0 0,-1 1 0,1-1 0,-1 0 0,1 1 0,0-1 0,-1 1 0,1 0 0,0-1 0,-1 1 0,1 0 0,0 0 0,0 0 0,0 0 0,0 0 0,0 0 0,0 0 0,0 0 0,0 0 0,0 1 0,0-1 0,1 0 0,-1 0 0,0 1 0,1-1 0,-1 1 0,1-1 0,-1 2 0,-11 47 0,10-33 17,1 1 0,1-1 1,0 1-1,1-1 0,1 1 0,4 17 0,-5-27-110,1 0 0,1 0 1,-1 0-1,1 0 0,0-1 0,1 0 0,0 1 0,0-1 1,0-1-1,1 1 0,0-1 0,1 1 0,-1-1 1,1-1-1,8 7 0,4-1-6733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2.686"/>
    </inkml:context>
    <inkml:brush xml:id="br0">
      <inkml:brushProperty name="width" value="0.05" units="cm"/>
      <inkml:brushProperty name="height" value="0.05" units="cm"/>
    </inkml:brush>
  </inkml:definitions>
  <inkml:trace contextRef="#ctx0" brushRef="#br0">0 60 24575,'3'11'0,"1"0"0,-1 0 0,2-1 0,0 1 0,8 14 0,11 23 0,20 75 0,-44-123 0,0 0 0,0 0 0,0 0 0,0 0 0,0 0 0,0 0 0,0 0 0,0 0 0,1 0 0,-1 0 0,0 0 0,0 0 0,0-1 0,0 1 0,0 0 0,0 0 0,0 0 0,0 0 0,0 0 0,0 0 0,0 0 0,0 0 0,0 0 0,0 0 0,0 0 0,0 0 0,0 0 0,1 0 0,-1 0 0,0 0 0,0 0 0,0 0 0,0 0 0,0 0 0,0 0 0,0 0 0,0 0 0,0 0 0,0 0 0,0 0 0,0 1 0,0-1 0,0 0 0,0 0 0,0 0 0,0 0 0,1 0 0,-1 0 0,0 0 0,0 0 0,0 0 0,1-12 0,1-16 0,-3 5 20,2 0 0,1 0 0,0 0 0,2 0 0,6-22 0,-8 39-82,0 0 0,0 0 0,0 1 0,0-1 1,1 1-1,0-1 0,0 1 0,0 0 0,1 0 0,0 0 0,0 1 0,0-1 1,0 1-1,1 0 0,0 0 0,0 0 0,0 1 0,0 0 0,0 0 0,1 0 1,-1 1-1,1-1 0,11-2 0,6 2-6764</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58.344"/>
    </inkml:context>
    <inkml:brush xml:id="br0">
      <inkml:brushProperty name="width" value="0.05" units="cm"/>
      <inkml:brushProperty name="height" value="0.05" units="cm"/>
    </inkml:brush>
  </inkml:definitions>
  <inkml:trace contextRef="#ctx0" brushRef="#br0">73 120 24575,'3'3'0,"-1"1"0,1 0 0,0 1 0,-1-1 0,0 0 0,0 1 0,-1-1 0,1 1 0,-1 0 0,0 0 0,0-1 0,0 1 0,-1 8 0,1 6 0,-1 0 0,-4 20 0,-87 595 0,90-631 0,0 1 0,1-1 0,-1 1 0,1 0 0,0 0 0,0-1 0,0 1 0,1 0 0,-1-1 0,1 1 0,0-1 0,1 6 0,0-7 0,-1 0 0,0 0 0,0-1 0,1 1 0,-1 0 0,1-1 0,0 1 0,-1-1 0,1 0 0,0 1 0,0-1 0,0 0 0,0 0 0,0 0 0,0-1 0,0 1 0,0 0 0,0-1 0,1 1 0,-1-1 0,4 1 0,20 0 0,-1-1 0,1-1 0,-1-1 0,43-10 0,-2 2 0,171-11 0,267 9 0,-496 13 0,0-1 0,-1 0 0,0 0 0,1-1 0,10-2 0,-17 3 0,0 0 0,-1 0 0,1 0 0,0-1 0,-1 1 0,1 0 0,0-1 0,-1 1 0,1 0 0,0-1 0,-1 1 0,1-1 0,-1 1 0,1-1 0,-1 1 0,1-1 0,-1 1 0,1-1 0,-1 0 0,1 1 0,-1-1 0,0 1 0,1-1 0,-1 0 0,0 0 0,0 1 0,0-1 0,1 0 0,-1 1 0,0-1 0,0 0 0,0 0 0,0 1 0,0-1 0,0 0 0,0 0 0,-1 1 0,1-1 0,0 0 0,0 0 0,-1 1 0,1-1 0,0 0 0,-1 1 0,1-1 0,0 1 0,-1-1 0,1 0 0,-1 1 0,1-1 0,-1 1 0,1-1 0,-2 0 0,-27-36 0,19 25 0,1 0 0,0 0 0,1-1 0,0 0 0,-7-18 0,3-3 0,2-1 0,1 1 0,2-2 0,1 1 0,2-1 0,1 1 0,4-66 0,6 33 0,2 0 0,3 1 0,24-75 0,-35 136 0,1 1 0,-1 0 0,1 0 0,-1-1 0,0 1 0,0-9 0,-1 13 0,0 0 0,-1 0 0,1 0 0,0 0 0,0 1 0,0-1 0,-1 0 0,1 0 0,0 0 0,-1 0 0,1 1 0,-1-1 0,1 0 0,-1 0 0,1 1 0,-1-1 0,1 0 0,-1 1 0,0-1 0,1 1 0,-1-1 0,0 1 0,0-1 0,1 1 0,-1-1 0,0 1 0,0 0 0,0-1 0,0 1 0,0 0 0,1 0 0,-1 0 0,0 0 0,0 0 0,0 0 0,0 0 0,0 0 0,0 0 0,1 0 0,-1 0 0,-1 1 0,-241 34 0,-257 23 0,476-53 120,23-5-161,1 0-1,-1 0 1,0 0 0,1 0 0,-1 0-1,1 0 1,-1 0 0,1 0 0,-1 0-1,1 1 1,-1-1 0,1 0 0,-1 0-1,1 0 1,-1 1 0,1-1 0,-1 0-1,1 0 1,-1 1 0,1-1 0,0 0-1,-1 1 1,1-1 0,0 1 0,-1-1-1,1 1 1,0-1 0,-1 0 0,1 1-1,0-1 1,0 1 0,-1-1 0,1 1-1,0-1 1,0 2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59.019"/>
    </inkml:context>
    <inkml:brush xml:id="br0">
      <inkml:brushProperty name="width" value="0.05" units="cm"/>
      <inkml:brushProperty name="height" value="0.05" units="cm"/>
    </inkml:brush>
  </inkml:definitions>
  <inkml:trace contextRef="#ctx0" brushRef="#br0">139 1 24575,'-28'31'0,"2"1"0,-44 70 0,68-100 0,0 1 0,1 0 0,-1-1 0,1 1 0,0 0 0,-1 0 0,1 0 0,0 0 0,1 0 0,-1 0 0,0 6 0,1-8 0,0-1 0,0 1 0,0-1 0,1 1 0,-1-1 0,0 1 0,0-1 0,1 1 0,-1-1 0,0 1 0,0-1 0,1 1 0,-1-1 0,1 1 0,-1-1 0,0 0 0,1 1 0,-1-1 0,1 0 0,-1 1 0,1-1 0,-1 0 0,1 0 0,-1 1 0,1-1 0,2 1 0,-1-1 0,0 0 0,0 0 0,1 0 0,-1 0 0,0 0 0,0 0 0,1 0 0,3-2 0,41-9 0,-31 6 0,0 1 0,1 0 0,-1 1 0,1 1 0,-1 1 0,1 0 0,-1 1 0,1 1 0,22 4 0,-36-5 0,38 6 0,-40-6 0,0 0 0,-1 0 0,1 0 0,-1 0 0,1 0 0,0 0 0,-1 0 0,1 0 0,-1 0 0,1 0 0,0 0 0,-1 0 0,1-1 0,-1 1 0,1 0 0,0 0 0,-1-1 0,1 1 0,-1 0 0,1-1 0,-1 1 0,1-1 0,-1 1 0,0 0 0,1-1 0,-1 1 0,1-1 0,-1 1 0,0-1 0,0 1 0,1-1 0,-1 0 0,0 1 0,0-1 0,0 1 0,1-1 0,-1 0 0,0 1 0,0-1 0,0 1 0,0-1 0,0 0 0,0 1 0,0-1 0,0 0 0,0 1 0,-1-1 0,1 1 0,0-1 0,0 1 0,-1-1 0,1 0 0,0 1 0,0-1 0,-1 1 0,1-1 0,-1 1 0,0-1 0,-6-11 25,0 1-1,-1 1 1,-16-16-1,-3-6-1487,10 9-5363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59.586"/>
    </inkml:context>
    <inkml:brush xml:id="br0">
      <inkml:brushProperty name="width" value="0.05" units="cm"/>
      <inkml:brushProperty name="height" value="0.05" units="cm"/>
    </inkml:brush>
  </inkml:definitions>
  <inkml:trace contextRef="#ctx0" brushRef="#br0">33 23 24575,'0'-1'0,"0"0"0,0 0 0,-1-1 0,1 1 0,0 0 0,0 0 0,-1 0 0,1 0 0,-1 0 0,1 0 0,-1 0 0,0 0 0,1 0 0,-1 0 0,0 0 0,0 0 0,0 0 0,-1-1 0,2 2 0,0 0 0,-1 0 0,1 0 0,-1-1 0,1 1 0,0 0 0,-1 0 0,1 0 0,0 0 0,-1 0 0,1 0 0,-1 0 0,1 0 0,-1 0 0,1 0 0,0 0 0,-1 0 0,1 0 0,-1 0 0,1 1 0,0-1 0,-1 0 0,1 0 0,0 0 0,-1 1 0,1-1 0,0 0 0,-1 0 0,1 1 0,0-1 0,-1 0 0,1 0 0,0 1 0,0-1 0,0 0 0,-1 1 0,1-1 0,0 1 0,0-1 0,0 0 0,0 1 0,-1-1 0,1 0 0,0 1 0,0-1 0,0 1 0,0-1 0,0 1 0,0-1 0,0 0 0,0 1 0,0-1 0,0 1 0,1-1 0,-6 55 0,2 0 0,5 63 0,1-23 0,-3 545-1365,0-609-5461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00.311"/>
    </inkml:context>
    <inkml:brush xml:id="br0">
      <inkml:brushProperty name="width" value="0.05" units="cm"/>
      <inkml:brushProperty name="height" value="0.05" units="cm"/>
    </inkml:brush>
  </inkml:definitions>
  <inkml:trace contextRef="#ctx0" brushRef="#br0">51 57 24575,'0'0'0,"0"0"0,-1 0 0,1 0 0,0 1 0,0-1 0,-1 0 0,1 0 0,0 0 0,0 0 0,-1 0 0,1 0 0,0 0 0,-1 0 0,1 0 0,0 0 0,0 0 0,-1 0 0,1 0 0,0 0 0,0 0 0,-1 0 0,1 0 0,0-1 0,-1 1 0,1 0 0,0 0 0,0 0 0,0 0 0,-1 0 0,1-1 0,0 1 0,0 0 0,0 0 0,-1 0 0,1-1 0,0 1 0,0 0 0,0 0 0,0-1 0,0 1 0,-1 0 0,1 0 0,0-1 0,0 1 0,0 0 0,0 0 0,0-1 0,0 1 0,0 0 0,0-1 0,0 1 0,0 0 0,0 0 0,0-1 0,0 1 0,0 0 0,1 0 0,-1-1 0,0 1 0,0 0 0,0 0 0,0-1 0,0 1 0,1 0 0,15-12 0,34-1 0,52-5 0,-86 16 0,0 1 0,0 0 0,0 1 0,0 1 0,0 0 0,0 1 0,25 7 0,-39-9 0,0 1 0,0 0 0,0-1 0,-1 1 0,1 0 0,0 0 0,0 0 0,-1 0 0,1 0 0,0 0 0,-1 1 0,1-1 0,-1 0 0,0 1 0,1-1 0,-1 1 0,0 0 0,0-1 0,0 1 0,0 0 0,0 0 0,-1-1 0,1 1 0,0 0 0,-1 0 0,1 0 0,-1 0 0,0 0 0,0 0 0,0 2 0,0 5 0,-2 0 0,1 0 0,-1 0 0,-1-1 0,-4 14 0,-5 15 0,8-12 0,1 1 0,1 0 0,1 0 0,4 37 0,19 104 0,-17-139 0,4 28 0,-1 1 0,-3 0 0,-5 112 0,-1-159 0,0-1 0,-1 0 0,0 0 0,0 0 0,-1 0 0,0 0 0,-1 0 0,-4 8 0,6-14 0,0 0 0,0 0 0,0-1 0,-1 1 0,1-1 0,-1 1 0,1-1 0,-1 0 0,0 0 0,0 0 0,0 0 0,0 0 0,0-1 0,-1 1 0,1-1 0,0 0 0,-1 0 0,1 0 0,-1 0 0,1-1 0,-1 0 0,1 1 0,-6-2 0,-15-1 0,-42-9 0,-6-1 0,-55 7-1365,104 5-5461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01.502"/>
    </inkml:context>
    <inkml:brush xml:id="br0">
      <inkml:brushProperty name="width" value="0.05" units="cm"/>
      <inkml:brushProperty name="height" value="0.05" units="cm"/>
    </inkml:brush>
  </inkml:definitions>
  <inkml:trace contextRef="#ctx0" brushRef="#br0">1 84 24575,'0'5'0,"4"0"0,7 1 0,5-1 0,4-2 0,4-1 0,6-6 0,2-1 0,1-5 0,-2 0 0,-1-4 0,-1 2 0,-2-3 0,0 3 0,-5-3 0,-7 3-8191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06.505"/>
    </inkml:context>
    <inkml:brush xml:id="br0">
      <inkml:brushProperty name="width" value="0.05" units="cm"/>
      <inkml:brushProperty name="height" value="0.05" units="cm"/>
    </inkml:brush>
  </inkml:definitions>
  <inkml:trace contextRef="#ctx0" brushRef="#br0">564 1 24575,'-1'12'0,"-1"-1"0,-1 1 0,1-1 0,-2 1 0,0-1 0,0 0 0,-9 15 0,-5 15 0,-294 720 0,195-529 114,45-94-1593,61-114-5347</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06.888"/>
    </inkml:context>
    <inkml:brush xml:id="br0">
      <inkml:brushProperty name="width" value="0.05" units="cm"/>
      <inkml:brushProperty name="height" value="0.05" units="cm"/>
    </inkml:brush>
  </inkml:definitions>
  <inkml:trace contextRef="#ctx0" brushRef="#br0">2 11 24575,'0'-1'0,"0"1"0,0 0 0,-1 0 0,1-1 0,0 1 0,0 0 0,0 0 0,0-1 0,0 1 0,0 0 0,0-1 0,0 1 0,0 0 0,0 0 0,0-1 0,0 1 0,0 0 0,0-1 0,0 1 0,0 0 0,0 0 0,0-1 0,1 1 0,-1 0 0,0 0 0,0-1 0,0 1 0,0 0 0,1 0 0,-1-1 0,0 1 0,0 0 0,0 0 0,1 0 0,-1 0 0,0-1 0,0 1 0,1 0 0,-1 0 0,0 0 0,0 0 0,1 0 0,-1 0 0,0 0 0,1 0 0,-1 0 0,0 0 0,0 0 0,1 0 0,-1 0 0,0 0 0,1 0 0,-1 0 0,0 0 0,0 0 0,1 0 0,-1 0 0,0 0 0,0 0 0,1 0 0,-1 1 0,0-1 0,0 0 0,1 0 0,-1 1 0,15 15 0,-9 1 0,1 1 0,-2-1 0,5 27 0,3 9 0,126 627 0,-103-467 0,-6-49 0,-28-146-1365,-3-6-5461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07.263"/>
    </inkml:context>
    <inkml:brush xml:id="br0">
      <inkml:brushProperty name="width" value="0.05" units="cm"/>
      <inkml:brushProperty name="height" value="0.05" units="cm"/>
    </inkml:brush>
  </inkml:definitions>
  <inkml:trace contextRef="#ctx0" brushRef="#br0">6 11 24575,'0'4'0,"-4"2"0,3-1 0,5 0 0,8-2 0,9-1 0,11-1 0,8 0 0,11-1 0,6-1 0,5 1 0,7-4 0,-1-2 0,-2 0 0,-4 1 0,-8-2 0,-13-1-8191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7.997"/>
    </inkml:context>
    <inkml:brush xml:id="br0">
      <inkml:brushProperty name="width" value="0.05" units="cm"/>
      <inkml:brushProperty name="height" value="0.05" units="cm"/>
    </inkml:brush>
  </inkml:definitions>
  <inkml:trace contextRef="#ctx0" brushRef="#br0">1 6 24575,'0'-4'0,"0"2"0,0 7 0,0 6 0,0 11 0,0 10 0,0 8 0,0 11 0,0 5 0,4 7 0,2 6 0,4-1 0,0-2 0,3-4 0,0-8 0,-4-4 0,-2-7 0,-3-10-8191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07.684"/>
    </inkml:context>
    <inkml:brush xml:id="br0">
      <inkml:brushProperty name="width" value="0.05" units="cm"/>
      <inkml:brushProperty name="height" value="0.05" units="cm"/>
    </inkml:brush>
  </inkml:definitions>
  <inkml:trace contextRef="#ctx0" brushRef="#br0">96 0 24575,'-3'7'0,"0"1"0,-1-1 0,0 0 0,-1-1 0,1 1 0,-1-1 0,-7 7 0,-19 27 0,28-35 0,0 1 0,0-1 0,0 1 0,0-1 0,1 1 0,0 0 0,1 0 0,-3 13 0,4-18 0,0 1 0,0 0 0,0 0 0,0 0 0,1-1 0,-1 1 0,1 0 0,-1-1 0,1 1 0,-1 0 0,1-1 0,0 1 0,0 0 0,0-1 0,0 1 0,0-1 0,0 0 0,0 1 0,0-1 0,1 0 0,-1 0 0,1 1 0,-1-1 0,0 0 0,1-1 0,0 1 0,-1 0 0,1 0 0,0-1 0,-1 1 0,1-1 0,0 1 0,-1-1 0,5 1 0,2 0 0,0 0 0,0-1 0,1 0 0,-1 0 0,0-1 0,0 0 0,1 0 0,-1-1 0,0 0 0,0-1 0,-1 1 0,1-2 0,0 1 0,-1-1 0,0 0 0,11-8 0,-14 9 0,-1 0 0,1 0 0,-1 0 0,0 0 0,0 0 0,0-1 0,0 1 0,0-1 0,-1 0 0,0 0 0,0 0 0,0 0 0,0 0 0,-1-1 0,1 1 0,-1 0 0,0-1 0,0 1 0,-1-1 0,0 1 0,1-1 0,-1 0 0,-1 1 0,1-1 0,-1 1 0,0-1 0,0 1 0,0 0 0,0-1 0,-1 1 0,-2-6 0,3 8-38,0 0 0,0 0 0,-1 1 1,1-1-1,0 0 0,-1 0 0,1 1 0,-1-1 0,1 1 0,-1-1 0,0 1 0,0 0 0,1-1 0,-1 1 0,0 0 0,0 0 1,0 1-1,-1-1 0,1 0 0,0 1 0,0-1 0,0 1 0,0-1 0,-1 1 0,1 0 0,0 0 0,0 0 0,0 0 0,-1 1 1,1-1-1,0 1 0,0-1 0,0 1 0,0 0 0,-2 1 0,-18 7-6788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08.125"/>
    </inkml:context>
    <inkml:brush xml:id="br0">
      <inkml:brushProperty name="width" value="0.05" units="cm"/>
      <inkml:brushProperty name="height" value="0.05" units="cm"/>
    </inkml:brush>
  </inkml:definitions>
  <inkml:trace contextRef="#ctx0" brushRef="#br0">420 0 24575,'-1'10'0,"-1"0"0,-1 0 0,1 0 0,-2 0 0,1-1 0,-1 1 0,-1-1 0,-8 14 0,-5 11 0,-263 592 0,215-483-1365,48-112-5461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08.658"/>
    </inkml:context>
    <inkml:brush xml:id="br0">
      <inkml:brushProperty name="width" value="0.05" units="cm"/>
      <inkml:brushProperty name="height" value="0.05" units="cm"/>
    </inkml:brush>
  </inkml:definitions>
  <inkml:trace contextRef="#ctx0" brushRef="#br0">373 89 24575,'0'-7'0,"0"-1"0,1 0 0,0 1 0,0-1 0,0 1 0,1 0 0,0-1 0,1 1 0,0 0 0,4-7 0,-6 14 0,-1 0 0,1 1 0,0-1 0,-1 1 0,1-1 0,-1 1 0,1-1 0,-1 1 0,1 0 0,-1-1 0,1 1 0,-1 0 0,1-1 0,-1 1 0,0 0 0,1-1 0,-1 1 0,0 0 0,0 0 0,0 0 0,1 0 0,6 21 0,27 107 0,-18-63 0,31 80 0,-6-46 0,-7-24 0,-5 2 0,36 143 0,-63-214 0,-1 1 0,0 0 0,-1 0 0,0 0 0,0 0 0,-1-1 0,0 1 0,0 0 0,-1 0 0,0-1 0,-4 11 0,5-15 0,0-1 0,0 1 0,-1-1 0,1 1 0,-1-1 0,0 0 0,0 1 0,0-1 0,0 0 0,0 0 0,0-1 0,-1 1 0,1 0 0,0-1 0,-1 1 0,1-1 0,-1 0 0,0 0 0,1 0 0,-1 0 0,0 0 0,0-1 0,0 1 0,1-1 0,-1 0 0,0 0 0,0 0 0,0 0 0,0 0 0,0-1 0,1 1 0,-1-1 0,-4-1 0,-162-59 0,121 49 0,1 2 0,-1 1 0,-1 3 0,1 2 0,-82 4 0,126 0-151,-1 1-1,1-1 0,0 1 0,0 0 1,-1 0-1,1 0 0,0 0 1,-6 4-1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09.138"/>
    </inkml:context>
    <inkml:brush xml:id="br0">
      <inkml:brushProperty name="width" value="0.05" units="cm"/>
      <inkml:brushProperty name="height" value="0.05" units="cm"/>
    </inkml:brush>
  </inkml:definitions>
  <inkml:trace contextRef="#ctx0" brushRef="#br0">152 129 24575,'0'-1'0,"0"0"0,0 0 0,0 0 0,-1 0 0,1-1 0,0 1 0,-1 0 0,1 0 0,-1 0 0,1 0 0,-1 0 0,1 0 0,-1 0 0,0 0 0,1 1 0,-1-1 0,0 0 0,0 0 0,1 0 0,-1 1 0,0-1 0,0 0 0,0 1 0,0-1 0,0 1 0,0-1 0,0 1 0,0 0 0,-1-1 0,1 1 0,0 0 0,0 0 0,0 0 0,0 0 0,0 0 0,-2 0 0,1 0 0,-1 0 0,0 0 0,0 0 0,0 0 0,0 1 0,0 0 0,1-1 0,-1 1 0,0 0 0,0 0 0,1 0 0,-1 1 0,-2 1 0,-6 6 0,1 1 0,1 0 0,0 1 0,-9 12 0,15-19 0,0-1 0,1 1 0,0 0 0,-1 0 0,1 0 0,1 0 0,-1 1 0,0-1 0,1 0 0,0 1 0,0-1 0,0 1 0,1-1 0,0 1 0,0 0 0,0 5 0,1-8 0,0 0 0,0 0 0,0 0 0,1 0 0,-1 0 0,1 0 0,-1 0 0,1-1 0,-1 1 0,1-1 0,0 1 0,0-1 0,0 1 0,0-1 0,0 0 0,0 0 0,0 0 0,0 0 0,1 0 0,-1-1 0,0 1 0,1 0 0,-1-1 0,0 0 0,1 0 0,-1 0 0,0 0 0,1 0 0,3-1 0,4 1 0,1-1 0,-1-1 0,0 0 0,0 0 0,15-6 0,-7 1 0,0-2 0,-1 0 0,0-1 0,-1-1 0,24-19 0,-34 26 0,-1-1 0,0 1 0,0-1 0,-1 0 0,1-1 0,-1 1 0,0-1 0,0 0 0,-1 0 0,0 0 0,0 0 0,0-1 0,-1 1 0,0-1 0,0 1 0,0-1 0,-1 0 0,0 0 0,0-7 0,-2 11 5,1 0 0,0 0 0,-1 0-1,0 0 1,0 0 0,0 1 0,0-1 0,0 0-1,0 1 1,-1-1 0,0 0 0,1 1-1,-1 0 1,0-1 0,0 1 0,0 0 0,0 0-1,-1 0 1,1 0 0,0 1 0,-1-1 0,1 1-1,-1-1 1,-5-1 0,1 0-191,-1 1 1,0 0-1,1 1 0,-1-1 1,0 1-1,0 1 1,-15 0-1,-17 4-6640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09.839"/>
    </inkml:context>
    <inkml:brush xml:id="br0">
      <inkml:brushProperty name="width" value="0.05" units="cm"/>
      <inkml:brushProperty name="height" value="0.05" units="cm"/>
    </inkml:brush>
  </inkml:definitions>
  <inkml:trace contextRef="#ctx0" brushRef="#br0">0 0 24575,'0'5'0,"0"5"0,0 6 0,0 8 0,0 6 0,0 5 0,0 6 0,0 1 0,0 2 0,4-3 0,2 1 0,0-2 0,-2-8-8191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0.228"/>
    </inkml:context>
    <inkml:brush xml:id="br0">
      <inkml:brushProperty name="width" value="0.05" units="cm"/>
      <inkml:brushProperty name="height" value="0.05" units="cm"/>
    </inkml:brush>
  </inkml:definitions>
  <inkml:trace contextRef="#ctx0" brushRef="#br0">176 1377 24575,'-2'-22'0,"-1"0"0,-1 0 0,0 0 0,-12-31 0,-2-15 0,15 54 0,-75-360 0,32-5 0,44 339 0,3-1 0,6-55 0,-5 80 0,1-1 0,1 1 0,0 0 0,1 1 0,1-1 0,0 1 0,1 0 0,15-23 0,-18 33 0,-1 0 0,1 1 0,0 0 0,0-1 0,0 2 0,1-1 0,-1 0 0,1 1 0,0 0 0,0 0 0,0 0 0,0 1 0,1-1 0,-1 1 0,8-1 0,-5 1 0,0 1 0,0 1 0,1-1 0,-1 1 0,0 1 0,0 0 0,0 0 0,0 0 0,15 6 0,-5-1 0,0 2 0,0 0 0,-1 1 0,-1 1 0,0 1 0,0 0 0,-1 1 0,21 21 0,-15-10 0,-1 1 0,-1 2 0,-2-1 0,0 2 0,-2 0 0,-1 1 0,-1 1 0,-2 0 0,0 1 0,10 52 0,-13-44 0,-3 0 0,0 1 0,-3-1 0,-1 1 0,-2-1 0,-2 1 0,-1-1 0,-12 51 0,5-49 24,-3-1 0,0 0 0,-3-1 0,-31 54 0,-104 129-1509,134-197-5341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1.145"/>
    </inkml:context>
    <inkml:brush xml:id="br0">
      <inkml:brushProperty name="width" value="0.05" units="cm"/>
      <inkml:brushProperty name="height" value="0.05" units="cm"/>
    </inkml:brush>
  </inkml:definitions>
  <inkml:trace contextRef="#ctx0" brushRef="#br0">132 86 24575,'-2'-2'0,"-1"-1"0,0 1 0,-1 0 0,1 0 0,0 0 0,-1 0 0,1 0 0,-1 1 0,1 0 0,-1 0 0,0 0 0,1 0 0,-1 0 0,0 1 0,0 0 0,0-1 0,0 1 0,-6 1 0,7 0 0,1-1 0,-1 1 0,0-1 0,1 1 0,-1 0 0,1 0 0,-1 0 0,1 0 0,-1 0 0,1 1 0,0-1 0,0 1 0,0 0 0,0-1 0,0 1 0,0 0 0,0 0 0,0 0 0,1 1 0,-1-1 0,1 0 0,-1 0 0,1 1 0,0-1 0,0 1 0,-1 3 0,1 1 0,0-1 0,0 1 0,1 0 0,0-1 0,0 1 0,1-1 0,-1 1 0,1-1 0,1 1 0,-1-1 0,1 1 0,0-1 0,1 0 0,0 0 0,0 0 0,0 0 0,0-1 0,1 1 0,0-1 0,8 9 0,-7-10 0,-1 0 0,1 0 0,-1 0 0,1-1 0,0 1 0,0-1 0,1-1 0,-1 1 0,1-1 0,-1 0 0,1 0 0,0 0 0,0-1 0,0 0 0,0 0 0,0 0 0,-1-1 0,1 0 0,0 0 0,0-1 0,0 0 0,0 0 0,7-2 0,-10 3 0,0-1 0,0 0 0,0-1 0,0 1 0,0 0 0,0-1 0,-1 0 0,1 1 0,0-1 0,-1 0 0,1-1 0,-1 1 0,0 0 0,0-1 0,0 1 0,0-1 0,0 0 0,2-4 0,-2 3 0,-1-1 0,0 0 0,0 1 0,0-1 0,0 0 0,-1 0 0,0 1 0,0-1 0,0 0 0,0 0 0,-2-6 0,-2-5 0,0 0 0,-1 1 0,-1 0 0,-1 0 0,0 0 0,-11-17 0,11 22 0,5 8 0,0-1 0,0 1 0,0-1 0,0 0 0,0 0 0,1 0 0,-1 0 0,1 0 0,0 0 0,0 0 0,0 0 0,-1-5 0,5 9 0,-1-1 0,0 1 0,1 0 0,-1-1 0,0 1 0,0 0 0,1 1 0,-1-1 0,0 0 0,3 3 0,-3-2 0,10 4 0,1 0 0,0 0 0,0-2 0,0 1 0,0-1 0,1-1 0,0-1 0,22 2 0,-28-3 0,-5-1 0,0 1 0,0 0 0,0 0 0,0 0 0,0 0 0,0 0 0,0 0 0,-1 1 0,1-1 0,0 1 0,-1 0 0,1 0 0,-1 0 0,0 0 0,1 0 0,-1 0 0,0 1 0,0-1 0,-1 1 0,3 3 0,2 5 0,-1 1 0,-1 0 0,7 24 0,-10-27 0,2 0 0,-1 0 0,1-1 0,1 1 0,0-1 0,0 0 0,0 0 0,7 9 0,-9-15 0,0 0 0,0 1 0,0-1 0,1 0 0,-1 0 0,1-1 0,-1 1 0,1 0 0,0-1 0,0 0 0,-1 1 0,1-1 0,0 0 0,0 0 0,0-1 0,1 1 0,-1-1 0,0 1 0,0-1 0,0 0 0,0 0 0,0-1 0,0 1 0,0-1 0,0 1 0,0-1 0,0 0 0,0 0 0,0 0 0,0-1 0,0 1 0,0-1 0,-1 1 0,1-1 0,-1 0 0,3-2 0,3-3 0,0 0 0,0-1 0,-1 0 0,0 0 0,0-1 0,-1 0 0,0 0 0,0 0 0,4-13 0,2-12 0,-11 27 0,2 0 0,-1 0 0,1 0 0,0 0 0,0 0 0,1 0 0,6-8 0,-10 15 0,0 0 0,1-1 0,-1 1 0,0 0 0,0-1 0,1 1 0,-1 0 0,0-1 0,1 1 0,-1 0 0,1 0 0,-1-1 0,0 1 0,1 0 0,-1 0 0,1 0 0,-1 0 0,1-1 0,-1 1 0,0 0 0,1 0 0,-1 0 0,1 0 0,-1 0 0,1 0 0,-1 0 0,1 0 0,-1 0 0,0 1 0,2-1 0,7 13 0,1 29 0,-8-34 0,0 2 0,0 0 0,0-1 0,1 1 0,0 0 0,1-1 0,0 0 0,5 10 0,-8-18 0,0 0 0,0 1 0,0-1 0,0 0 0,0 0 0,0 0 0,1 0 0,-1 0 0,0 0 0,0 0 0,1 0 0,-1-1 0,1 1 0,-1 0 0,1-1 0,-1 1 0,1-1 0,2 1 0,-2-1 0,1-1 0,-1 1 0,1 0 0,-1-1 0,1 0 0,-1 1 0,0-1 0,1 0 0,-1 0 0,0-1 0,1 1 0,-1 0 0,0-1 0,0 1 0,2-4 0,2 0 0,-1-1 0,1 0 0,-2-1 0,1 1 0,-1-1 0,0 0 0,0 0 0,-1 0 0,0-1 0,0 1 0,2-13 0,-3 11 0,0 0 0,0 0 0,-1 0 0,0 0 0,-1 0 0,0 0 0,0 0 0,-1 0 0,-4-17 0,-3 13 113,8 13-141,-1 0 0,1 0 0,0 0 0,0 0 1,-1 0-1,1 0 0,0 0 0,0 0 0,-1 0 0,1 0 0,0 0 0,0 0 0,-1 0 1,1 0-1,0 1 0,0-1 0,0 0 0,-1 0 0,1 0 0,0 0 0,0 1 0,0-1 1,0 0-1,0 0 0,-1 0 0,1 1 0,0-1 0,0 0 0,0 0 0,0 0 0,0 1 1,0-1-1,0 0 0,0 0 0,0 1 0,0-1 0,0 0 0,-1 0 0,2 0 1,-1 1-1,0-1 0,0 0 0,0 0 0,0 1 0,0-1 0,0 0 0,0 0 0,0 1 1,0-1-1,0 0 0,0 0 0,1 1 0,0 12-6798</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1.487"/>
    </inkml:context>
    <inkml:brush xml:id="br0">
      <inkml:brushProperty name="width" value="0.05" units="cm"/>
      <inkml:brushProperty name="height" value="0.05" units="cm"/>
    </inkml:brush>
  </inkml:definitions>
  <inkml:trace contextRef="#ctx0" brushRef="#br0">123 184 24575,'9'-1'0,"1"-1"0,-1-1 0,1 0 0,-1 0 0,0-1 0,0 0 0,-1 0 0,1-1 0,-1 0 0,0 0 0,0-1 0,-1 0 0,13-14 0,-18 19 0,-1-1 0,0 1 0,1-1 0,-1 0 0,0 1 0,0-1 0,0 0 0,0 0 0,0 0 0,0 0 0,-1 0 0,1 0 0,-1 0 0,1 0 0,-1 0 0,0 0 0,0 0 0,0 0 0,0 0 0,0 0 0,0 0 0,-1 0 0,1 0 0,0 0 0,-1 0 0,0 0 0,1 0 0,-1 0 0,0 0 0,0 0 0,0 0 0,-1 1 0,1-1 0,0 1 0,0-1 0,-1 0 0,1 1 0,-1 0 0,0-1 0,1 1 0,-1 0 0,-3-2 0,-3-2 0,0 1 0,0-1 0,-1 2 0,0-1 0,1 1 0,-1 0 0,0 1 0,-13-2 0,15 3 0,0 1 0,1-1 0,-1 1 0,0 1 0,1-1 0,-1 1 0,1 1 0,-1-1 0,1 1 0,0 0 0,-1 0 0,1 1 0,0 0 0,0 0 0,1 0 0,-1 1 0,-5 5 0,8-6 0,-1 0 0,1 1 0,0 0 0,0 0 0,1 0 0,-1 0 0,1 0 0,0 0 0,0 1 0,0-1 0,1 1 0,0-1 0,-1 1 0,2 0 0,-1 0 0,0-1 0,1 1 0,0 0 0,0 0 0,1 0 0,-1-1 0,1 1 0,0 0 0,2 5 0,0 1-68,1-1 0,0 1-1,0-1 1,1 0 0,1-1 0,0 1-1,0-1 1,1 0 0,0 0 0,0-1-1,1 0 1,0 0 0,1-1 0,-1 0-1,2 0 1,-1-1 0,0-1 0,1 1-1,12 4 1,14 3-6758</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1.874"/>
    </inkml:context>
    <inkml:brush xml:id="br0">
      <inkml:brushProperty name="width" value="0.05" units="cm"/>
      <inkml:brushProperty name="height" value="0.05" units="cm"/>
    </inkml:brush>
  </inkml:definitions>
  <inkml:trace contextRef="#ctx0" brushRef="#br0">53 128 24575,'-3'-1'0,"-1"0"0,1-1 0,0 1 0,0-1 0,0 0 0,0 0 0,0 0 0,-3-3 0,0 0 0,17 20 0,2-1 0,-2 1 0,1 0 0,-2 1 0,0 0 0,-1 1 0,-1 0 0,12 36 0,-21-55 0,0-1 0,0 1 0,0 0 0,0-1 0,0 1 0,-1 0 0,1 0 0,-1 0 0,1 0 0,-1 0 0,0 0 0,0 0 0,0 1 0,0-1 0,0 1 0,0-1 0,0 1 0,0 0 0,-1 0 0,1 0 0,-1 0 0,1 0 0,-1 0 0,1 1 0,-1-1 0,1 1 0,-1 0 0,1 0 0,-1 0 0,1 0 0,-1 0 0,1 0 0,-1 1 0,0-1 0,1 1 0,0 0 0,-1 0 0,1 0 0,-1 0 0,1 0 0,0 0 0,0 0 0,0 1 0,0 0 0,0-1 0,0 1 0,0 0 0,0 0 0,1 0 0,-1 0 0,0 0 0,1 0 0,0 0 0,0 0 0,-1 1 0,2-1 0,-1 0 0,0 1 0,0-1 0,1 1 0,-1-1 0,1 1 0,0 0 0,-1-1 0,1 1 0,1-1 0,-1 5 0,-2-17 0,1 1 0,0-1 0,0 0 0,1 1 0,0-1 0,1 0 0,0 1 0,1-1 0,0 1 0,0-1 0,1 1 0,7-18 0,-1 7 0,1 0 0,1 1 0,1 0 0,22-27 0,-30 42 9,-1 0-1,0 0 1,1 1-1,-1 0 1,1-1 0,0 1-1,0 0 1,0 1-1,1-1 1,-1 1-1,1 0 1,-1 0-1,6-1 1,-7 2-77,0 1 1,0 0-1,0-1 1,0 1-1,1 1 1,-1-1-1,0 0 1,0 1-1,0 0 1,0-1-1,0 1 1,0 0-1,-1 1 1,1-1-1,0 0 1,0 1-1,-1 0 1,1-1-1,-1 1 1,1 0-1,2 4 1,12 11-6759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2.703"/>
    </inkml:context>
    <inkml:brush xml:id="br0">
      <inkml:brushProperty name="width" value="0.05" units="cm"/>
      <inkml:brushProperty name="height" value="0.05" units="cm"/>
    </inkml:brush>
  </inkml:definitions>
  <inkml:trace contextRef="#ctx0" brushRef="#br0">160 360 24575,'2'-4'0,"0"0"0,0 0 0,0 0 0,0 0 0,1 0 0,-1 1 0,1-1 0,0 1 0,5-4 0,4-7 0,-8 9 0,79-111 0,-75 103 0,-1 0 0,0 0 0,-1 0 0,-1-1 0,0 0 0,-1-1 0,4-20 0,-7 32 0,-1 1 0,0 0 0,1 0 0,-1-1 0,0 1 0,0 0 0,-1 0 0,1-1 0,0 1 0,-1 0 0,1 0 0,-1 0 0,0-1 0,0 1 0,1 0 0,-2 0 0,1 0 0,-1-2 0,0 3 0,1 0 0,0 0 0,-1 0 0,1 0 0,0 1 0,-1-1 0,1 0 0,-1 1 0,1-1 0,-1 1 0,1-1 0,-1 1 0,0 0 0,1 0 0,-1 0 0,1 0 0,-1 0 0,1 0 0,-4 0 0,-2 2 0,0 0 0,0 0 0,1 0 0,-1 1 0,0 0 0,1 0 0,0 1 0,0 0 0,-10 8 0,-4 6 0,1 2 0,1 0 0,0 1 0,2 1 0,1 0 0,0 1 0,2 1 0,-15 34 0,16-28 0,2 0 0,0 0 0,2 1 0,1 0 0,2 0 0,-3 61 0,8-81 0,1 1 0,0-1 0,0 0 0,1 0 0,1 0 0,0 0 0,0 0 0,1-1 0,0 0 0,1 1 0,12 18 0,-14-24 0,1-1 0,0 1 0,0-1 0,0 1 0,0-1 0,1-1 0,0 1 0,0 0 0,0-1 0,0 0 0,0 0 0,0-1 0,1 0 0,-1 0 0,1 0 0,0 0 0,0-1 0,0 0 0,-1 0 0,1 0 0,0-1 0,0 0 0,12-2 0,-9 1 0,1-1 0,-1-1 0,0 0 0,1 0 0,-1-1 0,-1 0 0,1 0 0,-1-1 0,1-1 0,-1 1 0,-1-1 0,1 0 0,-1-1 0,0 0 0,-1 0 0,1 0 0,-2-1 0,1 0 0,-1 0 0,7-15 0,-2 3 0,-2 0 0,-1 0 0,0-1 0,-1 0 0,-2 0 0,0 0 0,-1 0 0,0-28 0,-4-12 0,1 61 0,1-1 0,-1 1 0,0 0 0,0 0 0,0-1 0,0 1 0,0 0 0,0 0 0,0-1 0,0 1 0,0 0 0,0 0 0,0 0 0,0-1 0,0 1 0,0 0 0,0 0 0,0-1 0,0 1 0,0 0 0,0 0 0,0-1 0,-1 1 0,1 0 0,0 0 0,0 0 0,0-1 0,0 1 0,0 0 0,-1 0 0,1 0 0,0 0 0,0-1 0,0 1 0,0 0 0,-1 0 0,1 0 0,0 0 0,0 0 0,-1 0 0,1 0 0,0-1 0,-7 12 0,-2 20 0,5-9 20,1 1 0,2-1 0,0 1 0,2-1 0,3 31 0,-1-36-206,0 0 1,1 0-1,0-1 0,2 0 1,0 0-1,0 0 1,16 25-1,-7-18-6640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8.494"/>
    </inkml:context>
    <inkml:brush xml:id="br0">
      <inkml:brushProperty name="width" value="0.05" units="cm"/>
      <inkml:brushProperty name="height" value="0.05" units="cm"/>
    </inkml:brush>
  </inkml:definitions>
  <inkml:trace contextRef="#ctx0" brushRef="#br0">1 93 24575,'0'-1'0,"0"0"0,1 0 0,-1 0 0,0 0 0,1 0 0,-1 0 0,1 0 0,-1 0 0,1 0 0,0 1 0,-1-1 0,1 0 0,0 0 0,-1 0 0,1 1 0,0-1 0,0 0 0,0 1 0,0-1 0,0 1 0,0-1 0,0 1 0,0-1 0,0 1 0,0 0 0,0 0 0,0-1 0,0 1 0,0 0 0,0 0 0,0 0 0,0 0 0,0 0 0,0 0 0,0 0 0,0 0 0,2 1 0,40 8 0,-33-5 0,0 1 0,-1 1 0,0 0 0,0 0 0,0 1 0,13 13 0,-13-12 0,1 1 0,0-2 0,0 1 0,17 9 0,-24-16 0,1 1 0,-1-1 0,0 0 0,0 0 0,0 0 0,1 0 0,-1 0 0,0-1 0,1 0 0,-1 0 0,0 0 0,1 0 0,-1 0 0,1 0 0,-1-1 0,0 0 0,1 0 0,4-2 0,-3 1 0,-1-1 0,0 1 0,1-1 0,-1-1 0,0 1 0,0-1 0,-1 1 0,1-1 0,-1 0 0,0 0 0,3-5 0,3-7 0,-1 1 0,-1-1 0,0-1 0,-1 1 0,-1-1 0,3-19 0,-8 36 0,1 0 0,-1-1 0,0 1 0,0 0 0,0 0 0,0-1 0,1 1 0,-1 0 0,0 0 0,0-1 0,0 1 0,0 0 0,0-1 0,0 1 0,0 0 0,0-1 0,0 1 0,0 0 0,0-1 0,0 1 0,0 0 0,0 0 0,0-1 0,0 1 0,0 0 0,-1-1 0,1 1 0,0 0 0,0 0 0,0-1 0,0 1 0,-1 0 0,1 0 0,0-1 0,0 1 0,0 0 0,-1-1 0,-10 12 0,-19 34 0,20-30 0,-82 99-1365,59-77-5461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3.097"/>
    </inkml:context>
    <inkml:brush xml:id="br0">
      <inkml:brushProperty name="width" value="0.05" units="cm"/>
      <inkml:brushProperty name="height" value="0.05" units="cm"/>
    </inkml:brush>
  </inkml:definitions>
  <inkml:trace contextRef="#ctx0" brushRef="#br0">21 50 24575,'-10'-1'0,"2"3"0,11 14 0,9 18 0,-8-25 0,-1 0 0,1 0 0,-1 0 0,-1 1 0,0-1 0,0 1 0,-1 0 0,0 15 0,-1-25 0,0 1 0,0-1 0,0 1 0,0-1 0,0 0 0,0 1 0,0-1 0,0 1 0,0-1 0,0 0 0,0 1 0,0-1 0,-1 1 0,1-1 0,0 0 0,0 1 0,0-1 0,-1 0 0,1 1 0,0-1 0,-1 0 0,1 0 0,0 1 0,0-1 0,-1 0 0,1 0 0,0 1 0,-1-1 0,1 0 0,-1 0 0,0 0 0,-9-7 0,-6-21 0,14 23 0,1 0 0,0 0 0,0 0 0,1-1 0,-1 1 0,1 0 0,0-1 0,0 1 0,1 0 0,0-1 0,0 1 0,0 0 0,0 0 0,1 0 0,0 0 0,0 0 0,0 0 0,1 0 0,0 1 0,0-1 0,0 1 0,0 0 0,1 0 0,-1 0 0,1 0 0,6-4 0,-5 4 0,1-1 0,-1 1 0,1 1 0,0-1 0,0 1 0,0 0 0,1 0 0,-1 1 0,1 0 0,0 0 0,-1 0 0,1 1 0,0 0 0,0 0 0,0 1 0,0 0 0,0 0 0,0 1 0,0 0 0,6 1 0,7 4-1365,-2 0-5461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3.424"/>
    </inkml:context>
    <inkml:brush xml:id="br0">
      <inkml:brushProperty name="width" value="0.05" units="cm"/>
      <inkml:brushProperty name="height" value="0.05" units="cm"/>
    </inkml:brush>
  </inkml:definitions>
  <inkml:trace contextRef="#ctx0" brushRef="#br0">27 0 24575,'-5'4'0,"0"7"0,-1 4 0,2 6 0,0 2 0,2 3 0,1 0 0,1 1 0,0 0 0,5-4 0,1-7-8191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3.794"/>
    </inkml:context>
    <inkml:brush xml:id="br0">
      <inkml:brushProperty name="width" value="0.05" units="cm"/>
      <inkml:brushProperty name="height" value="0.05" units="cm"/>
    </inkml:brush>
  </inkml:definitions>
  <inkml:trace contextRef="#ctx0" brushRef="#br0">53 158 24575,'-4'-9'0,"-2"-7"0,-4-10 0,-1-5 0,-2-1 0,5 4 0,8 12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4.123"/>
    </inkml:context>
    <inkml:brush xml:id="br0">
      <inkml:brushProperty name="width" value="0.05" units="cm"/>
      <inkml:brushProperty name="height" value="0.05" units="cm"/>
    </inkml:brush>
  </inkml:definitions>
  <inkml:trace contextRef="#ctx0" brushRef="#br0">76 625 24575,'28'5'0,"-26"-4"0,0 0 0,-1 0 0,1-1 0,0 1 0,0-1 0,0 1 0,0-1 0,0 0 0,0 0 0,0 0 0,-1 0 0,1 0 0,0 0 0,0-1 0,0 1 0,0 0 0,0-1 0,0 0 0,-1 1 0,1-1 0,0 0 0,-1 0 0,1 0 0,0 0 0,-1 0 0,1 0 0,-1-1 0,1 1 0,1-3 0,-2 3 0,0 0 0,0 0 0,-1 0 0,1 0 0,0 0 0,0 0 0,-1-1 0,1 1 0,0 0 0,-1 0 0,1-1 0,-1 1 0,0-1 0,1 1 0,-1 0 0,0-1 0,0 1 0,0-1 0,0 1 0,0 0 0,0-1 0,-1 1 0,1-1 0,0 1 0,-1 0 0,1-1 0,-1 1 0,1 0 0,-1-1 0,1 1 0,-1 0 0,0 0 0,0 0 0,0 0 0,0 0 0,0 0 0,0 0 0,0 0 0,0 0 0,0 0 0,0 0 0,0 1 0,-1-1 0,1 0 0,-3 0 0,-1-2 0,-1 0 0,0 1 0,-1 0 0,1 0 0,0 0 0,-1 1 0,1 0 0,-11 0 0,14 1 0,-1 0 0,1 1 0,0-1 0,-1 1 0,1 0 0,-1 0 0,1 0 0,0 0 0,0 1 0,-1-1 0,1 1 0,0 0 0,1 0 0,-1 0 0,0 0 0,0 0 0,1 1 0,-1-1 0,1 1 0,0 0 0,0 0 0,0-1 0,0 1 0,1 1 0,-1-1 0,1 0 0,-1 0 0,1 1 0,0-1 0,1 0 0,-1 1 0,0-1 0,1 1 0,0-1 0,0 1 0,0-1 0,1 6 0,-1-5 0,0-1 0,1 1 0,-1-1 0,1 1 0,0-1 0,0 1 0,0-1 0,0 0 0,1 1 0,-1-1 0,1 0 0,0 0 0,0 0 0,0 0 0,1-1 0,-1 1 0,0 0 0,1-1 0,0 0 0,0 1 0,-1-1 0,1 0 0,0-1 0,1 1 0,-1 0 0,0-1 0,0 0 0,1 0 0,-1 0 0,1 0 0,-1 0 0,1-1 0,-1 1 0,1-1 0,0 0 0,-1 0 0,5-1 0,0-1 0,0 0 0,1 0 0,-1-1 0,0 0 0,-1-1 0,1 0 0,-1 0 0,1 0 0,-1-1 0,0 0 0,-1-1 0,0 1 0,1-1 0,-2 0 0,8-10 0,-1 1 0,-1-1 0,-1-1 0,0 1 0,-1-2 0,11-30 0,-10 18 0,-1-1 0,-2 0 0,-1-1 0,-1 0 0,-2 0 0,-1 0 0,-2 0 0,-1 0 0,-1 0 0,-2 0 0,-1 0 0,-9-30 0,13 60 0,-14-40 0,14 41 0,1-1 0,-1 0 0,0 1 0,0-1 0,0 1 0,0-1 0,0 1 0,-1-1 0,1 1 0,0 0 0,-1-1 0,1 1 0,-1 0 0,1 0 0,-1 0 0,1 0 0,-1 0 0,0 1 0,0-1 0,-3 0 0,4 1 0,0 0 0,0 0 0,0 0 0,0 1 0,0-1 0,0 0 0,0 1 0,1-1 0,-1 1 0,0-1 0,0 1 0,0 0 0,0-1 0,0 1 0,1 0 0,-1-1 0,0 1 0,1 0 0,-1 0 0,1 0 0,-1 0 0,1 0 0,-1 0 0,1-1 0,-1 1 0,1 2 0,-10 32 0,8-29 0,-7 38 0,2 1 0,2 0 0,3 1 0,2 46 0,5-11 0,20 111 0,-21-169-151,1 1-1,1-1 0,0 0 0,2-1 1,1 1-1,1-2 0,0 1 1,20 28-1,-14-31-6674</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5.534"/>
    </inkml:context>
    <inkml:brush xml:id="br0">
      <inkml:brushProperty name="width" value="0.05" units="cm"/>
      <inkml:brushProperty name="height" value="0.05" units="cm"/>
    </inkml:brush>
  </inkml:definitions>
  <inkml:trace contextRef="#ctx0" brushRef="#br0">624 91 24575,'-1'-2'0,"1"1"0,-1 0 0,0 0 0,1-1 0,-1 1 0,0 0 0,0 0 0,0 0 0,0 0 0,0 0 0,0 0 0,0 0 0,0 0 0,0 1 0,0-1 0,0 0 0,-1 1 0,1-1 0,0 0 0,0 1 0,-1 0 0,1-1 0,0 1 0,-1 0 0,1 0 0,-1-1 0,-1 1 0,-41-3 0,31 4 0,-1 1 0,1 1 0,0 0 0,0 0 0,1 1 0,-1 1 0,-19 10 0,-6 6 0,-36 25 0,45-25 0,2 0 0,1 2 0,0 0 0,2 2 0,0 1 0,2 1 0,-21 33 0,31-41 0,0 1 0,1 0 0,2 0 0,0 1 0,1 0 0,1 1 0,0 0 0,2 0 0,1 0 0,1 0 0,-1 45 0,4-57 0,1 1 0,1-1 0,-1 0 0,2 0 0,-1 1 0,2-1 0,-1 0 0,1-1 0,1 1 0,-1-1 0,2 0 0,-1 0 0,1 0 0,1-1 0,-1 0 0,1 0 0,1-1 0,8 7 0,-4-5 0,1 0 0,0-1 0,1-1 0,0 0 0,0-1 0,0 0 0,1-2 0,0 1 0,0-2 0,0 0 0,26 2 0,-11-4 0,1-1 0,-1-1 0,1-2 0,-1-1 0,0-1 0,0-1 0,-1-2 0,0-1 0,48-23 0,-59 24 0,-2 0 0,1-2 0,-1 0 0,0-1 0,-1 0 0,-1-1 0,0-1 0,0 0 0,-1-1 0,-1-1 0,0 0 0,-1 0 0,-1-1 0,0 0 0,-1-1 0,11-30 0,-13 20 0,-1 1 0,-2-2 0,0 1 0,-2 0 0,-1-1 0,-1 1 0,-1 0 0,-1-1 0,-2 1 0,-1 0 0,-1 0 0,-1 1 0,-1-1 0,-2 2 0,0-1 0,-2 1 0,-1 1 0,0 0 0,-21-26 0,28 43 10,0 0 0,-1 1 0,0 0 0,0 0 0,0 1 0,0-1 0,-1 1 0,0 1 0,0 0 0,0 0 0,-17-5 0,20 7-78,0 1 1,0 0-1,0 0 1,-1 0-1,1 1 1,0 0-1,0 0 1,0 0-1,-1 0 1,1 1-1,0 0 1,0 0-1,0 1 1,0-1-1,0 1 1,0 0-1,0 0 1,1 1-1,-1-1 1,1 1-1,-7 6 1,-7 9-6759</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6.177"/>
    </inkml:context>
    <inkml:brush xml:id="br0">
      <inkml:brushProperty name="width" value="0.05" units="cm"/>
      <inkml:brushProperty name="height" value="0.05" units="cm"/>
    </inkml:brush>
  </inkml:definitions>
  <inkml:trace contextRef="#ctx0" brushRef="#br0">644 5 24575,'-1'0'0,"1"-1"0,-1 1 0,0-1 0,1 1 0,-1 0 0,0-1 0,0 1 0,1 0 0,-1 0 0,0 0 0,0-1 0,0 1 0,1 0 0,-1 0 0,0 0 0,0 0 0,0 0 0,1 0 0,-1 1 0,0-1 0,0 0 0,1 0 0,-1 1 0,0-1 0,0 0 0,1 1 0,-1-1 0,0 0 0,1 1 0,-2 0 0,-22 20 0,18-15 0,-177 155 0,81-74 0,-148 162 0,245-243 0,0-1 0,0 0 0,0 1 0,1 0 0,0 0 0,0 0 0,0 0 0,0 1 0,1-1 0,0 1 0,1 0 0,-1 0 0,-1 9 0,4-16 0,0 1 0,0 0 0,0 0 0,0 0 0,0 0 0,0 0 0,0-1 0,0 1 0,1 0 0,-1 0 0,0 0 0,0 0 0,1-1 0,-1 1 0,1 0 0,-1 0 0,1-1 0,-1 1 0,1 0 0,-1-1 0,1 1 0,-1 0 0,1-1 0,0 1 0,-1-1 0,1 1 0,0-1 0,0 0 0,-1 1 0,1-1 0,0 1 0,0-1 0,0 0 0,-1 0 0,1 0 0,0 1 0,0-1 0,0 0 0,0 0 0,-1 0 0,1 0 0,0 0 0,0-1 0,0 1 0,0 0 0,0 0 0,7-2 0,0 0 0,0 0 0,15-7 0,-15 5 0,42-14 0,1 2 0,1 2 0,0 2 0,1 3 0,0 2 0,93-1 0,-15 11 0,82-3 0,-203-1 0,-1 0 0,1-1 0,-1-1 0,1 0 0,-1 0 0,0 0 0,0-1 0,-1-1 0,1 1 0,-1-1 0,0-1 0,0 0 0,-1 0 0,1 0 0,-1-1 0,-1 0 0,1 0 0,-1-1 0,-1 0 0,1 0 0,-1 0 0,-1-1 0,0 1 0,0-1 0,0 0 0,-1-1 0,-1 1 0,1 0 0,-2-1 0,1 1 0,-1-1 0,-1 0 0,1 1 0,-2-1 0,1 0 0,-1 1 0,-4-15 0,-2-3 0,-1 1 0,-1-1 0,-16-30 0,19 45 0,-1 0 0,0 0 0,-1 1 0,0 0 0,0 0 0,-2 1 0,1 0 0,-18-14 0,22 21-124,1 0 0,-1 1 0,0-1 0,0 1 0,0 1 0,0-1-1,-1 0 1,1 1 0,0 0 0,-7 0 0,-8 0-6702</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6.663"/>
    </inkml:context>
    <inkml:brush xml:id="br0">
      <inkml:brushProperty name="width" value="0.05" units="cm"/>
      <inkml:brushProperty name="height" value="0.05" units="cm"/>
    </inkml:brush>
  </inkml:definitions>
  <inkml:trace contextRef="#ctx0" brushRef="#br0">1 152 24575,'0'-8'0,"0"0"0,0 11 0,1 0 0,-1 1 0,1 0 0,0 0 0,0-1 0,0 1 0,0 0 0,1-1 0,-1 1 0,1-1 0,3 5 0,-2-6 0,0 1 0,0-1 0,0 0 0,0 0 0,1 0 0,-1-1 0,1 1 0,-1-1 0,1 0 0,0 1 0,0-2 0,-1 1 0,1 0 0,5-1 0,-1 0 0,-1 0 0,1-1 0,-1 0 0,0 0 0,0-1 0,0 0 0,9-3 0,-4 0 0,0-1 0,0 0 0,-1-1 0,0 0 0,0-1 0,-1 0 0,1 0 0,9-12 0,-17 16-76,1 0 1,-1-1-1,0 1 0,0-1 0,0 0 0,-1 1 0,0-1 0,0 0 1,0 0-1,0-1 0,-1 1 0,0 0 0,0-1 0,0 1 1,-1 0-1,0-1 0,0-5 0,-4-11-6750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7.046"/>
    </inkml:context>
    <inkml:brush xml:id="br0">
      <inkml:brushProperty name="width" value="0.05" units="cm"/>
      <inkml:brushProperty name="height" value="0.05" units="cm"/>
    </inkml:brush>
  </inkml:definitions>
  <inkml:trace contextRef="#ctx0" brushRef="#br0">45 51 24575,'0'-5'0,"0"4"0,-5 1 0,-5-3 0,-1-6 0,1-6 0,2 4 0,7 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7.395"/>
    </inkml:context>
    <inkml:brush xml:id="br0">
      <inkml:brushProperty name="width" value="0.05" units="cm"/>
      <inkml:brushProperty name="height" value="0.05" units="cm"/>
    </inkml:brush>
  </inkml:definitions>
  <inkml:trace contextRef="#ctx0" brushRef="#br0">0 1 24575,'0'4'0,"4"2"0,2 4 0,0 4 0,-2 6 0,-1 2 0,-1-6 0,-1-10 0,0-12 0,-1-8 0,4-6 0,2 0-8191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8.045"/>
    </inkml:context>
    <inkml:brush xml:id="br0">
      <inkml:brushProperty name="width" value="0.05" units="cm"/>
      <inkml:brushProperty name="height" value="0.05" units="cm"/>
    </inkml:brush>
  </inkml:definitions>
  <inkml:trace contextRef="#ctx0" brushRef="#br0">186 744 24575,'-35'-7'0,"31"5"0,0 1 0,0 0 0,1 0 0,-1 0 0,0 0 0,-7 1 0,9 0 0,1 0 0,-1 0 0,1 1 0,-1-1 0,1 1 0,-1-1 0,1 1 0,0 0 0,-1-1 0,1 1 0,0 0 0,-1 0 0,1 0 0,0 0 0,0 0 0,0 0 0,0 1 0,0-1 0,0 0 0,0 0 0,-1 3 0,-8 18 0,0 1 0,2 0 0,1 0 0,0 1 0,-5 43 0,8-47 0,-5 7 0,2-23 0,2-17 0,0-31 0,2 1 0,4-74 0,1 43 0,-2-15 0,4-169 0,0 208 0,2-1 0,2 2 0,15-52 0,-21 92 0,1 0 0,0 1 0,1-1 0,0 1 0,0 0 0,7-9 0,-10 15 0,1 0 0,-1 0 0,1 0 0,0 0 0,0 0 0,0 1 0,0-1 0,0 1 0,0-1 0,0 1 0,1 0 0,-1 0 0,0 0 0,1 0 0,-1 0 0,1 1 0,-1-1 0,1 1 0,-1-1 0,1 1 0,-1 0 0,1 0 0,-1 0 0,1 0 0,-1 1 0,5 0 0,1 2 0,0 0 0,0 1 0,-1 0 0,1 0 0,-1 0 0,0 1 0,0 0 0,0 1 0,-1 0 0,0 0 0,0 0 0,0 1 0,6 10 0,4 6 0,-2 0 0,23 49 0,-29-51 0,0-1 0,-1 1 0,-2 0 0,0 1 0,-1-1 0,-1 1 0,-1 0 0,0 0 0,-2 0 0,-1-1 0,-7 43 0,5-48 0,-1 0 0,-1 0 0,0-1 0,-1 0 0,0 0 0,-2 0 0,0-1 0,0 0 0,-1-1 0,-1 0 0,0 0 0,-1-1 0,0 0 0,-1-1 0,0 0 0,-24 15 0,16-15 0,1-1 0,-2 0 0,-38 11 0,59-18 0,9 1 0,10 2 0,272 89-1365,-262-85-5461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9.038"/>
    </inkml:context>
    <inkml:brush xml:id="br0">
      <inkml:brushProperty name="width" value="0.05" units="cm"/>
      <inkml:brushProperty name="height" value="0.05" units="cm"/>
    </inkml:brush>
  </inkml:definitions>
  <inkml:trace contextRef="#ctx0" brushRef="#br0">24 0 24575,'-4'0'0,"-2"5"0,0 5 0,2 6 0,1 4 0,5 8 0,3 4 0,0 9 0,4 6 0,4 5 0,1 6 0,2 3 0,-2-2 0,2 0 0,-3-3 0,-3-6 0,-3-6 0,-3-12-8191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8.403"/>
    </inkml:context>
    <inkml:brush xml:id="br0">
      <inkml:brushProperty name="width" value="0.05" units="cm"/>
      <inkml:brushProperty name="height" value="0.05" units="cm"/>
    </inkml:brush>
  </inkml:definitions>
  <inkml:trace contextRef="#ctx0" brushRef="#br0">184 78 24575,'-17'-21'0,"14"16"0,0 1 0,0 0 0,-1 0 0,1 0 0,-1 0 0,-8-6 0,10 9 0,1 1 0,0-1 0,-1 1 0,1-1 0,-1 1 0,1 0 0,-1-1 0,1 1 0,-1 0 0,1 0 0,0 0 0,-1 0 0,1 0 0,-1 1 0,1-1 0,-1 0 0,1 1 0,-1-1 0,1 1 0,0-1 0,-1 1 0,1 0 0,0-1 0,0 1 0,-1 0 0,1 0 0,0 0 0,0 0 0,0 0 0,-1 2 0,-7 6 0,0 1 0,0 0 0,2 0 0,-1 1 0,1 0 0,1 0 0,0 1 0,0 0 0,1 0 0,1 0 0,0 1 0,1-1 0,0 1 0,1 0 0,-1 17 0,3-28 0,0 0 0,0 0 0,0 1 0,0-1 0,1 0 0,-1 0 0,1 0 0,0 0 0,-1 0 0,1 0 0,0 0 0,0 0 0,0 0 0,0 0 0,1 0 0,-1-1 0,0 1 0,1 0 0,-1-1 0,1 1 0,0-1 0,1 2 0,0-2 0,1 1 0,-1-1 0,1 0 0,-1 0 0,1 0 0,-1 0 0,1-1 0,0 1 0,-1-1 0,1 0 0,-1 0 0,5-1 0,3 0 0,0-1 0,0 0 0,0-1 0,0 0 0,-1-1 0,1 0 0,16-10 0,-21 9 0,1 1 0,-1-1 0,-1 1 0,1-2 0,-1 1 0,0-1 0,0 1 0,0-1 0,-1-1 0,0 1 0,0-1 0,-1 1 0,0-1 0,0 0 0,4-13 0,-6 15 0,-1 1 0,1-1 0,-1 1 0,0-1 0,0 1 0,0-1 0,0 0 0,-1 1 0,0 0 0,0-1 0,0 1 0,0-1 0,-1 1 0,0 0 0,0 0 0,0 0 0,0 0 0,-1 0 0,1 0 0,-1 1 0,0-1 0,0 1 0,-1 0 0,1 0 0,0 0 0,-1 0 0,-5-2 0,2 0-273,-1 0 0,-1 0 0,1 1 0,-14-4 0,5 3-6553</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8.808"/>
    </inkml:context>
    <inkml:brush xml:id="br0">
      <inkml:brushProperty name="width" value="0.05" units="cm"/>
      <inkml:brushProperty name="height" value="0.05" units="cm"/>
    </inkml:brush>
  </inkml:definitions>
  <inkml:trace contextRef="#ctx0" brushRef="#br0">1 38 24575,'1'-35'0,"-1"35"0,0 1 0,0-1 0,0 0 0,0 0 0,1 0 0,-1 0 0,0 0 0,0 0 0,0 0 0,0 0 0,0 0 0,0 0 0,0 0 0,0 0 0,0 0 0,0 0 0,1 0 0,-1 0 0,0 0 0,0 0 0,0 0 0,0 0 0,0 0 0,0 0 0,0 0 0,0 0 0,0 0 0,0 0 0,1 0 0,-1 0 0,0 0 0,0 0 0,0 0 0,0-1 0,0 1 0,0 0 0,0 0 0,0 0 0,0 0 0,0 0 0,0 0 0,0 0 0,0 0 0,0 0 0,0 0 0,0 0 0,0 0 0,0-1 0,0 1 0,0 0 0,0 0 0,0 0 0,0 0 0,0 0 0,0 0 0,0 0 0,0 0 0,0 0 0,0-1 0,0 1 0,0 0 0,0 0 0,0 0 0,0 0 0,0 0 0,0 0 0,6 18 0,9 60 0,-3 1 0,-3 0 0,-2 115 0,-7-187 0,0 0 0,0 0 0,1 0 0,2 10 0,-3-17 0,0 1 0,0-1 0,1 0 0,-1 1 0,0-1 0,0 1 0,0-1 0,0 0 0,0 1 0,1-1 0,-1 0 0,0 1 0,0-1 0,0 0 0,1 0 0,-1 1 0,0-1 0,0 0 0,1 0 0,-1 1 0,0-1 0,1 0 0,-1 0 0,0 0 0,1 1 0,-1-1 0,1 0 0,-1 0 0,0 0 0,1 0 0,-1 0 0,0 0 0,1 0 0,1-1 0,-1 0 0,0 1 0,1-1 0,-1-1 0,0 1 0,0 0 0,0 0 0,0 0 0,0 0 0,0-1 0,0 1 0,0-1 0,1-2 0,24-45 0,-8 14 0,45-65 0,-62 98 0,1-1 0,0 1 0,0-1 0,0 1 0,0 0 0,0 0 0,1 0 0,-1 0 0,1 0 0,-1 1 0,1-1 0,-1 1 0,1-1 0,0 1 0,0 0 0,0 0 0,0 0 0,0 1 0,0-1 0,0 1 0,0 0 0,3-1 0,-3 2 0,0 0 0,0 0 0,0 0 0,-1 1 0,1-1 0,0 1 0,-1-1 0,1 1 0,-1 0 0,1 0 0,-1 0 0,0 0 0,0 1 0,0-1 0,0 0 0,0 1 0,0 0 0,-1-1 0,1 1 0,-1 0 0,0 0 0,1 3 0,8 20 61,9 43 0,-13-41-804,16 38-1,-12-42-6082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9.200"/>
    </inkml:context>
    <inkml:brush xml:id="br0">
      <inkml:brushProperty name="width" value="0.05" units="cm"/>
      <inkml:brushProperty name="height" value="0.05" units="cm"/>
    </inkml:brush>
  </inkml:definitions>
  <inkml:trace contextRef="#ctx0" brushRef="#br0">203 171 24575,'0'-21'0,"1"2"0,-1 0 0,-4-23 0,4 38 0,-1 0 0,0 0 0,0 0 0,0 0 0,0 1 0,-1-1 0,1 0 0,-1 1 0,0-1 0,0 1 0,0-1 0,0 1 0,-1 0 0,1 0 0,-1 0 0,-5-4 0,6 6 0,0 0 0,-1 1 0,1-1 0,0 0 0,-1 1 0,1-1 0,-1 1 0,1 0 0,-1 0 0,1 0 0,-1 0 0,1 0 0,-1 0 0,1 1 0,-1-1 0,1 1 0,0 0 0,-1-1 0,1 1 0,0 0 0,-1 1 0,1-1 0,0 0 0,0 1 0,-3 2 0,-3 1 0,0 2 0,1-1 0,0 1 0,0 0 0,-7 11 0,5-7 0,1 2 0,1-1 0,-10 25 0,15-34 0,0 1 0,1-1 0,0 1 0,0 0 0,0-1 0,0 1 0,1 0 0,-1 0 0,1-1 0,0 1 0,0 0 0,1 0 0,-1-1 0,1 1 0,-1 0 0,1 0 0,0-1 0,1 1 0,1 4 0,-2-7 0,0 0 0,0 1 0,0-1 0,0 0 0,0 0 0,0 0 0,1 0 0,-1 0 0,0 0 0,1 0 0,-1 0 0,0 0 0,1-1 0,-1 1 0,1 0 0,0-1 0,-1 0 0,1 1 0,2-1 0,0 0 0,-1 0 0,1 0 0,-1 0 0,1-1 0,-1 0 0,1 0 0,-1 0 0,0 0 0,4-2 0,6-4 0,0-1 0,0 0 0,16-14 0,-22 16 0,-2 3 0,0-2 0,1 1 0,-1 0 0,1 0 0,0 0 0,1 1 0,-1 0 0,7-2 0,-11 4 0,0 1 0,0 0 0,0 0 0,0 0 0,0 0 0,0 0 0,-1 0 0,1 1 0,0-1 0,0 0 0,0 1 0,0 0 0,0-1 0,-1 1 0,1 0 0,0 0 0,0 0 0,-1 0 0,1 0 0,-1 1 0,1-1 0,-1 0 0,0 1 0,1-1 0,-1 1 0,0-1 0,0 1 0,0 0 0,0-1 0,1 4 0,9 15-12,-8-14-259,0 1 1,1-1-1,0 0 1,6 8-1,3-1-6555</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2:49.669"/>
    </inkml:context>
    <inkml:brush xml:id="br0">
      <inkml:brushProperty name="width" value="0.05" units="cm"/>
      <inkml:brushProperty name="height" value="0.05" units="cm"/>
    </inkml:brush>
  </inkml:definitions>
  <inkml:trace contextRef="#ctx0" brushRef="#br0">40 106 24575,'-5'-6'0,"0"-1"0,1 0 0,0 0 0,0-1 0,-5-12 0,0 0 0,52 134 0,-25-60 0,-17-54 0,-1 0 0,0 0 0,0 0 0,0 1 0,0-1 0,0 0 0,0 0 0,0 0 0,0 0 0,0 1 0,0-1 0,0 0 0,0 0 0,0 0 0,1 0 0,-1 1 0,0-1 0,0 0 0,0 0 0,0 0 0,0 0 0,1 0 0,-1 0 0,0 0 0,0 1 0,0-1 0,0 0 0,1 0 0,-1 0 0,0 0 0,0 0 0,0 0 0,1 0 0,-1 0 0,0 0 0,0 0 0,0 0 0,0 0 0,1 0 0,-1 0 0,0 0 0,0 0 0,8-8 0,5-18 0,-12 23 0,9-22 0,1 1 0,1 0 0,2 1 0,24-33 0,-37 55 0,0 0 0,-1 0 0,1 0 0,-1 0 0,1 1 0,0-1 0,0 0 0,0 0 0,-1 1 0,1-1 0,0 0 0,0 1 0,0-1 0,0 1 0,0 0 0,0-1 0,0 1 0,0 0 0,0-1 0,0 1 0,0 0 0,1 0 0,-1 0 0,0 0 0,0 0 0,0 0 0,0 0 0,0 0 0,0 1 0,0-1 0,0 0 0,0 0 0,0 1 0,0-1 0,0 1 0,0-1 0,0 1 0,0 0 0,0-1 0,0 1 0,-1 0 0,1-1 0,0 1 0,0 0 0,-1 0 0,1 0 0,0 0 0,-1 0 0,1 0 0,-1 0 0,1 0 0,-1 1 0,6 9 0,-1 0 0,0 1 0,5 21 0,-6-19 0,-1-4 17,1 1 0,0-1 1,1 0-1,0 0 0,1 0 0,13 17 0,-18-26-56,1 1 0,0 0 0,-1 0 0,1 0 0,0-1 0,0 1-1,0-1 1,0 0 0,0 1 0,0-1 0,0 0 0,1 0 0,-1-1 0,0 1 0,1 0 0,-1-1 0,1 1 0,-1-1-1,0 0 1,1 0 0,-1 0 0,1 0 0,-1 0 0,1 0 0,-1-1 0,0 1 0,1-1 0,-1 0 0,0 1 0,1-1 0,-1 0-1,0-1 1,0 1 0,0 0 0,0-1 0,0 1 0,3-3 0,7-7-6787</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5.919"/>
    </inkml:context>
    <inkml:brush xml:id="br0">
      <inkml:brushProperty name="width" value="0.05" units="cm"/>
      <inkml:brushProperty name="height" value="0.05" units="cm"/>
    </inkml:brush>
  </inkml:definitions>
  <inkml:trace contextRef="#ctx0" brushRef="#br0">28 28 24575,'0'-2'0,"0"0"0,0 0 0,0 0 0,1 0 0,-1 0 0,1 1 0,-1-1 0,1 0 0,0 0 0,-1 1 0,1-1 0,2-2 0,4 2 0,-1 17 0,-4 0 0,0 1 0,0 0 0,-2 0 0,0 0 0,-3 17 0,-16 82 0,2-12 0,1 327-1365,17-379-5461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6.294"/>
    </inkml:context>
    <inkml:brush xml:id="br0">
      <inkml:brushProperty name="width" value="0.05" units="cm"/>
      <inkml:brushProperty name="height" value="0.05" units="cm"/>
    </inkml:brush>
  </inkml:definitions>
  <inkml:trace contextRef="#ctx0" brushRef="#br0">1 9 24575,'17'-4'0,"-16"3"0,-1 1 0,1-1 0,0 1 0,-1-1 0,1 1 0,-1 0 0,1-1 0,0 1 0,0 0 0,-1 0 0,1 0 0,0 0 0,-1-1 0,1 1 0,0 0 0,0 0 0,-1 0 0,1 0 0,0 0 0,-1 1 0,1-1 0,0 0 0,0 0 0,-1 0 0,1 1 0,0-1 0,-1 0 0,1 1 0,0-1 0,-1 1 0,1-1 0,-1 0 0,1 1 0,-1-1 0,1 1 0,-1 0 0,1-1 0,-1 1 0,1-1 0,-1 1 0,0 0 0,1-1 0,-1 1 0,0 0 0,0-1 0,1 1 0,-1 0 0,0-1 0,0 1 0,0 0 0,0 0 0,0 1 0,5 21 0,-2 0 0,0 0 0,-2 1 0,0-1 0,-4 33 0,1 25 0,25 320-1365,-21-355-5461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6.623"/>
    </inkml:context>
    <inkml:brush xml:id="br0">
      <inkml:brushProperty name="width" value="0.05" units="cm"/>
      <inkml:brushProperty name="height" value="0.05" units="cm"/>
    </inkml:brush>
  </inkml:definitions>
  <inkml:trace contextRef="#ctx0" brushRef="#br0">1 46 24575,'0'1'0,"0"0"0,1 0 0,-1 0 0,1 0 0,-1 0 0,0 0 0,1 0 0,-1 0 0,1 0 0,0-1 0,-1 1 0,1 0 0,0 0 0,0-1 0,-1 1 0,1 0 0,0-1 0,0 1 0,0-1 0,0 1 0,0-1 0,0 0 0,-1 1 0,1-1 0,0 0 0,0 1 0,0-1 0,0 0 0,0 0 0,0 0 0,2 0 0,38 0 0,-39 0 0,47-3-26,787-36-880,495 35-1035,-974 5 1335,-318 0 614,-25 0 23,1-1 0,0 0 0,-1-1 1,19-4-1,-34 5-17,1 0 1,0 0-1,0 0 1,0 0-1,0 0 1,0-1-1,0 1 1,0 0 0,-1 0-1,1 0 1,0 0-1,0 0 1,0 0-1,0 0 1,0-1-1,0 1 1,0 0 0,0 0-1,0 0 1,0 0-1,0 0 1,0-1-1,0 1 1,0 0-1,0 0 1,0 0-1,0 0 1,0 0 0,0 0-1,0-1 1,0 1-1,0 0 1,0 0-1,0 0 1,0 0-1,0 0 1,0-1-1,0 1 1,0 0 0,0 0-1,0 0 1,1 0-1,-1 0 1,0 0-1,-33-6-799,-13 1-3960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7.299"/>
    </inkml:context>
    <inkml:brush xml:id="br0">
      <inkml:brushProperty name="width" value="0.05" units="cm"/>
      <inkml:brushProperty name="height" value="0.05" units="cm"/>
    </inkml:brush>
  </inkml:definitions>
  <inkml:trace contextRef="#ctx0" brushRef="#br0">0 655 24575,'1'0'0,"0"0"0,0-1 0,0 1 0,0 0 0,0-1 0,0 1 0,0-1 0,0 0 0,0 1 0,0-1 0,0 0 0,-1 1 0,1-1 0,0 0 0,-1 0 0,1 0 0,0 0 0,-1 0 0,1 0 0,-1 0 0,1 0 0,-1 0 0,0 0 0,1 0 0,-1 0 0,0 0 0,0-2 0,6-37 0,-5 28 0,3-3 0,0-1 0,0 1 0,2-1 0,0 2 0,0-1 0,1 0 0,11-14 0,69-91 0,-81 113 0,-5 6 0,131-156 0,-113 136 0,1 2 0,2 0 0,-1 2 0,2 0 0,32-17 0,-44 29 0,-1 0 0,1 0 0,0 1 0,1 1 0,-1 0 0,1 0 0,-1 1 0,1 1 0,0 0 0,0 0 0,-1 1 0,1 1 0,20 3 0,-12 1 0,0 0 0,-1 2 0,0 0 0,0 1 0,-1 1 0,35 23 0,3 1 0,1-1 0,64 24 0,124 36 0,82 36 0,-256-88-1365,-46-22-5461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8.892"/>
    </inkml:context>
    <inkml:brush xml:id="br0">
      <inkml:brushProperty name="width" value="0.05" units="cm"/>
      <inkml:brushProperty name="height" value="0.05" units="cm"/>
    </inkml:brush>
  </inkml:definitions>
  <inkml:trace contextRef="#ctx0" brushRef="#br0">4958 0 24575,'1'1'0,"0"-1"0,0 1 0,0-1 0,0 1 0,1-1 0,-1 1 0,0 0 0,0-1 0,0 1 0,-1 0 0,1 0 0,0 0 0,0 0 0,0 0 0,-1 0 0,1 0 0,0 0 0,-1 0 0,1 0 0,-1 0 0,1 1 0,-1-1 0,0 0 0,1 0 0,-1 0 0,0 1 0,0 1 0,5 40 0,-5-38 0,2 226 0,-4-121 0,3-107 0,-1 0 0,0 1 0,0-1 0,0 0 0,-1 0 0,1 0 0,-1 0 0,0 0 0,1 0 0,-1 0 0,-1 0 0,1 0 0,0 0 0,-4 4 0,3-5 0,0-1 0,0 1 0,-1-1 0,1 0 0,-1 1 0,1-1 0,-1-1 0,1 1 0,-1 0 0,1 0 0,-1-1 0,0 0 0,1 1 0,-1-1 0,0 0 0,0 0 0,-4-1 0,-105-13 0,18 2 0,-528-22 0,415 36 0,-210 28 0,65 14 0,-590 63-679,-44-38 679,890-66 227,0-5-1,-176-25 0,-20 4-226,217 20 0,-40-10 0,82 8 0,-1 1 0,1 2 0,-53 2 0,45 10-1365,25-4-5461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19.281"/>
    </inkml:context>
    <inkml:brush xml:id="br0">
      <inkml:brushProperty name="width" value="0.05" units="cm"/>
      <inkml:brushProperty name="height" value="0.05" units="cm"/>
    </inkml:brush>
  </inkml:definitions>
  <inkml:trace contextRef="#ctx0" brushRef="#br0">306 0 24575,'-51'50'0,"-183"171"0,232-219 0,0-1 0,0 1 0,1-1 0,-1 1 0,0 0 0,1 0 0,-1 0 0,1 0 0,0 0 0,0 0 0,0 0 0,-2 4 0,3-5 0,0 0 0,0 0 0,1 1 0,-1-1 0,0 0 0,0 0 0,1 0 0,-1 0 0,0 0 0,1 0 0,0 0 0,-1 0 0,1 0 0,-1 0 0,1 0 0,0 0 0,0 0 0,-1 0 0,1-1 0,0 1 0,0 0 0,0 0 0,0-1 0,0 1 0,0-1 0,2 2 0,124 63-1365,-92-45-5461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39.414"/>
    </inkml:context>
    <inkml:brush xml:id="br0">
      <inkml:brushProperty name="width" value="0.05" units="cm"/>
      <inkml:brushProperty name="height" value="0.05" units="cm"/>
    </inkml:brush>
  </inkml:definitions>
  <inkml:trace contextRef="#ctx0" brushRef="#br0">199 20 24575,'-26'-10'0,"-2"0"0,17 11 0,1 0 0,-1 0 0,1 1 0,0 1 0,-16 5 0,-37 16 0,59-23 0,7-2 0,3-2 7,1 0 0,-1 0 0,1 1 0,0 0 0,0 1 1,0-1-1,0 1 0,0 1 0,0-1 0,0 1 0,0 0 0,0 1 0,0 0 0,0 0 0,0 0 0,7 3 0,-5 0-121,-1-1 0,0 1-1,0 1 1,-1 0 0,1 0 0,-1 0-1,0 1 1,-1 0 0,1 0 0,-1 1-1,0-1 1,5 10 0,12 17-6712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26.771"/>
    </inkml:context>
    <inkml:brush xml:id="br0">
      <inkml:brushProperty name="width" value="0.05" units="cm"/>
      <inkml:brushProperty name="height" value="0.05" units="cm"/>
    </inkml:brush>
  </inkml:definitions>
  <inkml:trace contextRef="#ctx0" brushRef="#br0">406 22 24575,'4'-4'0,"6"-7"0,-3 4 0,-2 7 0,-8 9 0,-6 10 0,-7 12 0,-10 9 0,-8 6 0,-4 10 0,-3 7 0,-5 7 0,3 0 0,3 1 0,4-2 0,-1-4 0,2-9 0,7-14-8191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28.298"/>
    </inkml:context>
    <inkml:brush xml:id="br0">
      <inkml:brushProperty name="width" value="0.05" units="cm"/>
      <inkml:brushProperty name="height" value="0.05" units="cm"/>
    </inkml:brush>
  </inkml:definitions>
  <inkml:trace contextRef="#ctx0" brushRef="#br0">356 4 24575,'5'-3'0,"-4"5"0,-6 13 0,-14 22 0,-23 30 0,-180 281 0,158-250-1365,54-82-5461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3.767"/>
    </inkml:context>
    <inkml:brush xml:id="br0">
      <inkml:brushProperty name="width" value="0.05" units="cm"/>
      <inkml:brushProperty name="height" value="0.05" units="cm"/>
    </inkml:brush>
  </inkml:definitions>
  <inkml:trace contextRef="#ctx0" brushRef="#br0">0 0 24575,'0'5'0,"0"5"0,0 6 0,0 4 0,0 8 0,0 8 0,0 6 0,0 6 0,0 2 0,0 3 0,5 0 0,0-4 0,1-2 0,-2 1 0,0-5 0,-2-4 0,-1-5 0,-1-8-8191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4.238"/>
    </inkml:context>
    <inkml:brush xml:id="br0">
      <inkml:brushProperty name="width" value="0.05" units="cm"/>
      <inkml:brushProperty name="height" value="0.05" units="cm"/>
    </inkml:brush>
  </inkml:definitions>
  <inkml:trace contextRef="#ctx0" brushRef="#br0">1 58 24575,'30'11'0,"-5"-1"0,36 2 0,0-3 0,1-3 0,118-2 0,-111-4 0,1069-24-2711,-591 7 2091,-519 16 622,952-31-609,-959 31 620,14-1 67,66-10 0,-99 12-96,0-1 0,0 1 0,0-1 0,0 1 0,-1-1 0,1 0 0,0 0 0,0 1 0,-1-1 0,1 0 0,1-2 0,-1-7-4220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5.308"/>
    </inkml:context>
    <inkml:brush xml:id="br0">
      <inkml:brushProperty name="width" value="0.05" units="cm"/>
      <inkml:brushProperty name="height" value="0.05" units="cm"/>
    </inkml:brush>
  </inkml:definitions>
  <inkml:trace contextRef="#ctx0" brushRef="#br0">1 27 24575,'700'-12'-450,"-86"-1"-214,1103 12-2207,-847 2 6391,-869-1-3505,0-1-1,0 1 0,0 0 1,0 0-1,0 0 1,0 0-1,0 0 0,0 0 1,0 1-1,0-1 0,0 0 1,1 0-1,-1 1 0,0-1 1,-1 1-1,1-1 1,0 1-1,0-1 0,0 1 1,0 0-1,0-1 0,0 1 1,-1 0-1,1 0 0,0-1 1,-1 1-1,2 2 0,-2-1-5,1 1-1,-1 0 0,0-1 1,0 1-1,0 0 0,0-1 1,-1 1-1,1 0 0,-2 2 0,1 5-28,-3 16 20,2 1 0,0-1 0,2 1 0,5 40 0,26 106 0,-23-133 0,2-2 0,-7-31 0,0 1 0,-1-1 0,0 1 0,-1 0 0,1 0 0,-1 0 0,-1-1 0,0 1 0,-1 16 0,0-22 0,0-1 0,1 1 0,-1 0 0,0 0 0,0 0 0,-1-1 0,1 1 0,0-1 0,-1 1 0,1-1 0,-1 1 0,1-1 0,-1 0 0,1 0 0,-1 0 0,0 0 0,0 0 0,1 0 0,-1 0 0,0-1 0,0 1 0,0 0 0,0-1 0,-3 1 0,-6 0 0,0 0 0,-1 0 0,-13-2 0,11 1 0,-549 15-1365,436-5-5461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5.953"/>
    </inkml:context>
    <inkml:brush xml:id="br0">
      <inkml:brushProperty name="width" value="0.05" units="cm"/>
      <inkml:brushProperty name="height" value="0.05" units="cm"/>
    </inkml:brush>
  </inkml:definitions>
  <inkml:trace contextRef="#ctx0" brushRef="#br0">0 6 24575,'0'-4'0,"0"2"0,5 7 0,1 7 0,-1 9 0,0 7 0,-2 2 0,-1 5 0,-1 1 0,-1-1 0,5 2 0,0-1 0,0-6-8191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6.326"/>
    </inkml:context>
    <inkml:brush xml:id="br0">
      <inkml:brushProperty name="width" value="0.05" units="cm"/>
      <inkml:brushProperty name="height" value="0.05" units="cm"/>
    </inkml:brush>
  </inkml:definitions>
  <inkml:trace contextRef="#ctx0" brushRef="#br0">1 34 24575,'4'0'0,"7"0"0,9 0 0,11 0 0,8 0 0,7-4 0,4-2 0,3 0 0,0-2 0,-7-1-8191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6.671"/>
    </inkml:context>
    <inkml:brush xml:id="br0">
      <inkml:brushProperty name="width" value="0.05" units="cm"/>
      <inkml:brushProperty name="height" value="0.05" units="cm"/>
    </inkml:brush>
  </inkml:definitions>
  <inkml:trace contextRef="#ctx0" brushRef="#br0">0 132 24575,'0'-5'0,"0"-5"0,5-2 0,5-2 0,6 0 0,5-1 0,2 2 0,3 2 0,5 0 0,6 1 0,6 3 0,0 2 0,1 2 0,-6 1-8191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7.030"/>
    </inkml:context>
    <inkml:brush xml:id="br0">
      <inkml:brushProperty name="width" value="0.05" units="cm"/>
      <inkml:brushProperty name="height" value="0.05" units="cm"/>
    </inkml:brush>
  </inkml:definitions>
  <inkml:trace contextRef="#ctx0" brushRef="#br0">0 45 24575,'38'31'0,"-31"-25"0,0-1 0,0 1 0,-1 0 0,1 0 0,-1 1 0,10 13 0,-16-20 0,0 1 0,0-1 0,0 0 0,0 0 0,0 1 0,0-1 0,0 0 0,0 0 0,1 1 0,-1-1 0,0 0 0,0 0 0,0 0 0,1 1 0,-1-1 0,0 0 0,0 0 0,0 0 0,1 0 0,-1 1 0,0-1 0,0 0 0,1 0 0,-1 0 0,0 0 0,0 0 0,1 0 0,-1 0 0,0 0 0,1 0 0,-1 0 0,0 0 0,1 0 0,4-10 0,1-32 0,-1 9 0,-4 30 0,-1 0 0,1 0 0,0 0 0,0 1 0,1-1 0,-1 0 0,1 0 0,-1 1 0,1-1 0,0 1 0,0 0 0,0-1 0,0 1 0,0 0 0,0 0 0,1 0 0,2-1 0,-2 2 0,-1 0 0,1 0 0,-1 0 0,1 1 0,0-1 0,-1 1 0,1 0 0,-1 0 0,1 0 0,0 0 0,-1 0 0,1 0 0,-1 1 0,1-1 0,0 1 0,2 1 0,3 2 0,1 0 0,-1 0 0,0 1 0,0 0 0,-1 0 0,1 1 0,-1 0 0,0 1 0,11 13 0,37 56-1365,-42-53-5461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7.388"/>
    </inkml:context>
    <inkml:brush xml:id="br0">
      <inkml:brushProperty name="width" value="0.05" units="cm"/>
      <inkml:brushProperty name="height" value="0.05" units="cm"/>
    </inkml:brush>
  </inkml:definitions>
  <inkml:trace contextRef="#ctx0" brushRef="#br0">1 38 24575,'5'2'0,"0"0"0,0 0 0,0 0 0,0 0 0,0 1 0,-1 0 0,1 0 0,-1 0 0,0 0 0,1 1 0,-2 0 0,6 5 0,1 1 0,19 20 0,-24-23 0,1 0 0,0-1 0,0 0 0,0-1 0,0 1 0,15 8 0,-20-13 0,0-1 0,0 0 0,0 0 0,0 0 0,0 0 0,0 1 0,0-1 0,0-1 0,0 1 0,0 0 0,0 0 0,0 0 0,0 0 0,0-1 0,0 1 0,0 0 0,0-1 0,0 1 0,0-1 0,0 1 0,0-1 0,-1 1 0,1-1 0,0 0 0,0 1 0,-1-1 0,1 0 0,0 0 0,-1 0 0,1 1 0,-1-1 0,1 0 0,-1 0 0,1-2 0,16-38 0,-13 29 0,23-75-1365,-20 72-5461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41.850"/>
    </inkml:context>
    <inkml:brush xml:id="br0">
      <inkml:brushProperty name="width" value="0.05" units="cm"/>
      <inkml:brushProperty name="height" value="0.05" units="cm"/>
    </inkml:brush>
  </inkml:definitions>
  <inkml:trace contextRef="#ctx0" brushRef="#br0">0 1 24575,'4'40'0,"13"63"0,-2-16 0,44 279-1365,-55-340-5461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7.733"/>
    </inkml:context>
    <inkml:brush xml:id="br0">
      <inkml:brushProperty name="width" value="0.05" units="cm"/>
      <inkml:brushProperty name="height" value="0.05" units="cm"/>
    </inkml:brush>
  </inkml:definitions>
  <inkml:trace contextRef="#ctx0" brushRef="#br0">0 76 24575,'13'0'0,"2"1"0,0-1 0,21-2 0,-33 2 0,0 0 0,0-1 0,-1 1 0,1-1 0,0 1 0,-1-1 0,1 0 0,0 0 0,-1 0 0,1 0 0,-1-1 0,0 1 0,1-1 0,-1 0 0,0 1 0,0-1 0,0 0 0,0 0 0,0 0 0,0 0 0,1-4 0,-2 5 0,-1 0 0,0 0 0,1 0 0,-1 0 0,0 0 0,1 0 0,-1 0 0,0 0 0,0 0 0,0 0 0,0 0 0,0 0 0,0 0 0,-1 0 0,1-1 0,0 1 0,0 0 0,-1 0 0,1 0 0,-1 0 0,1 0 0,-1 0 0,1 0 0,-1 0 0,1 1 0,-1-1 0,0 0 0,0 0 0,1 0 0,-1 1 0,0-1 0,-2-1 0,0 1 0,1-1 0,-1 1 0,-1 0 0,1-1 0,0 1 0,0 1 0,0-1 0,-1 0 0,1 1 0,0 0 0,-5 0 0,5 0 0,1 0 0,-1 0 0,1 0 0,-1 1 0,1-1 0,0 1 0,-1-1 0,1 1 0,-1 0 0,1 0 0,0 0 0,0 0 0,-1 1 0,-1 1 0,3-2 0,0 0 0,1 0 0,-1 0 0,1 0 0,-1 0 0,1 0 0,-1 0 0,1 0 0,-1 0 0,1 0 0,0 0 0,0 0 0,0 0 0,-1 0 0,1 0 0,0 0 0,0 1 0,1-1 0,-1 0 0,0 0 0,0 0 0,0 0 0,1 0 0,-1 0 0,1 0 0,-1 0 0,1 0 0,-1 0 0,1 0 0,-1 0 0,1 0 0,0 0 0,-1-1 0,2 2 0,10 9-1365,3-2-5461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8.110"/>
    </inkml:context>
    <inkml:brush xml:id="br0">
      <inkml:brushProperty name="width" value="0.05" units="cm"/>
      <inkml:brushProperty name="height" value="0.05" units="cm"/>
    </inkml:brush>
  </inkml:definitions>
  <inkml:trace contextRef="#ctx0" brushRef="#br0">23 108 24575,'-19'-12'0,"15"10"0,13 7 0,9 5 0,-2 0 0,24 19 0,-34-24 0,0 0 0,0 0 0,-1 0 0,0 1 0,0 0 0,0 0 0,-1 1 0,0-1 0,4 9 0,-7-15 0,-1 1 0,0-1 0,0 0 0,0 0 0,0 0 0,0 0 0,1 0 0,-1 1 0,0-1 0,0 0 0,0 0 0,0 0 0,0 0 0,0 1 0,0-1 0,0 0 0,0 0 0,0 0 0,0 0 0,0 1 0,0-1 0,0 0 0,0 0 0,0 0 0,0 1 0,0-1 0,0 0 0,0 0 0,0 0 0,0 1 0,0-1 0,0 0 0,0 0 0,0 0 0,0 0 0,-1 0 0,1 1 0,0-1 0,0 0 0,0 0 0,0 0 0,0 0 0,0 0 0,-1 0 0,1 1 0,0-1 0,0 0 0,0 0 0,0 0 0,-1 0 0,-11-5 0,-11-15 0,20 18 0,1-1 0,0 0 0,0 0 0,0 0 0,1-1 0,-1 1 0,1 0 0,0 0 0,-1-1 0,1 1 0,1-1 0,-1 1 0,1-1 0,-1 0 0,1 1 0,0-1 0,0 1 0,2-8 0,-1 7 0,1-1 0,0 0 0,0 1 0,0-1 0,0 1 0,1-1 0,0 1 0,0 0 0,0 0 0,0 1 0,1-1 0,4-3 0,2-1 0,0 0 0,0 1 0,1 1 0,0 0 0,0 0 0,1 1 0,-1 0 0,1 1 0,0 1 0,13-3 0,29 2-1365,-32 4-5461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8.458"/>
    </inkml:context>
    <inkml:brush xml:id="br0">
      <inkml:brushProperty name="width" value="0.05" units="cm"/>
      <inkml:brushProperty name="height" value="0.05" units="cm"/>
    </inkml:brush>
  </inkml:definitions>
  <inkml:trace contextRef="#ctx0" brushRef="#br0">6 0 24575,'-4'0'0,"2"5"0,2 5 0,6 6 0,1 4 0,0 3 0,2 3 0,1 1 0,-2 0 0,-2 0 0,-3-1 0,-1 1 0,-1-5-8191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8.828"/>
    </inkml:context>
    <inkml:brush xml:id="br0">
      <inkml:brushProperty name="width" value="0.05" units="cm"/>
      <inkml:brushProperty name="height" value="0.05" units="cm"/>
    </inkml:brush>
  </inkml:definitions>
  <inkml:trace contextRef="#ctx0" brushRef="#br0">0 226 24575,'1'-3'0,"-1"0"0,1 0 0,-1 0 0,1 0 0,0 0 0,0 1 0,0-1 0,1 0 0,-1 1 0,1-1 0,0 1 0,-1-1 0,1 1 0,0 0 0,0 0 0,0-1 0,1 2 0,-1-1 0,0 0 0,1 0 0,0 1 0,-1-1 0,1 1 0,0 0 0,-1 0 0,1 0 0,5-1 0,8-2 0,-1 0 0,1 1 0,29-2 0,-4 2 0,178-20 0,-249 26 0,24-3 0,0 1 0,0-1 0,0 1 0,1 0 0,-1 1 0,0-1 0,-9 5 0,11-4 0,0 0 0,1 0 0,-1 0 0,1 1 0,-1 0 0,1-1 0,0 1 0,0 0 0,0 1 0,0-1 0,1 0 0,-1 1 0,1-1 0,0 1 0,0 0 0,0 0 0,-1 5 0,3-7 0,-1 1 0,1-1 0,0 1 0,0-1 0,0 0 0,0 1 0,0-1 0,1 1 0,-1-1 0,1 0 0,0 1 0,-1-1 0,1 0 0,0 0 0,0 0 0,0 1 0,1-1 0,-1 0 0,1-1 0,-1 1 0,1 0 0,-1 0 0,1-1 0,0 1 0,0 0 0,0-1 0,0 0 0,0 0 0,0 1 0,0-1 0,4 1 0,-2 0 0,0-1 0,0 1 0,0-1 0,0 0 0,0 0 0,0 0 0,0 0 0,0-1 0,1 0 0,-1 0 0,0 0 0,0 0 0,1-1 0,-1 0 0,0 1 0,0-1 0,0-1 0,0 1 0,0-1 0,0 0 0,0 1 0,-1-2 0,1 1 0,5-5 0,-4 3 0,0-1 0,0 0 0,0 0 0,-1 0 0,0 0 0,0-1 0,0 0 0,-1 0 0,0 0 0,0 0 0,-1 0 0,1-1 0,-1 1 0,2-13 0,-3 12 0,0 0 0,0 1 0,0-1 0,1 1 0,0-1 0,1 1 0,0 0 0,4-8 0,-5 11 0,1 0 0,0 0 0,-1 0 0,1 0 0,0 1 0,0 0 0,0-1 0,1 1 0,-1 0 0,1 0 0,-1 1 0,1-1 0,0 1 0,-1 0 0,8-2 0,6 0 0,1 0 0,-1 2 0,1-1 0,-1 2 0,1 1 0,-1 0 0,0 1 0,1 1 0,31 9 0,-46-11 0,1 0 0,-1 1 0,0-1 0,0 1 0,0 0 0,-1 0 0,1 0 0,0 0 0,-1 1 0,1-1 0,-1 1 0,0-1 0,0 1 0,0 0 0,0 0 0,0 0 0,-1 0 0,1 0 0,-1 0 0,2 7 0,-2-8 0,-1 0 0,1 1 0,-1-1 0,0 1 0,0 0 0,0-1 0,0 1 0,0-1 0,0 1 0,-1-1 0,1 1 0,-1-1 0,0 0 0,0 1 0,0-1 0,0 0 0,0 1 0,0-1 0,-1 0 0,1 0 0,-1 0 0,1 0 0,-1 0 0,0 0 0,0-1 0,0 1 0,0 0 0,-3 1 0,3-2 0,1 0 0,-1 0 0,0-1 0,1 1 0,-1 0 0,0-1 0,0 0 0,1 1 0,-1-1 0,0 0 0,0 0 0,0 0 0,1 0 0,-1 0 0,0 0 0,0 0 0,0-1 0,1 1 0,-1-1 0,0 1 0,1-1 0,-1 0 0,0 0 0,1 1 0,-1-1 0,1 0 0,-1 0 0,1-1 0,0 1 0,-1 0 0,1 0 0,0-1 0,0 1 0,0-1 0,0 1 0,0-1 0,0 1 0,0-1 0,0 0 0,1 1 0,-1-1 0,1 0 0,-1 0 0,1 1 0,0-1 0,-1 0 0,1 0 0,0 0 0,0 1 0,1-1 0,-1 0 0,0 0 0,0 0 0,1 1 0,-1-1 0,2-2 0,1-4 7,0 1 0,1 0-1,0 0 1,0 0 0,0 1-1,1-1 1,0 1-1,1 0 1,-1 1 0,1-1-1,0 1 1,0 0 0,1 0-1,-1 1 1,1 0 0,0 0-1,9-3 1,-6 3-121,0 0 0,0 1-1,0-1 1,0 2 0,1 0 0,-1 0-1,1 1 1,-1 0 0,1 1 0,-1 0-1,1 1 1,15 2 0,5 7-6712</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49.701"/>
    </inkml:context>
    <inkml:brush xml:id="br0">
      <inkml:brushProperty name="width" value="0.05" units="cm"/>
      <inkml:brushProperty name="height" value="0.05" units="cm"/>
    </inkml:brush>
  </inkml:definitions>
  <inkml:trace contextRef="#ctx0" brushRef="#br0">64 17 24575,'0'-5'0,"5"-1"0,-4 1 0,-5 5 0,-8 7 0,-5 7 0,0 5 0,3 5 0,8-3 0,10 0 0,8-4 0,11-5 0,10-4 0,9-3 0,10-4 0,-3 0-8191</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50.593"/>
    </inkml:context>
    <inkml:brush xml:id="br0">
      <inkml:brushProperty name="width" value="0.05" units="cm"/>
      <inkml:brushProperty name="height" value="0.05" units="cm"/>
    </inkml:brush>
  </inkml:definitions>
  <inkml:trace contextRef="#ctx0" brushRef="#br0">1 0 24575,'0'5'0,"4"0"0,11 1 0,6-2 0,10 0 0,3-2 0,4-1 0,6-1 0,3 0 0,-2 0 0,1 0 0,-4-1 0,-13 1 0,-16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51.673"/>
    </inkml:context>
    <inkml:brush xml:id="br0">
      <inkml:brushProperty name="width" value="0.05" units="cm"/>
      <inkml:brushProperty name="height" value="0.05" units="cm"/>
    </inkml:brush>
  </inkml:definitions>
  <inkml:trace contextRef="#ctx0" brushRef="#br0">1 7 24575,'3'39'0,"1"0"0,14 55 0,-8-48 0,-2 0 0,3 55 0,-11-96 0,0 0 0,0 0 0,0 0 0,1 0 0,0-1 0,0 1 0,1 0 0,3 9 0,-4-12 0,0 0 0,1-1 0,-1 1 0,1 0 0,0 0 0,0-1 0,-1 1 0,1-1 0,0 1 0,0-1 0,1 0 0,-1 0 0,0 0 0,0 0 0,0 0 0,1 0 0,-1-1 0,0 1 0,1-1 0,3 1 0,47 3 0,97-6 0,-62-1 0,842 1 0,-635 2 0,-285 0 0,1 0 0,0-1 0,20-5 0,-30 6 0,0 0 0,0 0 0,0-1 0,0 1 0,0 0 0,0-1 0,0 1 0,0-1 0,0 1 0,0-1 0,0 1 0,-1-1 0,1 0 0,0 0 0,0 1 0,-1-1 0,1 0 0,0 0 0,-1 0 0,1 0 0,0 0 0,-2-1 0,1 1 0,0 0 0,0-1 0,0 1 0,-1 0 0,1-1 0,-1 1 0,1 0 0,-1 0 0,1-1 0,-1 1 0,0 0 0,0 0 0,1 0 0,-1 0 0,0 0 0,0 0 0,0 0 0,0 0 0,0 0 0,-2-1 0,-38-29 0,31 25 0,1 0 0,0-1 0,0-1 0,1 0 0,0 0 0,0 0 0,-12-19 0,13 13 0,1 0 0,0 0 0,1 0 0,1-1 0,0 0 0,1 0 0,1 0 0,0 0 0,1-1 0,1-20 0,-2-15 0,1 48 0,1 1 0,0 0 0,-1-1 0,1 1 0,-1-1 0,0 1 0,0 0 0,0 0 0,0-1 0,0 1 0,0 0 0,0 0 0,-1 0 0,1 0 0,-1 0 0,0 1 0,0-1 0,1 0 0,-1 1 0,0-1 0,0 1 0,0 0 0,-1 0 0,1 0 0,0 0 0,0 0 0,-1 0 0,1 0 0,0 1 0,-3-1 0,-9-1 0,0 0 0,1 1 0,-1 1 0,-18 2 0,7-1 0,-382 0 0,-89 3 0,285 15-1365,184-15-5461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52.049"/>
    </inkml:context>
    <inkml:brush xml:id="br0">
      <inkml:brushProperty name="width" value="0.05" units="cm"/>
      <inkml:brushProperty name="height" value="0.05" units="cm"/>
    </inkml:brush>
  </inkml:definitions>
  <inkml:trace contextRef="#ctx0" brushRef="#br0">27 12 24575,'0'-4'0,"-4"-2"0,-2 5 0,1 6 0,0 8 0,2 5 0,1 5 0,1 2 0,1 2 0,0-4-8191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52.388"/>
    </inkml:context>
    <inkml:brush xml:id="br0">
      <inkml:brushProperty name="width" value="0.05" units="cm"/>
      <inkml:brushProperty name="height" value="0.05" units="cm"/>
    </inkml:brush>
  </inkml:definitions>
  <inkml:trace contextRef="#ctx0" brushRef="#br0">12 54 24575,'0'-5'0,"-4"0"0,-2-5 0,5-1 0,6 3 0,8 1 0,5 3 0,5 2 0,2 1 0,2 0 0,0 6 0,0 1 0,0 5 0,0-1 0,-5 4 0,-1 3 0,-5 3 0,-5-1-8191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52.778"/>
    </inkml:context>
    <inkml:brush xml:id="br0">
      <inkml:brushProperty name="width" value="0.05" units="cm"/>
      <inkml:brushProperty name="height" value="0.05" units="cm"/>
    </inkml:brush>
  </inkml:definitions>
  <inkml:trace contextRef="#ctx0" brushRef="#br0">29 0 24575,'-5'0'0,"-1"5"0,0 5 0,2 6 0,0 4 0,2 4 0,1 1 0,1 2 0,0-5-8191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42.281"/>
    </inkml:context>
    <inkml:brush xml:id="br0">
      <inkml:brushProperty name="width" value="0.05" units="cm"/>
      <inkml:brushProperty name="height" value="0.05" units="cm"/>
    </inkml:brush>
  </inkml:definitions>
  <inkml:trace contextRef="#ctx0" brushRef="#br0">2 107 24575,'-1'-14'0,"1"13"0,0 0 0,0 0 0,-1 0 0,1 0 0,0 0 0,0 0 0,0 0 0,0 0 0,0 0 0,0 0 0,1 0 0,-1 0 0,0 0 0,0 1 0,1-1 0,-1 0 0,1 0 0,-1 0 0,0 0 0,1 0 0,0 0 0,-1 1 0,1-1 0,-1 0 0,1 0 0,0 1 0,0-1 0,-1 1 0,1-1 0,0 1 0,0-1 0,0 1 0,0-1 0,0 1 0,0-1 0,-1 1 0,1 0 0,0 0 0,0 0 0,0-1 0,0 1 0,2 0 0,20-4 0,-1 0 0,1 1 0,0 2 0,23 0 0,18-1 0,70-6 0,634-31 0,-752 39-61,-21 0 213,-23 1-1608,4-1-5370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53.138"/>
    </inkml:context>
    <inkml:brush xml:id="br0">
      <inkml:brushProperty name="width" value="0.05" units="cm"/>
      <inkml:brushProperty name="height" value="0.05" units="cm"/>
    </inkml:brush>
  </inkml:definitions>
  <inkml:trace contextRef="#ctx0" brushRef="#br0">43 156 24575,'-6'-9'0,"1"0"0,0 0 0,0 0 0,1-1 0,1 1 0,-1-1 0,1 0 0,-2-15 0,4 23 0,1 0 0,0 0 0,-1 0 0,1 0 0,0 0 0,0 0 0,0 0 0,0 0 0,0 0 0,0 0 0,1 1 0,-1-1 0,1 0 0,-1 0 0,1 0 0,0 0 0,0 1 0,0-1 0,0 0 0,0 1 0,0-1 0,2-2 0,-1 3 0,0 0 0,0-1 0,0 1 0,0 0 0,1 0 0,-1 1 0,0-1 0,1 0 0,-1 1 0,0-1 0,1 1 0,-1 0 0,1 0 0,-1 0 0,4 0 0,5 1 0,0 1 0,0 0 0,0 1 0,-1 0 0,1 1 0,15 7 0,-23-9-44,0-1 0,0 1 0,0-1 0,0 1 0,0 0 0,0 0 0,-1 0 0,1 1 0,-1-1 0,1 0 0,-1 1 0,0 0 0,0-1 0,0 1 0,0 0 0,-1 0 0,1 0 0,-1 1-1,0-1 1,0 0 0,0 0 0,0 1 0,0-1 0,-1 0 0,0 1 0,1-1 0,-1 1 0,0-1 0,-1 1 0,0 4 0,-4 8-6782</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53.530"/>
    </inkml:context>
    <inkml:brush xml:id="br0">
      <inkml:brushProperty name="width" value="0.05" units="cm"/>
      <inkml:brushProperty name="height" value="0.05" units="cm"/>
    </inkml:brush>
  </inkml:definitions>
  <inkml:trace contextRef="#ctx0" brushRef="#br0">12 1 24575,'-5'0'0,"-1"4"0,5 2 0,7-1 0,7 0 0,5-2 0,4-1 0,3-1 0,2 0 0,0-1 0,0-1 0,-4 1-8191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53.875"/>
    </inkml:context>
    <inkml:brush xml:id="br0">
      <inkml:brushProperty name="width" value="0.05" units="cm"/>
      <inkml:brushProperty name="height" value="0.05" units="cm"/>
    </inkml:brush>
  </inkml:definitions>
  <inkml:trace contextRef="#ctx0" brushRef="#br0">1 0 24575,'0'5'0,"4"1"0,2 4 0,4 5 0,1 4 0,-2 3 0,2 3 0,-1 1 0,2 0 0,0 1 0,1-4 0,-1-7-8191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54.229"/>
    </inkml:context>
    <inkml:brush xml:id="br0">
      <inkml:brushProperty name="width" value="0.05" units="cm"/>
      <inkml:brushProperty name="height" value="0.05" units="cm"/>
    </inkml:brush>
  </inkml:definitions>
  <inkml:trace contextRef="#ctx0" brushRef="#br0">0 1 24575,'5'0'0,"5"0"0,6 0 0,4 0 0,3 0 0,3 0 0,5 0 0,2 0 0,-5 0-8191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57.874"/>
    </inkml:context>
    <inkml:brush xml:id="br0">
      <inkml:brushProperty name="width" value="0.05" units="cm"/>
      <inkml:brushProperty name="height" value="0.05" units="cm"/>
    </inkml:brush>
  </inkml:definitions>
  <inkml:trace contextRef="#ctx0" brushRef="#br0">26 0 24575,'-4'0'0,"-7"0"0,0 0-8191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3:58.223"/>
    </inkml:context>
    <inkml:brush xml:id="br0">
      <inkml:brushProperty name="width" value="0.05" units="cm"/>
      <inkml:brushProperty name="height" value="0.05" units="cm"/>
    </inkml:brush>
  </inkml:definitions>
  <inkml:trace contextRef="#ctx0" brushRef="#br0">203 0 24575,'0'5'0,"-5"1"0,-5-1 0,-6 4 0,-4 0 0,-4-1 0,-2 1 0,0 1 0,3 2 0,2-1 0,4 3 0,6 3 0,8-2 0,9 1 0,9-1 0,9-5 0,2-3-8191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4:02.658"/>
    </inkml:context>
    <inkml:brush xml:id="br0">
      <inkml:brushProperty name="width" value="0.05" units="cm"/>
      <inkml:brushProperty name="height" value="0.05" units="cm"/>
    </inkml:brush>
  </inkml:definitions>
  <inkml:trace contextRef="#ctx0" brushRef="#br0">102 6 24575,'0'-4'0,"0"2"0,0 7 0,0 7 0,0 9 0,-5 7 0,-1 2 0,0 5 0,-3 5 0,0 1 0,-3 2 0,1-2 0,1-4 0,0-3 0,0-4 0,2-2 0,3-6-8191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4:03.080"/>
    </inkml:context>
    <inkml:brush xml:id="br0">
      <inkml:brushProperty name="width" value="0.05" units="cm"/>
      <inkml:brushProperty name="height" value="0.05" units="cm"/>
    </inkml:brush>
  </inkml:definitions>
  <inkml:trace contextRef="#ctx0" brushRef="#br0">139 259 24575,'0'0'0,"0"-1"0,0 1 0,0-1 0,0 0 0,0 1 0,0-1 0,0 1 0,0-1 0,-1 1 0,1-1 0,0 0 0,0 1 0,-1-1 0,1 1 0,0-1 0,-1 1 0,1-1 0,0 1 0,-1 0 0,1-1 0,-1 1 0,1-1 0,-1 1 0,1 0 0,-1-1 0,1 1 0,-1 0 0,-1-1 0,-20 1 0,-21 13 0,39-11 0,0 0 0,-1 0 0,0 0 0,1-1 0,-1 0 0,0 0 0,0 0 0,-8 0 0,13-1 0,-1 0 0,1 0 0,-1 0 0,0 0 0,1 0 0,-1 0 0,1 0 0,-1 0 0,1-1 0,-1 1 0,0 0 0,1 0 0,-1-1 0,1 1 0,-1-1 0,1 1 0,0 0 0,-1-1 0,1 1 0,-1-1 0,1 1 0,0-1 0,-1 1 0,1-1 0,0 1 0,-1-1 0,1 0 0,0-1 0,0 0 0,0 0 0,0 0 0,0 0 0,0 0 0,0 0 0,1 0 0,-1 0 0,1 0 0,0 0 0,-1 0 0,1 0 0,1-2 0,10-21 0,1-1 0,1 2 0,1 0 0,1 0 0,1 2 0,28-29 0,-41 48 7,-1-1-1,1 1 0,0 0 0,1 0 1,-1 0-1,1 1 0,-1-1 1,1 1-1,0 0 0,0 1 1,-1-1-1,1 1 0,0 0 0,1 0 1,-1 0-1,0 1 0,0 0 1,6 0-1,-4 1-120,0 1 0,0 0-1,0 0 1,-1 1 0,1 0 0,0 0-1,-1 0 1,0 1 0,0 0 0,0 0-1,0 0 1,5 7 0,11 10-6712</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4:46.827"/>
    </inkml:context>
    <inkml:brush xml:id="br0">
      <inkml:brushProperty name="width" value="0.05" units="cm"/>
      <inkml:brushProperty name="height" value="0.05" units="cm"/>
    </inkml:brush>
  </inkml:definitions>
  <inkml:trace contextRef="#ctx0" brushRef="#br0">1 829 24575,'0'0'0,"0"-1"0,0 1 0,0-1 0,0 1 0,0-1 0,0 1 0,0-1 0,0 1 0,0 0 0,0-1 0,0 1 0,0-1 0,1 1 0,-1 0 0,0-1 0,0 1 0,0-1 0,1 1 0,-1 0 0,0-1 0,0 1 0,1 0 0,-1-1 0,0 1 0,1 0 0,-1-1 0,0 1 0,1 0 0,-1 0 0,1 0 0,-1-1 0,0 1 0,1 0 0,-1 0 0,1 0 0,-1 0 0,0 0 0,1 0 0,-1 0 0,1 0 0,-1 0 0,1 0 0,-1 0 0,1 0 0,-1 0 0,0 0 0,1 0 0,-1 0 0,1 0 0,-1 0 0,0 1 0,1-1 0,-1 0 0,1 0 0,-1 1 0,0-1 0,1 0 0,-1 0 0,1 1 0,21 18 0,20 53 0,-25-43 0,0 0 0,2-1 0,31 37 0,-11-26 0,2 0 0,2-3 0,1-1 0,2-3 0,58 32 0,-31-27 0,1-2 0,151 46 0,174 11 0,0-34 0,-354-53 0,602 69 0,4-51 0,-427-34 0,327-59 0,-426 42 0,-1-5 0,-2-5 0,-1-5 0,139-73 0,-141 59 0,484-221 0,-567 263 0,800-362 0,-800 358 0,39-21 0,118-81 0,-80 44 0,-68 48 0,68-57 0,-79 56 0,-2-1 0,-1-2 0,-2-1 0,33-51 0,-60 83-124,0-1 0,-1-1 0,1 1 0,-1 0 0,0 0 0,0 0-1,0-1 1,0 1 0,-1 0 0,1-7 0,-2-9-6702</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4:47.358"/>
    </inkml:context>
    <inkml:brush xml:id="br0">
      <inkml:brushProperty name="width" value="0.05" units="cm"/>
      <inkml:brushProperty name="height" value="0.05" units="cm"/>
    </inkml:brush>
  </inkml:definitions>
  <inkml:trace contextRef="#ctx0" brushRef="#br0">0 168 24575,'7'-1'0,"0"-1"0,0 0 0,0-1 0,0 1 0,0-1 0,-1-1 0,1 1 0,-1-1 0,0 0 0,7-7 0,14-7 0,10-4 0,0 1 0,1 3 0,81-29 0,-116 46 0,0 1 0,0-1 0,0 1 0,1-1 0,-1 1 0,0 0 0,0 0 0,0 1 0,0-1 0,0 1 0,0-1 0,0 1 0,0 0 0,0 0 0,0 0 0,0 1 0,0-1 0,0 1 0,-1 0 0,1-1 0,-1 1 0,1 0 0,-1 0 0,0 1 0,1-1 0,-1 0 0,-1 1 0,1 0 0,2 3 0,4 9 0,0 1 0,-1 0 0,-1 0 0,6 23 0,1 3 0,18 51 120,-28-84-306,-1 1 1,0-1-1,-1 0 0,0 1 1,-1-1-1,0 1 1,-2 18-1,-3-11-6640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47.551"/>
    </inkml:context>
    <inkml:brush xml:id="br0">
      <inkml:brushProperty name="width" value="0.05" units="cm"/>
      <inkml:brushProperty name="height" value="0.05" units="cm"/>
    </inkml:brush>
  </inkml:definitions>
  <inkml:trace contextRef="#ctx0" brushRef="#br0">6 44 24575,'-4'-4'0,"2"-3"0,7 2 0,6 0 0,7 2 0,8 1 0,8-4 0,8 0 0,-3 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42.641"/>
    </inkml:context>
    <inkml:brush xml:id="br0">
      <inkml:brushProperty name="width" value="0.05" units="cm"/>
      <inkml:brushProperty name="height" value="0.05" units="cm"/>
    </inkml:brush>
  </inkml:definitions>
  <inkml:trace contextRef="#ctx0" brushRef="#br0">0 0 24575,'0'5'0,"0"5"0,0 6 0,0 5 0,0 2 0,0 7 0,0 3 0,0 4 0,0 5 0,0 4 0,0-2 0,0 1 0,0-3 0,5-4 0,0-8-8191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4:57.421"/>
    </inkml:context>
    <inkml:brush xml:id="br0">
      <inkml:brushProperty name="width" value="0.05" units="cm"/>
      <inkml:brushProperty name="height" value="0.05" units="cm"/>
    </inkml:brush>
  </inkml:definitions>
  <inkml:trace contextRef="#ctx0" brushRef="#br0">1 0 24575,'0'96'0,"3"-1"0,5 1 0,33 152 0,16-39-1365,-46-170-5461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4:58.250"/>
    </inkml:context>
    <inkml:brush xml:id="br0">
      <inkml:brushProperty name="width" value="0.05" units="cm"/>
      <inkml:brushProperty name="height" value="0.05" units="cm"/>
    </inkml:brush>
  </inkml:definitions>
  <inkml:trace contextRef="#ctx0" brushRef="#br0">678 31 24575,'-37'1'0,"0"2"0,1 2 0,-1 1 0,1 2 0,-64 24 0,43-10 0,1 3 0,-91 55 0,133-71 0,0 0 0,0 1 0,1 1 0,1 0 0,0 1 0,0 0 0,-11 16 0,20-25 0,1 0 0,0 0 0,0 1 0,0-1 0,0 0 0,1 1 0,0 0 0,-1-1 0,1 1 0,0 0 0,1 0 0,-1 0 0,1-1 0,-1 1 0,1 0 0,0 0 0,1 0 0,-1 0 0,1 0 0,0-1 0,0 1 0,0 0 0,0 0 0,0-1 0,1 1 0,0-1 0,0 1 0,0-1 0,0 0 0,0 0 0,1 0 0,-1 0 0,1 0 0,0 0 0,0-1 0,5 4 0,7 5 0,0-1 0,1-1 0,0 0 0,1-1 0,-1-1 0,2-1 0,-1 0 0,1-1 0,19 2 0,29 3 0,72 2 0,0-8-110,0-6 0,213-30-1,264-94-220,-415 67 331,-158 44 0,-2-2 0,64-35 0,-96 47 28,0-1-1,0 1 1,0-1-1,-1 0 1,0-1 0,12-14-1,-18 19-15,1 0 0,-1 0 0,1-1 0,-1 1 0,0 0 0,0 0 0,0-1 0,0 1 0,0-1 0,0 1 0,-1-1 0,1 1 0,-1-1 0,0 1 0,0-1 0,0 0-1,0 1 1,0-1 0,0 1 0,-1-1 0,1 1 0,-1-1 0,0 1 0,0-1 0,0 1 0,0-1 0,0 1 0,0 0 0,-3-3 0,0 0-1,0 0 0,-1 1 0,0 0 0,1 0 0,-2 0 0,1 0 0,0 1 0,-1 0 0,1 0 0,-9-3 0,-63-18-28,68 22 23,-50-11-6,0 3 0,-79-5 0,-124 9 0,218 6 0,3 0-75,-326 4 280,272 1-953,-171 33 1,212-25-6079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4:59.033"/>
    </inkml:context>
    <inkml:brush xml:id="br0">
      <inkml:brushProperty name="width" value="0.05" units="cm"/>
      <inkml:brushProperty name="height" value="0.05" units="cm"/>
    </inkml:brush>
  </inkml:definitions>
  <inkml:trace contextRef="#ctx0" brushRef="#br0">420 435 24575,'0'-1'0,"0"1"0,0 0 0,0-1 0,0 1 0,0-1 0,0 1 0,0 0 0,0-1 0,0 1 0,0-1 0,0 1 0,0 0 0,0-1 0,-1 1 0,1-1 0,0 1 0,0 0 0,0-1 0,-1 1 0,1 0 0,0 0 0,-1-1 0,1 1 0,0 0 0,-1 0 0,1-1 0,0 1 0,-1 0 0,1 0 0,0 0 0,-1-1 0,1 1 0,-16 3 0,-14 14 0,15-5 0,1 0 0,1 1 0,0 1 0,1 0 0,-20 31 0,-42 85 0,40-56 0,2 2 0,4 1 0,3 2 0,3 0 0,5 1 0,2 1 0,4 1 0,4-1 0,4 114 0,3-173 0,2 0 0,0 0 0,1 0 0,1 0 0,8 23 0,-10-39 0,1 1 0,0-1 0,0 1 0,0-1 0,1 0 0,0 0 0,0 0 0,1-1 0,-1 1 0,1-1 0,0 0 0,1-1 0,-1 1 0,1-1 0,0 0 0,0 0 0,0-1 0,1 0 0,9 4 0,1-2 0,1-1 0,-1-1 0,1 0 0,0-1 0,-1-1 0,1-1 0,19-2 0,127-22 0,-100 13 0,2121-214-756,-2170 224 756,4 0 0,36-6 0,-54 7 7,-1 0 1,1 0-1,0 0 1,-1 0-1,1 0 1,-1 0-1,1-1 1,0 1-1,-1 0 1,1 0-1,-1-1 1,1 1-1,-1 0 0,1-1 1,0 1-1,-1-1 1,0 1-1,1 0 1,-1-1-1,1 1 1,-1-1-1,0 1 1,1-1-1,-1 0 1,0 1-1,1-1 1,-1 1-1,0-1 1,0 0-1,0 1 1,1-1-1,-1 1 1,0-1-1,0 0 1,0 1-1,0-1 1,0 0-1,0 1 1,0-1-1,0 0 0,-1 1 1,1-1-1,0 1 1,0-1-1,-1 0 1,1 1-1,0-1 1,0 1-1,-1-2 1,-26-32 488,14 20-610,-3-11 114,1 0 0,0-2 0,2 0 0,1 0 0,2-1 0,0-1 0,-10-54 0,5-14 0,-3-106 0,-4-31 0,5 151 0,-4 1 0,-34-86 0,-22-81 0,71 200 0,5 38 0,0 0 0,-1 1 0,0-1 0,-5-13 0,7 23-52,0 0-1,-1-1 1,1 1-1,-1 0 1,0 0-1,1 0 1,-1 0-1,0 0 1,0 0-1,1 0 1,-1 1-1,0-1 1,0 0-1,0 0 1,0 1-1,0-1 1,0 0-1,0 1 1,0-1-1,0 1 1,-1-1-1,1 1 0,0 0 1,0 0-1,-2-1 1,-12 2-6774</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4:59.656"/>
    </inkml:context>
    <inkml:brush xml:id="br0">
      <inkml:brushProperty name="width" value="0.05" units="cm"/>
      <inkml:brushProperty name="height" value="0.05" units="cm"/>
    </inkml:brush>
  </inkml:definitions>
  <inkml:trace contextRef="#ctx0" brushRef="#br0">346 91 24575,'0'0'0,"-1"0"0,0 0 0,0-1 0,0 1 0,0 0 0,1-1 0,-1 1 0,0-1 0,0 1 0,1-1 0,-1 1 0,0-1 0,1 0 0,-1 1 0,0-1 0,1 0 0,-1 1 0,1-1 0,-1 0 0,1 0 0,0 1 0,-1-1 0,1 0 0,0 0 0,-1-1 0,-7-30 0,2 10 0,5 21 0,0-1 0,1 1 0,-1 0 0,0 0 0,0-1 0,0 1 0,0 0 0,0 0 0,0 0 0,0 0 0,-1 0 0,1 0 0,0 0 0,-1 1 0,1-1 0,0 0 0,-1 1 0,1-1 0,-1 1 0,-2-1 0,1 1 0,0-1 0,0 2 0,0-1 0,0 0 0,0 0 0,0 1 0,0 0 0,0 0 0,-6 2 0,-2 2 0,0 1 0,1 0 0,-1 1 0,-10 9 0,18-14 0,-23 18 0,-44 46 0,64-60 0,0 0 0,0 1 0,1 0 0,1 0 0,-1 1 0,1-1 0,0 1 0,0 0 0,1 0 0,0 0 0,1 0 0,-3 17 0,5-21 0,0 1 0,0 0 0,0-1 0,1 1 0,0-1 0,0 1 0,0-1 0,0 1 0,1-1 0,-1 0 0,1 1 0,0-1 0,5 6 0,-2-3 0,1 0 0,0 0 0,0-1 0,1 0 0,-1 0 0,13 8 0,4 0 0,2 0 0,0-2 0,38 14 0,-49-21 0,0 0 0,0 1 0,-1 1 0,0 0 0,20 16 0,-30-21 0,-1-1 0,0 1 0,0 0 0,-1 1 0,1-1 0,0 0 0,-1 0 0,1 1 0,-1-1 0,0 1 0,1-1 0,-1 1 0,-1 0 0,1 0 0,1 4 0,-2-4 0,-1 0 0,1 0 0,0 0 0,-1 0 0,0 0 0,0 0 0,0-1 0,0 1 0,0 0 0,0 0 0,-1-1 0,1 1 0,-1-1 0,0 1 0,0-1 0,0 0 0,-4 5 0,-5 3 12,0-1 0,-1 0 0,0 0 0,0-1 0,-1-1 0,0 0 0,0-1 0,-1 0 0,-18 5 0,6-4-309,-1-1 0,0-1 0,-1-1 0,-27 0 0,17-3-6529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00.158"/>
    </inkml:context>
    <inkml:brush xml:id="br0">
      <inkml:brushProperty name="width" value="0.05" units="cm"/>
      <inkml:brushProperty name="height" value="0.05" units="cm"/>
    </inkml:brush>
  </inkml:definitions>
  <inkml:trace contextRef="#ctx0" brushRef="#br0">181 97 24575,'1'-1'0,"-1"0"0,1 0 0,0 0 0,0 0 0,-1 0 0,1 0 0,-1 0 0,1 0 0,-1 0 0,1 0 0,-1 0 0,1 0 0,-1 0 0,0 0 0,0 0 0,0 0 0,1-2 0,-6-1 0,-7 10 0,0 4 0,0 0 0,1 0 0,0 2 0,1-1 0,-16 24 0,10-9 0,-27 54 0,37-68 0,1 1 0,1-1 0,0 1 0,0 0 0,1 0 0,1 1 0,0-1 0,1 0 0,1 15 0,0-24 0,0 0 0,1 0 0,0 0 0,0 0 0,0 0 0,0 0 0,0 0 0,1 0 0,0 0 0,0 0 0,0-1 0,0 1 0,1-1 0,-1 0 0,1 1 0,0-1 0,0 0 0,0 0 0,0-1 0,0 1 0,1-1 0,-1 0 0,1 0 0,0 0 0,-1 0 0,1 0 0,0-1 0,0 0 0,0 1 0,0-2 0,0 1 0,6 0 0,0 0 0,-1-1 0,1 0 0,0 0 0,-1-1 0,1 0 0,-1-1 0,1 0 0,-1-1 0,0 0 0,0 0 0,0-1 0,0 0 0,0-1 0,-1 1 0,0-2 0,0 1 0,0-1 0,11-12 0,-12 12 0,-1-1 0,-1 1 0,1-1 0,-1 0 0,0 0 0,0-1 0,-1 0 0,0 1 0,-1-1 0,0-1 0,0 1 0,0 0 0,-1-1 0,0 0 0,-1 1 0,0-1 0,-1 0 0,1 1 0,-2-1 0,-1-16 0,-1 13 0,-1 0 0,-1 0 0,1 0 0,-2 0 0,0 1 0,0 0 0,-1 0 0,0 1 0,-1 0 0,0 0 0,-12-10 0,2 3 0,-1 0 0,-1 2 0,0 0 0,-39-21 0,53 33 0,0 0 0,0 1 0,0-1 0,0 1 0,0 0 0,0 1 0,-11-2 0,16 3 0,-1 0 0,1 0 0,0 0 0,-1 0 0,1 0 0,0 1 0,-1-1 0,1 0 0,0 1 0,0-1 0,-1 1 0,1-1 0,0 1 0,0 0 0,0-1 0,0 1 0,0 0 0,0 0 0,0 0 0,0-1 0,0 1 0,0 1 0,0-1 0,0 0 0,0 0 0,1 0 0,-1 0 0,1 0 0,-1 1 0,1-1 0,-1 0 0,1 0 0,0 1 0,-1-1 0,1 0 0,0 1 0,0-1 0,0 0 0,0 1 0,0-1 0,0 0 0,1 3 0,0 9 0,1-1 0,1 0 0,0 0 0,0 0 0,1 0 0,6 12 0,39 71 0,-24-49 0,5 11-119,60 127 372,-81-160-467,-1-1-1,-1 1 1,-1 1 0,-1-1 0,-1 1 0,1 29 0,-5-28-6612</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00.542"/>
    </inkml:context>
    <inkml:brush xml:id="br0">
      <inkml:brushProperty name="width" value="0.05" units="cm"/>
      <inkml:brushProperty name="height" value="0.05" units="cm"/>
    </inkml:brush>
  </inkml:definitions>
  <inkml:trace contextRef="#ctx0" brushRef="#br0">23 6 24575,'-4'-4'0,"-2"2"0,1 7 0,0 6 0,2 11 0,5 10 0,3 8 0,0 7 0,0 8 0,-2 4 0,4 0 0,0-1 0,-1-5 0,-1-4 0,-2-5 0,-1-6 0,-2-10-8191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00.899"/>
    </inkml:context>
    <inkml:brush xml:id="br0">
      <inkml:brushProperty name="width" value="0.05" units="cm"/>
      <inkml:brushProperty name="height" value="0.05" units="cm"/>
    </inkml:brush>
  </inkml:definitions>
  <inkml:trace contextRef="#ctx0" brushRef="#br0">0 270 24575,'0'-4'0,"0"3"0,5 5 0,1 7 0,0 7 0,-1 3 0,-2 4 0,-1 5 0,-1 3 0,-1 0 0,1-1 0,-2-6-8191</inkml:trace>
  <inkml:trace contextRef="#ctx0" brushRef="#br0" timeOffset="1">79 38 24575,'0'-5'0,"0"-5"0,-5-2 0,0 2-8191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01.291"/>
    </inkml:context>
    <inkml:brush xml:id="br0">
      <inkml:brushProperty name="width" value="0.05" units="cm"/>
      <inkml:brushProperty name="height" value="0.05" units="cm"/>
    </inkml:brush>
  </inkml:definitions>
  <inkml:trace contextRef="#ctx0" brushRef="#br0">0 7 24575,'5'0'0,"1"-5"0,0 4 0,3 5 0,0 8 0,-1 9 0,-3 7 0,-1 6 0,-2 7 0,-1 5 0,3 4 0,2 1 0,-1-2 0,-1-2 0,-1-4 0,-1-4 0,-1-10-8191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01.653"/>
    </inkml:context>
    <inkml:brush xml:id="br0">
      <inkml:brushProperty name="width" value="0.05" units="cm"/>
      <inkml:brushProperty name="height" value="0.05" units="cm"/>
    </inkml:brush>
  </inkml:definitions>
  <inkml:trace contextRef="#ctx0" brushRef="#br0">0 356 24575,'0'-5'0,"0"-1"0,1 1 0,-1-1 0,1 1 0,0-1 0,1 1 0,-1 0 0,1 0 0,0 0 0,0-1 0,1 2 0,-1-1 0,1 0 0,4-4 0,1 0 0,0 1 0,0 0 0,1 1 0,1 0 0,16-10 0,50-22 0,-47 26 0,29-19 0,-51 28 0,0-1 0,-1 0 0,1 0 0,-1 0 0,0-1 0,-1 0 0,0 0 0,0 0 0,6-10 0,-10 15 0,0 0 0,0-1 0,-1 1 0,1-1 0,0 1 0,-1-1 0,1 1 0,-1-1 0,1 1 0,-1-1 0,0 0 0,1 1 0,-1-1 0,0 0 0,0 1 0,0-1 0,-1 0 0,1 1 0,0-1 0,-1 1 0,1-1 0,-1 0 0,1 1 0,-1-1 0,0 1 0,1-1 0,-1 1 0,0 0 0,0-1 0,0 1 0,0 0 0,0 0 0,-1-1 0,1 1 0,0 0 0,0 0 0,-1 0 0,1 1 0,-3-2 0,0 0 0,-1 0 0,1 0 0,-1 1 0,1-1 0,-1 1 0,0 0 0,0 1 0,1-1 0,-1 1 0,0 0 0,0 0 0,-7 2 0,8-2 0,0 1 0,-1 0 0,1 1 0,0-1 0,0 1 0,0-1 0,0 1 0,0 1 0,1-1 0,-1 0 0,0 1 0,1 0 0,0 0 0,0 0 0,0 0 0,0 0 0,0 1 0,-3 5 0,3-3 0,0 1 0,0-1 0,1 1 0,0 0 0,1-1 0,-1 1 0,1 0 0,1 0 0,-1 0 0,2 13 0,0-5 0,1-1 0,0 1 0,1-1 0,1 0 0,1 0 0,0 0 0,0-1 0,1 0 0,1 0 0,15 22 0,-12-23-341,1 0 0,0-1-1,15 11 1,1-2-6485</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02.088"/>
    </inkml:context>
    <inkml:brush xml:id="br0">
      <inkml:brushProperty name="width" value="0.05" units="cm"/>
      <inkml:brushProperty name="height" value="0.05" units="cm"/>
    </inkml:brush>
  </inkml:definitions>
  <inkml:trace contextRef="#ctx0" brushRef="#br0">1 67 24575,'0'-4'0,"1"0"0,-1 0 0,1 1 0,0-1 0,0 0 0,0 1 0,1-1 0,0 1 0,-1 0 0,1-1 0,0 1 0,5-5 0,-7 7 0,1-1 0,0 1 0,0 0 0,0 0 0,0 0 0,0 0 0,0 1 0,0-1 0,0 0 0,0 0 0,0 1 0,0-1 0,1 0 0,-1 1 0,0-1 0,1 1 0,-1 0 0,0-1 0,0 1 0,1 0 0,-1 0 0,1 0 0,-1 0 0,0 0 0,1 0 0,-1 0 0,0 0 0,1 1 0,-1-1 0,0 0 0,0 1 0,1-1 0,-1 1 0,0 0 0,0-1 0,2 3 0,4 3 0,-1 0 0,0 1 0,0 0 0,-1 0 0,0 0 0,0 1 0,-1 0 0,0 0 0,3 8 0,26 84 0,-22-62 0,37 114-37,55 199-1291,-91-296-5498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43.230"/>
    </inkml:context>
    <inkml:brush xml:id="br0">
      <inkml:brushProperty name="width" value="0.05" units="cm"/>
      <inkml:brushProperty name="height" value="0.05" units="cm"/>
    </inkml:brush>
  </inkml:definitions>
  <inkml:trace contextRef="#ctx0" brushRef="#br0">1 503 24575,'843'-52'-454,"-737"42"-1,1582-146-1437,-18-7 1861,-1592 155 916,442-66 1062,-488 67-1947,-3 0 0,0 1 0,0 1 0,32 0 0,6 5 0,35 0 0,-100 0-60,-1 0-17,1 0 1,0 0-1,-1 0 0,1-1 0,0 1 0,-1 0 1,1-1-1,-1 1 0,1-1 0,0 1 1,-1-1-1,1 0 0,-1 1 0,0-1 1,1 0-1,1-2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02.850"/>
    </inkml:context>
    <inkml:brush xml:id="br0">
      <inkml:brushProperty name="width" value="0.05" units="cm"/>
      <inkml:brushProperty name="height" value="0.05" units="cm"/>
    </inkml:brush>
  </inkml:definitions>
  <inkml:trace contextRef="#ctx0" brushRef="#br0">1115 754 24575,'-2'-1'0,"1"0"0,-1 0 0,0 0 0,1-1 0,-1 1 0,1 0 0,-1-1 0,1 1 0,-1-1 0,1 0 0,0 1 0,0-1 0,0 0 0,0 0 0,0 0 0,1 1 0,-1-1 0,0-3 0,-16-22 0,14 24 0,-1 1 0,1 0 0,-1 0 0,0 0 0,0 1 0,1-1 0,-1 1 0,0 0 0,0 0 0,-1 1 0,1-1 0,0 1 0,0 0 0,0 0 0,0 0 0,-7 1 0,-6 2 0,-1 1 0,-26 10 0,27-9 0,-81 28 0,-166 81 0,205-84 0,3 3 0,0 3 0,-98 82 0,132-97 0,1 0 0,1 1 0,0 1 0,2 1 0,1 0 0,1 1 0,1 1 0,1 1 0,-13 34 0,21-43 0,1-1 0,0 1 0,1 0 0,1 0 0,1 1 0,1-1 0,0 1 0,1-1 0,1 1 0,1-1 0,1 0 0,0 1 0,1-1 0,1-1 0,1 1 0,8 18 0,-3-14-1,1-1-1,0-1 1,1 0-1,2-1 1,0-1-1,28 28 0,-16-22 9,0-1 0,2-2 0,58 34-1,-20-22-56,0-4 0,2-2 0,123 31 0,-45-25-549,2-6 0,275 12-1,308-59-450,-534 1 877,0-9-1,359-100 0,-445 93 100,-2-5-1,-2-5 1,-2-4-1,-2-5 1,-3-4-1,119-91 1,-173 113 224,-1-3 1,-2-1 0,-2-3 0,-1-1 0,52-76 0,-79 98-43,-1-1 0,0 0 0,-2-1 0,-1 0 0,-1-1 0,8-35 0,-14 41-46,0 1 0,-1-1 1,-1 0-1,-1 0 0,0 0 0,-2 0 1,0 0-1,-1 1 0,-10-34 1,3 24 94,-2 0 1,-1 0 0,-1 1 0,-1 1 0,-1 0 0,-1 2 0,-2 0 0,-25-26 0,-6 0-124,-2 2 0,-83-58 0,63 55-34,-3 3 0,-1 4 0,-3 3 0,-1 3 0,-106-33 0,125 52 0,-1 3 0,-1 2 0,0 3 0,-1 3 0,0 3 0,0 3 0,0 2 0,-66 9 0,-12 14-95,-254 75 0,-125 80-95,160-38-1068,276-105-5028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03.363"/>
    </inkml:context>
    <inkml:brush xml:id="br0">
      <inkml:brushProperty name="width" value="0.05" units="cm"/>
      <inkml:brushProperty name="height" value="0.05" units="cm"/>
    </inkml:brush>
  </inkml:definitions>
  <inkml:trace contextRef="#ctx0" brushRef="#br0">392 209 24575,'0'-6'0,"1"0"0,0 0 0,0 0 0,1 1 0,3-9 0,5-18 0,-9 25 0,0 0 0,0 0 0,-1 0 0,0 0 0,0 0 0,0 0 0,-1 0 0,0 0 0,-1 0 0,-3-13 0,3 17 0,0 0 0,0 1 0,0-1 0,0 0 0,0 0 0,0 1 0,-1-1 0,1 1 0,-1 0 0,1 0 0,-1 0 0,0 0 0,0 0 0,0 1 0,0-1 0,0 1 0,0 0 0,-1 0 0,1 0 0,0 0 0,-1 0 0,1 1 0,-1 0 0,-4 0 0,-12 0 0,1 1 0,0 1 0,-1 1 0,1 1 0,0 0 0,0 2 0,1 0 0,0 1 0,0 1 0,0 0 0,1 2 0,0 0 0,-27 22 0,40-30 0,0 1 0,1 1 0,-1-1 0,1 0 0,0 1 0,0 0 0,0-1 0,0 1 0,1 0 0,0 1 0,-1-1 0,2 0 0,-1 1 0,0-1 0,1 1 0,0-1 0,0 1 0,0 0 0,1 0 0,-1-1 0,1 1 0,0 0 0,1 0 0,-1-1 0,1 1 0,0 0 0,0-1 0,0 1 0,1 0 0,-1-1 0,1 0 0,0 1 0,1-1 0,-1 0 0,1 0 0,0 0 0,0-1 0,0 1 0,0 0 0,7 4 0,4 4 0,1 0 0,0-1 0,0-1 0,1-1 0,1 0 0,0-1 0,30 10 0,132 28 0,-145-39 0,43 8 0,-31-7 0,66 21 0,-110-28 0,0-1 0,0 1 0,0-1 0,0 1 0,0 0 0,0 0 0,-1 0 0,1 0 0,0 0 0,0 1 0,-1-1 0,1 0 0,-1 1 0,1-1 0,-1 1 0,1 1 0,-1-2 0,-1 0 0,0 0 0,0-1 0,0 1 0,0 0 0,0 0 0,0-1 0,0 1 0,-1 0 0,1 0 0,0-1 0,0 1 0,0 0 0,-1 0 0,1-1 0,0 1 0,-1 0 0,1-1 0,-1 1 0,1 0 0,-1-1 0,1 1 0,-1-1 0,1 1 0,-1-1 0,0 1 0,0 0 0,-7 3 0,1 1 0,-1-1 0,0 0 0,0-1 0,-15 5 0,-7 0 30,0-1 0,0-2 0,-54 3 0,63-7-242,0-2 0,0 0 0,0-1-1,1-1 1,-1-1 0,-28-10 0,9-2-6614</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03.753"/>
    </inkml:context>
    <inkml:brush xml:id="br0">
      <inkml:brushProperty name="width" value="0.05" units="cm"/>
      <inkml:brushProperty name="height" value="0.05" units="cm"/>
    </inkml:brush>
  </inkml:definitions>
  <inkml:trace contextRef="#ctx0" brushRef="#br0">1 12 24575,'4'-4'0,"6"-2"0,1 5 0,0 7 0,1 6 0,-2 11 0,-1 5 0,-3 7 0,-2 7 0,2 4 0,0 4 0,0-3 0,-2 0 0,-2 0 0,0-2 0,-1-6 0,-1-9-8191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04.081"/>
    </inkml:context>
    <inkml:brush xml:id="br0">
      <inkml:brushProperty name="width" value="0.05" units="cm"/>
      <inkml:brushProperty name="height" value="0.05" units="cm"/>
    </inkml:brush>
  </inkml:definitions>
  <inkml:trace contextRef="#ctx0" brushRef="#br0">1 32 24575,'35'51'0,"-19"-27"0,1-1 0,1 0 0,1-1 0,1-1 0,38 31 0,-52-47 0,1 0 0,0 0 0,1-1 0,-1 0 0,1 0 0,0 0 0,-1-1 0,2 0 0,-1-1 0,0 0 0,0 0 0,1-1 0,-1 0 0,1-1 0,-1 1 0,1-2 0,-1 1 0,1-1 0,-1 0 0,1-1 0,-1 0 0,0 0 0,16-7 0,-17 5 0,-1 0 0,1 0 0,-1-1 0,0 1 0,0-1 0,0-1 0,-1 1 0,0-1 0,0 0 0,0 0 0,-1 0 0,0-1 0,0 1 0,-1-1 0,1 0 0,-2 0 0,1 0 0,2-11 0,0-3 0,-2-1 0,0 1 0,-1-1 0,-1 1 0,-3-28 0,2 84 0,0 96 0,16 90-1365,-13-152-5461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15.952"/>
    </inkml:context>
    <inkml:brush xml:id="br0">
      <inkml:brushProperty name="width" value="0.05" units="cm"/>
      <inkml:brushProperty name="height" value="0.05" units="cm"/>
    </inkml:brush>
  </inkml:definitions>
  <inkml:trace contextRef="#ctx0" brushRef="#br0">1435 0 24575,'-4'1'0,"-1"0"0,1 0 0,-1 1 0,1-1 0,0 1 0,-1 0 0,1 0 0,0 0 0,0 1 0,-3 2 0,-10 6 0,-110 67 0,-149 121 0,213-152 0,-350 277 0,302-228 0,-154 172 0,248-250-227,1 1-1,1 0 1,1 1-1,1 1 1,-13 28-1,14-19-6598</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16.981"/>
    </inkml:context>
    <inkml:brush xml:id="br0">
      <inkml:brushProperty name="width" value="0.05" units="cm"/>
      <inkml:brushProperty name="height" value="0.05" units="cm"/>
    </inkml:brush>
  </inkml:definitions>
  <inkml:trace contextRef="#ctx0" brushRef="#br0">365 444 24575,'-3'-1'0,"0"0"0,1 0 0,-1-1 0,0 1 0,0-1 0,1 1 0,-1-1 0,0 0 0,-3-5 0,-17-9 0,16 13 0,0 0 0,0 1 0,0 0 0,-1 0 0,1 0 0,0 1 0,-1 0 0,1 1 0,-1 0 0,1 0 0,-1 0 0,1 1 0,-1 0 0,-11 4 0,10-2 0,1 1 0,-1 0 0,0 0 0,1 1 0,0 0 0,0 1 0,0-1 0,1 1 0,0 1 0,-9 10 0,6-5 0,0 1 0,0 1 0,2 0 0,-1 0 0,2 1 0,0 0 0,1 0 0,0 0 0,1 1 0,1 0 0,1 0 0,0 0 0,0 18 0,3-22 0,0-1 0,1 1 0,0-1 0,1 1 0,1-1 0,0 0 0,0 0 0,1 0 0,1 0 0,-1-1 0,2 0 0,-1 0 0,10 12 0,-11-17 0,-1-1 0,1 1 0,0-1 0,0 0 0,0 0 0,1-1 0,-1 1 0,1-1 0,0 0 0,0-1 0,0 1 0,1-1 0,-1 0 0,0 0 0,1 0 0,-1-1 0,1 0 0,0 0 0,-1 0 0,1-1 0,0 0 0,-1 0 0,1-1 0,0 1 0,-1-1 0,1 0 0,0-1 0,7-2 0,0-1 0,-1-1 0,0-1 0,0 0 0,0 0 0,-1-1 0,0-1 0,0 0 0,-1 0 0,-1-1 0,1-1 0,-2 1 0,1-1 0,-1-1 0,11-22 0,-4 3 0,-1 0 0,-1-1 0,-2-1 0,13-61 0,-19 60 0,-2 0 0,-1 0 0,-1 0 0,-2 0 0,-1 0 0,-2 0 0,-2 0 0,0 1 0,-3 0 0,0 0 0,-3 1 0,-15-33 0,26 64 0,0-4 0,-1 1 0,0 0 0,0 0 0,0 0 0,0 0 0,-1 0 0,1 1 0,-1-1 0,0 1 0,-1-1 0,1 1 0,0 0 0,-6-3 0,9 6 0,-1-1 0,1 1 0,-1 0 0,1 0 0,-1 0 0,1 0 0,-1 0 0,1 0 0,-1 0 0,1 0 0,-1 0 0,1 0 0,-1 0 0,1 0 0,-1 0 0,1 0 0,-1 0 0,1 1 0,-1-1 0,1 0 0,0 0 0,-1 1 0,1-1 0,-1 0 0,1 0 0,0 1 0,-1-1 0,1 1 0,0-1 0,-1 0 0,1 1 0,-7 19 0,7 23 0,5-2 0,2 0 0,17 63 0,37 80 0,-43-132 0,90 215-1365,-86-219-5461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17.393"/>
    </inkml:context>
    <inkml:brush xml:id="br0">
      <inkml:brushProperty name="width" value="0.05" units="cm"/>
      <inkml:brushProperty name="height" value="0.05" units="cm"/>
    </inkml:brush>
  </inkml:definitions>
  <inkml:trace contextRef="#ctx0" brushRef="#br0">73 207 24575,'15'-1'0,"0"-1"0,0 0 0,0-1 0,0 0 0,22-9 0,-31 10 0,0 0 0,-1 0 0,0 0 0,1-1 0,-1 0 0,0 0 0,0 0 0,0-1 0,-1 1 0,1-1 0,-1 0 0,0-1 0,0 1 0,-1-1 0,1 1 0,-1-1 0,0 0 0,0-1 0,3-6 0,-5 9 0,-1-1 0,1 1 0,-1 0 0,0 0 0,0 0 0,0-1 0,0 1 0,0 0 0,-1 0 0,0 0 0,1-1 0,-1 1 0,0 0 0,-1 0 0,1 0 0,0 0 0,-1 1 0,0-1 0,1 0 0,-1 1 0,0-1 0,0 1 0,-1-1 0,1 1 0,0 0 0,-1 0 0,0 0 0,1 0 0,-1 1 0,0-1 0,0 1 0,0 0 0,0-1 0,-4 0 0,0 0 0,0-1 0,0 2 0,-1-1 0,1 1 0,0 0 0,-1 0 0,1 1 0,-1 0 0,1 0 0,0 1 0,-1 0 0,1 0 0,0 1 0,-9 2 0,10-1 0,-1 0 0,1 0 0,0 1 0,0-1 0,0 1 0,0 1 0,1-1 0,0 1 0,0 0 0,0 0 0,0 0 0,1 1 0,0 0 0,0-1 0,1 2 0,-1-1 0,1 0 0,-4 12 0,5-9 0,1 1 0,-1-1 0,1 0 0,1 0 0,0 0 0,0 1 0,1-1 0,0 0 0,0 0 0,1 0 0,1 0 0,-1 0 0,8 16 0,0-5 20,0 0 0,1-1 0,1 0 0,1-1 0,25 28 0,-29-36-155,1 0 0,0-1 0,1 0 0,0 0 0,0-2 0,1 1 0,0-1 0,0-1 0,1 0 0,15 5 0,-3-5-6691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17.719"/>
    </inkml:context>
    <inkml:brush xml:id="br0">
      <inkml:brushProperty name="width" value="0.05" units="cm"/>
      <inkml:brushProperty name="height" value="0.05" units="cm"/>
    </inkml:brush>
  </inkml:definitions>
  <inkml:trace contextRef="#ctx0" brushRef="#br0">9 157 24575,'-4'-15'0,"-1"-3"0,10 16 0,9 8 0,6 8 0,0 2 0,-2 0 0,0 1 0,0 0 0,-2 2 0,20 27 0,41 44 0,-74-87 0,0 0 0,0-1 0,1 1 0,-1-1 0,0 1 0,1-1 0,4 1 0,-8-2 0,0-1 0,1 0 0,-1 0 0,0 0 0,0 0 0,1 0 0,-1 0 0,0 0 0,1 0 0,-1 0 0,0 0 0,1 0 0,-1 0 0,0 0 0,1 0 0,-1 0 0,0 0 0,0 0 0,1 0 0,-1 0 0,0 0 0,1 0 0,-1-1 0,0 1 0,0 0 0,1 0 0,-1 0 0,0-1 0,0 1 0,1 0 0,-1 0 0,0-1 0,-1-18 0,-34-78 0,24 70 0,1 0 0,1 0 0,1-1 0,2 0 0,-5-44 0,11 69-97,-1 0-1,1 0 1,1 0-1,-1 0 1,0 0-1,1 0 1,-1 0-1,1 1 1,0-1-1,0 0 1,0 0-1,1 0 0,2-4 1,7-5-6729</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18.059"/>
    </inkml:context>
    <inkml:brush xml:id="br0">
      <inkml:brushProperty name="width" value="0.05" units="cm"/>
      <inkml:brushProperty name="height" value="0.05" units="cm"/>
    </inkml:brush>
  </inkml:definitions>
  <inkml:trace contextRef="#ctx0" brushRef="#br0">1 13 24575,'0'-5'0,"4"-1"0,2 5 0,4 7 0,5 6 0,0 7 0,2 3 0,2 3 0,2 2 0,-2 0 0,0 0 0,-4 0 0,-3 0 0,-5-5-8191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18.386"/>
    </inkml:context>
    <inkml:brush xml:id="br0">
      <inkml:brushProperty name="width" value="0.05" units="cm"/>
      <inkml:brushProperty name="height" value="0.05" units="cm"/>
    </inkml:brush>
  </inkml:definitions>
  <inkml:trace contextRef="#ctx0" brushRef="#br0">17 29 24575,'0'-4'0,"-5"-2"0,0-4 0,-1 4 0,6 4 0,3 5 0,4 3 0</inkml:trace>
  <inkml:trace contextRef="#ctx0" brushRef="#br0" timeOffset="1">560 185 24575,'10'-9'0,"24"-27"0,-33 35 0,1-1 0,-1 1 0,0 0 0,0-1 0,-1 1 0,1-1 0,0 1 0,0-1 0,-1 1 0,1-1 0,-1 1 0,1-1 0,-1 0 0,0 1 0,1-1 0,-1 0 0,0 1 0,0-1 0,0 0 0,-1 1 0,1-1 0,-1-2 0,0 3 0,1 0 0,-1 0 0,0 0 0,0 1 0,0-1 0,0 0 0,0 1 0,0-1 0,0 1 0,0-1 0,0 1 0,0-1 0,0 1 0,0 0 0,-1-1 0,1 1 0,0 0 0,0 0 0,0 0 0,-1 0 0,1 0 0,0 0 0,0 0 0,0 0 0,0 1 0,0-1 0,-1 0 0,1 1 0,0-1 0,0 1 0,-1 0 0,-36 17 0,29-12 0,0 0 0,0 1 0,0 0 0,1 1 0,0 0 0,0 0 0,1 0 0,0 1 0,1 0 0,-9 16 0,13-22 0,1 1 0,-1 0 0,1-1 0,0 1 0,0 0 0,0 0 0,0 0 0,1 0 0,-1 0 0,1 0 0,0 0 0,1 0 0,-1 0 0,0 0 0,1 0 0,0 0 0,0 0 0,0 0 0,1-1 0,-1 1 0,1 0 0,0-1 0,0 1 0,0-1 0,1 0 0,-1 1 0,1-1 0,-1 0 0,1-1 0,0 1 0,0 0 0,6 2 0,-3-1 13,0 0 0,0 0 0,1-1 1,-1 0-1,1-1 0,0 1 0,0-1 0,13 2 0,57 2-1433,-76-6 1357,37 1-6763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43.638"/>
    </inkml:context>
    <inkml:brush xml:id="br0">
      <inkml:brushProperty name="width" value="0.05" units="cm"/>
      <inkml:brushProperty name="height" value="0.05" units="cm"/>
    </inkml:brush>
  </inkml:definitions>
  <inkml:trace contextRef="#ctx0" brushRef="#br0">0 0 24575,'27'335'0,"-1"-70"0,-26-258-227,0-1-1,0 1 1,0 0-1,-1 0 1,-2 8-1,-3 1-6598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18.779"/>
    </inkml:context>
    <inkml:brush xml:id="br0">
      <inkml:brushProperty name="width" value="0.05" units="cm"/>
      <inkml:brushProperty name="height" value="0.05" units="cm"/>
    </inkml:brush>
  </inkml:definitions>
  <inkml:trace contextRef="#ctx0" brushRef="#br0">27 206 24575,'12'-1'0,"0"-1"0,-1-1 0,1 0 0,-1 0 0,18-9 0,-4 2 0,43-26 0,-65 34 0,0 0 0,0 0 0,0 0 0,-1-1 0,1 1 0,0 0 0,-1-1 0,0 0 0,0 0 0,1 0 0,-2 0 0,1 0 0,0 0 0,-1 0 0,1 0 0,-1-1 0,0 1 0,1-5 0,-2 6 0,0-1 0,0 0 0,0 1 0,-1-1 0,1 0 0,-1 1 0,0-1 0,1 1 0,-1-1 0,0 1 0,0-1 0,-1 1 0,1 0 0,0-1 0,-1 1 0,0 0 0,1 0 0,-1 0 0,0 0 0,0 0 0,0 1 0,0-1 0,0 1 0,-5-3 0,2 1 0,-1 0 0,1 0 0,-1 1 0,0 0 0,0 0 0,1 0 0,-1 1 0,0 0 0,0 0 0,0 1 0,-1-1 0,1 1 0,0 0 0,0 1 0,0 0 0,0 0 0,0 0 0,0 1 0,1-1 0,-1 1 0,0 1 0,1-1 0,-1 1 0,1 0 0,0 0 0,0 1 0,0 0 0,0-1 0,1 2 0,-1-1 0,1 0 0,0 1 0,1 0 0,-1 0 0,1 0 0,0 0 0,0 1 0,0-1 0,1 1 0,0-1 0,0 1 0,0 0 0,1 0 0,0 0 0,0 6 0,0-3 5,1-1 1,0 0-1,0 0 0,1 0 0,0 0 0,1 0 1,-1 0-1,2 0 0,-1 0 0,1 0 1,0-1-1,1 0 0,0 1 0,0-1 0,0-1 1,1 1-1,0 0 0,0-1 0,1 0 0,0-1 1,0 1-1,11 7 0,0-2-170,-1 0 0,2-2 0,0 0 0,0-1 0,0-1 0,1 0 0,0-1 0,23 3 0,10 0-6661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19.494"/>
    </inkml:context>
    <inkml:brush xml:id="br0">
      <inkml:brushProperty name="width" value="0.05" units="cm"/>
      <inkml:brushProperty name="height" value="0.05" units="cm"/>
    </inkml:brush>
  </inkml:definitions>
  <inkml:trace contextRef="#ctx0" brushRef="#br0">228 82 24575,'0'-1'0,"0"1"0,0-1 0,0 1 0,0-1 0,0 0 0,0 1 0,0-1 0,-1 1 0,1-1 0,0 0 0,0 1 0,-1-1 0,1 1 0,0-1 0,0 1 0,-1-1 0,1 1 0,-1-1 0,1 1 0,-1-1 0,1 1 0,-1-1 0,1 1 0,-1 0 0,1-1 0,-1 1 0,1 0 0,-1 0 0,0-1 0,-22 1 0,17 1 0,0 1 0,0 0 0,0 0 0,1 0 0,-8 5 0,2 1 0,1 0 0,0 2 0,0-1 0,1 1 0,0 0 0,1 1 0,0 0 0,1 1 0,0-1 0,-6 14 0,9-15 0,-1 0 0,1 0 0,1 1 0,0-1 0,0 1 0,1-1 0,0 1 0,1 0 0,1 0 0,-1 0 0,2-1 0,2 22 0,-2-29 0,0 0 0,0 0 0,0 0 0,0 0 0,0 0 0,1 0 0,-1-1 0,1 1 0,0 0 0,-1-1 0,1 1 0,1-1 0,-1 0 0,0 0 0,1 0 0,-1 0 0,1 0 0,-1 0 0,1-1 0,0 1 0,0-1 0,-1 0 0,1 0 0,0 0 0,0 0 0,0 0 0,1-1 0,-1 1 0,0-1 0,0 0 0,0 0 0,0 0 0,0 0 0,0-1 0,0 1 0,4-2 0,2 0 0,0 0 0,0-1 0,0 0 0,0 0 0,0-1 0,-1 0 0,0-1 0,0 0 0,0 0 0,0-1 0,6-6 0,-6 4 0,-1 0 0,0-1 0,-1 0 0,0 0 0,0-1 0,-1 1 0,0-1 0,-1 0 0,0 0 0,0-1 0,-1 1 0,0-1 0,-1 0 0,-1 0 0,0 0 0,0 0 0,-2-20 0,1 24 0,-1-1 0,-1 1 0,1-1 0,-1 1 0,-1-1 0,1 1 0,-1 0 0,-1 0 0,1 0 0,-1 1 0,0-1 0,-1 1 0,1 0 0,-1 0 0,-1 0 0,1 1 0,-1 0 0,0 0 0,0 0 0,0 1 0,-1 0 0,1 0 0,-1 0 0,0 1 0,0 0 0,-9-2 0,10 3-54,0 0-1,-1 0 0,1 0 1,0 1-1,0 0 1,-1 1-1,1-1 0,0 1 1,-1 0-1,1 1 1,-1 0-1,1 0 0,0 0 1,0 1-1,0-1 0,0 2 1,0-1-1,0 1 1,0-1-1,1 2 0,-1-1 1,1 0-1,0 1 1,-8 7-1,1 4-6771</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19.842"/>
    </inkml:context>
    <inkml:brush xml:id="br0">
      <inkml:brushProperty name="width" value="0.05" units="cm"/>
      <inkml:brushProperty name="height" value="0.05" units="cm"/>
    </inkml:brush>
  </inkml:definitions>
  <inkml:trace contextRef="#ctx0" brushRef="#br0">152 241 24575,'1'-9'0,"0"0"0,0 1 0,1-1 0,4-12 0,4-18 0,-9 31 0,2-9 0,-1 0 0,-1-27 0,-1 41 0,0 0 0,0 1 0,0-1 0,0 1 0,0-1 0,-1 0 0,1 1 0,-1-1 0,0 1 0,0-1 0,0 1 0,0 0 0,0-1 0,-1 1 0,1 0 0,0 0 0,-1 0 0,0 0 0,0 0 0,1 0 0,-1 0 0,0 1 0,0-1 0,-5-2 0,5 4 0,0 0 0,0 0 0,1 0 0,-1 0 0,0 0 0,0 0 0,0 0 0,0 1 0,1-1 0,-1 1 0,0 0 0,0-1 0,1 1 0,-1 0 0,0 0 0,1 0 0,-1 0 0,1 0 0,0 1 0,-1-1 0,1 0 0,0 1 0,-1-1 0,1 0 0,0 1 0,0 0 0,0-1 0,1 1 0,-2 2 0,-5 9 0,1-1 0,-7 22 0,-5 18 0,3 0 0,1 1 0,4 1 0,1 0 0,-1 73 0,9-98 0,2 1 0,0-1 0,3 0 0,0 0 0,2-1 0,0 1 0,3-1 0,0-1 0,1 1 0,2-2 0,26 45 0,-31-60-85,0-1 0,1 1-1,0-1 1,1-1 0,0 0-1,0 0 1,1-1 0,0 0-1,0 0 1,1-1 0,0-1-1,1 0 1,-1 0 0,1-1-1,20 5 1,-4-5-6741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20.203"/>
    </inkml:context>
    <inkml:brush xml:id="br0">
      <inkml:brushProperty name="width" value="0.05" units="cm"/>
      <inkml:brushProperty name="height" value="0.05" units="cm"/>
    </inkml:brush>
  </inkml:definitions>
  <inkml:trace contextRef="#ctx0" brushRef="#br0">46 41 24575,'0'-9'0,"0"-17"0,-1 21 0,-2 12 0,-10 49 0,2-1 0,3 2 0,-1 82 0,8-106 24,2 0 0,2 0 0,1 0 0,10 39 0,-8-49-236,1 0 0,1 0 0,1-1-1,1 0 1,0-1 0,22 32 0,-13-29-6614</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20.579"/>
    </inkml:context>
    <inkml:brush xml:id="br0">
      <inkml:brushProperty name="width" value="0.05" units="cm"/>
      <inkml:brushProperty name="height" value="0.05" units="cm"/>
    </inkml:brush>
  </inkml:definitions>
  <inkml:trace contextRef="#ctx0" brushRef="#br0">104 727 24575,'-30'-12'0,"-15"-7"0,43 18 0,0-1 0,0 1 0,0 0 0,0 0 0,0-1 0,0 1 0,0-1 0,1 0 0,-1 0 0,0 1 0,1-1 0,0 0 0,-1 0 0,1 0 0,-1-3 0,2 3 0,-1 1 0,1 0 0,0-1 0,0 1 0,0 0 0,1-1 0,-1 1 0,0 0 0,0-1 0,1 1 0,-1 0 0,1-1 0,-1 1 0,1 0 0,-1 0 0,1 0 0,0-1 0,0 1 0,0 0 0,-1 0 0,1 0 0,0 0 0,0 0 0,2 0 0,28-20 0,11 1 0,58-17 0,-24 9 0,274-102 0,-282 95 0,-30 14 0,-37 21 0,0 0 0,0 0 0,-1-1 0,1 1 0,0 0 0,0 0 0,0 0 0,0 0 0,0 0 0,0 0 0,0 0 0,0 0 0,0 0 0,-1 0 0,1 1 0,0-1 0,0 0 0,0 1 0,0-1 0,0 0 0,-1 1 0,1-1 0,0 1 0,0-1 0,-1 1 0,1 0 0,0-1 0,-1 1 0,1 0 0,-1-1 0,1 1 0,-1 0 0,1 0 0,-1-1 0,1 3 0,16 37 0,-11-24 0,96 190-1365,-87-180-5461</inkml:trace>
  <inkml:trace contextRef="#ctx0" brushRef="#br0" timeOffset="1">779 1 24575,'-4'0'0,"-3"4"0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21.411"/>
    </inkml:context>
    <inkml:brush xml:id="br0">
      <inkml:brushProperty name="width" value="0.05" units="cm"/>
      <inkml:brushProperty name="height" value="0.05" units="cm"/>
    </inkml:brush>
  </inkml:definitions>
  <inkml:trace contextRef="#ctx0" brushRef="#br0">179 101 24575,'-28'-34'0,"25"28"0,-1 1 0,1 0 0,-1 0 0,0 0 0,-1 1 0,1 0 0,-1-1 0,0 2 0,-7-6 0,8 7 0,-1 0 0,0-1 0,1 2 0,-1-1 0,0 0 0,0 1 0,0 0 0,-1 0 0,1 1 0,0-1 0,-5 1 0,8 1 0,0-1 0,0 0 0,1 0 0,-1 1 0,0-1 0,1 1 0,-1 0 0,1-1 0,-1 1 0,1 0 0,-1 0 0,1 0 0,-1 0 0,1 0 0,0 0 0,0 0 0,-1 0 0,1 1 0,0-1 0,0 0 0,0 1 0,0-1 0,1 1 0,-1-1 0,0 1 0,1 0 0,-1-1 0,1 1 0,-1 0 0,1-1 0,0 1 0,0 0 0,-1-1 0,1 1 0,0 0 0,1 2 0,0 10 0,1-1 0,0 0 0,1 1 0,1-1 0,0 0 0,1-1 0,0 1 0,13 20 0,66 94 0,-69-105 0,49 62-85,35 53 285,-83-113-570,-2 1 0,-1 0 0,18 47 0,-23-47-6456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21.740"/>
    </inkml:context>
    <inkml:brush xml:id="br0">
      <inkml:brushProperty name="width" value="0.05" units="cm"/>
      <inkml:brushProperty name="height" value="0.05" units="cm"/>
    </inkml:brush>
  </inkml:definitions>
  <inkml:trace contextRef="#ctx0" brushRef="#br0">12 1 24575,'-5'0'0,"-1"4"0,5 6 0,3 6 0,5 0 0,1 2 0,4 6 0,1 4 0,1 1 0,-1 5 0,1 1 0,-1-1 0,1-2 0,-2-2 0,-2-2 0,1-5 0,-2-7-8191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22.130"/>
    </inkml:context>
    <inkml:brush xml:id="br0">
      <inkml:brushProperty name="width" value="0.05" units="cm"/>
      <inkml:brushProperty name="height" value="0.05" units="cm"/>
    </inkml:brush>
  </inkml:definitions>
  <inkml:trace contextRef="#ctx0" brushRef="#br0">16 7 24575,'-4'0'0,"-2"-5"0,0 4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22.538"/>
    </inkml:context>
    <inkml:brush xml:id="br0">
      <inkml:brushProperty name="width" value="0.05" units="cm"/>
      <inkml:brushProperty name="height" value="0.05" units="cm"/>
    </inkml:brush>
  </inkml:definitions>
  <inkml:trace contextRef="#ctx0" brushRef="#br0">0 231 24575,'0'1'0,"1"0"0,-1 0 0,0 0 0,1 0 0,-1 0 0,1 0 0,-1 0 0,1 0 0,-1 0 0,1 0 0,0 0 0,0 0 0,-1-1 0,1 1 0,0 0 0,0 0 0,0-1 0,0 1 0,0-1 0,1 1 0,25 12 0,-18-9 0,14 7 0,-1 1 0,33 24 0,-47-30 0,0 0 0,-1 1 0,1 0 0,-2 0 0,1 0 0,-1 1 0,0 0 0,-1 0 0,7 15 0,-4-8 0,-4-15 0,-3-24 0,-1 5 0,1 2 0,1 0 0,0 0 0,2 0 0,0 0 0,10-27 0,-12 39 0,1 0 0,-1-1 0,1 1 0,1 0 0,-1 1 0,1-1 0,0 0 0,8-7 0,-10 10 0,1 0 0,0 1 0,0-1 0,0 0 0,-1 1 0,2 0 0,-1-1 0,0 1 0,0 1 0,0-1 0,0 0 0,1 1 0,-1-1 0,0 1 0,0 0 0,1 0 0,2 1 0,-1 0 0,0 1 0,0 0 0,0 0 0,0 0 0,-1 0 0,1 1 0,-1-1 0,1 1 0,-1 0 0,0 1 0,0-1 0,-1 1 0,1-1 0,-1 1 0,0 0 0,0 1 0,0-1 0,4 9 0,4 8 0,0 2 0,11 34 0,-22-55 0,6 17 0,-4-13 0,0 0 0,0 1 0,0-1 0,1 0 0,0-1 0,0 1 0,6 7 0,-9-12 0,0-1 0,1 1 0,-1-1 0,1 1 0,-1-1 0,1 0 0,-1 1 0,1-1 0,-1 0 0,1 0 0,-1 1 0,1-1 0,-1 0 0,1 0 0,0 0 0,-1 1 0,1-1 0,-1 0 0,1 0 0,0 0 0,-1 0 0,1 0 0,-1 0 0,1-1 0,0 1 0,-1 0 0,1 0 0,-1 0 0,1 0 0,-1-1 0,1 1 0,0 0 0,-1-1 0,1 1 0,-1 0 0,0-1 0,1 1 0,-1-1 0,1 1 0,-1 0 0,1-1 0,-1 1 0,0-1 0,0 1 0,1-1 0,-1 0 0,1 0 0,13-29 0,-14 29 0,4-8 0,0-1 0,1 0 0,0 1 0,0 0 0,1 0 0,0 0 0,1 1 0,0 0 0,0 0 0,1 1 0,0-1 0,13-7 0,21-15 0,-17 13 0,33-29 0,-52 41 0,-1 0 0,0 0 0,-1 0 0,1-1 0,-1 1 0,0-1 0,-1 0 0,1 0 0,-1-1 0,0 1 0,3-13 0,-5 16 0,0 0 0,-1 0 0,0-1 0,1 1 0,-1 0 0,0 0 0,0-1 0,-1 1 0,1 0 0,-1 0 0,0-1 0,1 1 0,-1 0 0,-1 0 0,1 0 0,0 0 0,-1 0 0,0 0 0,1 1 0,-1-1 0,0 0 0,0 1 0,-1 0 0,1-1 0,0 1 0,-1 0 0,0 0 0,1 0 0,-1 0 0,0 1 0,0-1 0,0 1 0,-4-2 0,0 1 0,1 0 0,-1 0 0,0 1 0,0 0 0,0 0 0,0 0 0,0 1 0,0 0 0,0 0 0,-1 1 0,1 0 0,0 0 0,1 1 0,-11 3 0,12-2 0,-1-1 0,1 1 0,0 0 0,0 0 0,0 1 0,0 0 0,0 0 0,1 0 0,0 0 0,0 1 0,0-1 0,0 1 0,1 0 0,-5 9 0,4-5 0,0 0 0,1 0 0,0 0 0,1 1 0,0-1 0,0 1 0,1 0 0,0 16 0,1-13 0,1 0 0,0-1 0,1 1 0,0 0 0,1-1 0,0 0 0,1 1 0,0-1 0,1-1 0,1 1 0,0-1 0,0 0 0,1 0 0,11 13 0,-7-13 17,1-1 0,-1-1 1,2 0-1,-1 0 0,1-1 0,17 8 0,3-2-760,51 16 1,-29-14-6084</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28.899"/>
    </inkml:context>
    <inkml:brush xml:id="br0">
      <inkml:brushProperty name="width" value="0.05" units="cm"/>
      <inkml:brushProperty name="height" value="0.05" units="cm"/>
    </inkml:brush>
  </inkml:definitions>
  <inkml:trace contextRef="#ctx0" brushRef="#br0">104 506 24575,'-1'89'0,"22"168"0,-8-180 0,93 610 0,-68-318 0,-37-350 0,-1-11 0,1 0 0,0-1 0,0 1 0,0-1 0,5 13 0,-5-18 0,0 0 0,-1-1 0,1 1 0,0-1 0,0 0 0,0 1 0,0-1 0,1 0 0,-1 1 0,0-1 0,0 0 0,1 0 0,-1 0 0,1 0 0,-1 0 0,1 0 0,-1-1 0,1 1 0,0 0 0,-1-1 0,1 1 0,0-1 0,-1 0 0,1 0 0,0 1 0,0-1 0,-1 0 0,1 0 0,0-1 0,2 1 0,25-5 0,0-2 0,-1 0 0,33-14 0,-7 2 0,79-21 0,3 5 0,1 6 0,152-12 0,-218 39 0,-50 3 0,1-2 0,-1 0 0,34-7 0,-53 8 0,-1-1 0,1 1 0,-1-1 0,1 1 0,-1-1 0,1 0 0,-1 0 0,0 1 0,1-1 0,-1 0 0,0 0 0,0 0 0,0 0 0,0-1 0,0 1 0,0 0 0,0 0 0,0-1 0,0 1 0,0 0 0,-1-1 0,1 1 0,-1-1 0,1 1 0,-1-1 0,1 1 0,-1-1 0,0 1 0,0-1 0,0 1 0,0-1 0,0 1 0,0-1 0,0 1 0,-1-3 0,-1-6 0,0 0 0,-1 0 0,0 1 0,-7-14 0,3 5 0,-134-391 0,-21-58 0,43-12 0,104 399 0,-37-198 0,52 275 0,-1 1 0,1 0 0,-1-1 0,0 1 0,0-1 0,0 1 0,0 0 0,0 0 0,0 0 0,0-1 0,-1 1 0,-2-3 0,4 5 0,-1 0 0,1 0 0,0 0 0,-1-1 0,1 1 0,0 0 0,-1 0 0,1 0 0,0 0 0,-1 0 0,1 0 0,-1 0 0,1 0 0,0 0 0,-1 0 0,1 0 0,0 0 0,-1 0 0,1 0 0,-1 0 0,1 0 0,0 0 0,-1 0 0,1 1 0,0-1 0,-1 0 0,1 0 0,-1 1 0,-11 17 0,-7 25 0,10-21 0,-21 37 0,25-51 0,-1-1 0,0 1 0,0-1 0,0 0 0,-1-1 0,0 0 0,0 0 0,-9 6 0,-8 2 0,0-1 0,-1-1 0,-47 15 0,-86 17 0,102-30 0,-354 80 0,410-94 0,0 0 0,0 0 0,0 0 0,0 0 0,-1-1 0,1 1 0,0 0 0,0 0 0,0 0 0,0 0 0,0 0 0,0 0 0,0 0 0,-1 0 0,1 0 0,0 0 0,0 0 0,0 0 0,0 0 0,0 0 0,0 0 0,0 0 0,-1 0 0,1 1 0,0-1 0,0 0 0,0 0 0,0 0 0,0 0 0,0 0 0,0 0 0,0 0 0,-1 0 0,1 0 0,0 0 0,0 0 0,0 1 0,0-1 0,0 0 0,0 0 0,0 0 0,0 0 0,0 0 0,0 0 0,0 0 0,0 0 0,0 1 0,0-1 0,0 0 0,0 0 0,0 0 0,0 0 0,0 0 0,0 0 0,0 1 0,0-1 0,0 0 0,0 0 0,0 0 0,0 0 0,0 0 0,0 0 0,0 0 0,0 1 0,11 4 0,17 3 0,-27-7 0,11 2-85,0 1 0,0 1-1,0 1 1,-1-1 0,0 2-1,0-1 1,-1 2 0,0-1-1,0 1 1,0 1 0,-1 0-1,0 0 1,-1 1 0,0 0-1,10 18 1,-5-5-6741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44.212"/>
    </inkml:context>
    <inkml:brush xml:id="br0">
      <inkml:brushProperty name="width" value="0.05" units="cm"/>
      <inkml:brushProperty name="height" value="0.05" units="cm"/>
    </inkml:brush>
  </inkml:definitions>
  <inkml:trace contextRef="#ctx0" brushRef="#br0">21 24 24575,'-2'-1'0,"1"1"0,-1-1 0,1 1 0,-1-1 0,0 0 0,1 1 0,-1-1 0,1 0 0,0 0 0,-1 0 0,1 0 0,-1-2 0,2 3 0,0 1 0,0-1 0,1 0 0,-1 0 0,0 0 0,1 0 0,-1 0 0,0 0 0,1 0 0,-1 0 0,0 0 0,0 0 0,1 0 0,-1 0 0,0 0 0,1 0 0,-1 0 0,0 0 0,1 0 0,-1-1 0,0 1 0,0 0 0,1 0 0,-1 0 0,0 0 0,0-1 0,1 1 0,-1 0 0,0 0 0,0 0 0,0-1 0,1 1 0,-1 0 0,0 0 0,0-1 0,0 1 0,0 0 0,0-1 0,0 1 0,1 0 0,-1 0 0,0-1 0,0 1 0,0 0 0,0-1 0,0 1 0,0 0 0,0-1 0,0 1 0,0 0 0,0 0 0,0-1 0,-1 1 0,1 0 0,0-1 0,0 1 0,0 0 0,0 0 0,0-1 0,-1 1 0,1 0 0,0 0 0,0-1 0,0 1 0,-1 0 0,1 0 0,0-1 0,19 2 0,0 0 0,23 6 0,16 1 0,152-3 0,-45-2 0,-161-3 0,0 0 0,0 1 0,0-1 0,0 1 0,0 0 0,-1 0 0,1 0 0,0 0 0,0 1 0,-1-1 0,1 1 0,-1 0 0,6 3 0,-7-2 0,0 0 0,0 0 0,1 0 0,-2-1 0,1 2 0,0-1 0,-1 0 0,1 0 0,-1 1 0,0-1 0,0 0 0,0 1 0,0-1 0,-1 1 0,1 4 0,31 367 0,-22-159 0,5 45 0,-9-104 0,-1-20 0,5-81-1365,-11-45-5461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29.543"/>
    </inkml:context>
    <inkml:brush xml:id="br0">
      <inkml:brushProperty name="width" value="0.05" units="cm"/>
      <inkml:brushProperty name="height" value="0.05" units="cm"/>
    </inkml:brush>
  </inkml:definitions>
  <inkml:trace contextRef="#ctx0" brushRef="#br0">273 33 24575,'-1'-2'0,"1"1"0,-1 0 0,0-1 0,1 1 0,-1 0 0,0 0 0,0 0 0,1 0 0,-1 0 0,0 0 0,0 0 0,0 0 0,0 0 0,-1 0 0,1 0 0,0 1 0,0-1 0,0 0 0,-1 1 0,1-1 0,0 1 0,-1 0 0,1-1 0,0 1 0,-1 0 0,1 0 0,-3 0 0,-39-4 0,31 5 0,0 0 0,0 1 0,1 1 0,-1 0 0,1 0 0,-1 1 0,1 0 0,0 1 0,1 1 0,-1 0 0,1 0 0,0 1 0,1 0 0,0 0 0,0 1 0,-9 11 0,17-18 0,0 0 0,0 0 0,1 0 0,-1 0 0,0 0 0,1 0 0,0 1 0,-1-1 0,1 0 0,-1 0 0,1 0 0,0 1 0,0-1 0,0 0 0,0 1 0,0-1 0,0 0 0,0 0 0,0 1 0,0-1 0,1 0 0,-1 0 0,0 1 0,1-1 0,-1 0 0,1 0 0,-1 0 0,1 0 0,0 0 0,0 0 0,-1 0 0,1 0 0,0 0 0,0 0 0,0 0 0,0 0 0,0-1 0,0 1 0,0 0 0,0-1 0,0 1 0,0 0 0,1-1 0,-1 0 0,2 1 0,3 2 0,1 0 0,-1-1 0,1 0 0,0-1 0,0 1 0,13 0 0,-10-2 0,0-1 0,0 0 0,-1-1 0,1 0 0,-1-1 0,1 1 0,-1-2 0,16-7 0,-20 9 0,-1-1 0,1 1 0,0-1 0,-1 0 0,0-1 0,1 1 0,-1-1 0,-1 1 0,1-1 0,0-1 0,-1 1 0,0 0 0,0-1 0,0 1 0,-1-1 0,1 0 0,1-5 0,-4 8-3,0 0 0,1 1 0,-1-1-1,0 1 1,0-1 0,0 0 0,0 1 0,0-1-1,0 0 1,0 1 0,0-1 0,-1 1-1,1-1 1,-1 0 0,1 1 0,-1-1 0,0 1-1,1-1 1,-1 1 0,0 0 0,0-1-1,0 1 1,0 0 0,-2-2 0,0 1 21,0 0 0,0 0 0,-1 0 1,1 0-1,0 1 0,-1-1 0,0 1 0,1 0 1,-1 0-1,-5-1 0,-2 1-230,0 0 0,-1 0 0,1 1-1,0 0 1,-1 1 0,-13 3 0,3 3-6614</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49.506"/>
    </inkml:context>
    <inkml:brush xml:id="br0">
      <inkml:brushProperty name="width" value="0.05" units="cm"/>
      <inkml:brushProperty name="height" value="0.05" units="cm"/>
    </inkml:brush>
  </inkml:definitions>
  <inkml:trace contextRef="#ctx0" brushRef="#br0">0 718 24575,'12'-2'0,"-1"1"0,0-2 0,0 0 0,0 0 0,0-1 0,0 0 0,-1-1 0,11-6 0,23-10 0,230-80-147,368-86 0,299-13-328,-382 87 357,-522 105 168,-18 6 49,-1-2-1,0 0 1,-1-1-1,1-1 0,-1 0 1,18-10-1,-27 7-1315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4:05:49.957"/>
    </inkml:context>
    <inkml:brush xml:id="br0">
      <inkml:brushProperty name="width" value="0.05" units="cm"/>
      <inkml:brushProperty name="height" value="0.05" units="cm"/>
    </inkml:brush>
  </inkml:definitions>
  <inkml:trace contextRef="#ctx0" brushRef="#br0">0 1014 24575,'0'-3'0,"1"0"0,-1 1 0,1-1 0,-1 1 0,1-1 0,0 1 0,0 0 0,0-1 0,0 1 0,1 0 0,-1 0 0,0-1 0,1 1 0,0 0 0,-1 1 0,1-1 0,0 0 0,0 0 0,0 1 0,0-1 0,4-1 0,6-4 0,0 1 0,26-9 0,-20 8 0,385-133 38,7 27-676,-264 74-193,1516-364-1694,-1321 332 2185,319-71-187,-608 129 710,-23 4-3734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45.057"/>
    </inkml:context>
    <inkml:brush xml:id="br0">
      <inkml:brushProperty name="width" value="0.05" units="cm"/>
      <inkml:brushProperty name="height" value="0.05" units="cm"/>
    </inkml:brush>
  </inkml:definitions>
  <inkml:trace contextRef="#ctx0" brushRef="#br0">0 69 24575,'1'-3'0,"0"1"0,-1-1 0,1 1 0,0 0 0,0-1 0,0 1 0,0 0 0,1 0 0,-1 0 0,1 0 0,-1 0 0,1 0 0,0 0 0,0 0 0,0 0 0,0 1 0,0-1 0,3-1 0,1-1 0,1 0 0,-1 0 0,1 1 0,12-5 0,-18 7 0,0 1 0,0-1 0,0 1 0,1-1 0,-1 1 0,0 0 0,0-1 0,1 1 0,-1 0 0,0 0 0,0 0 0,1 0 0,-1 0 0,0 0 0,1 0 0,-1 0 0,0 1 0,0-1 0,1 0 0,-1 1 0,0-1 0,0 1 0,0-1 0,1 1 0,-1 0 0,0 0 0,0-1 0,0 1 0,0 0 0,0 0 0,0 0 0,-1 0 0,1 0 0,0 0 0,0 0 0,-1 0 0,1 0 0,-1 1 0,1-1 0,-1 0 0,1 0 0,-1 1 0,0-1 0,0 0 0,1 0 0,-1 1 0,0-1 0,0 2 0,0 8 0,-1 0 0,0 0 0,0 0 0,-5 17 0,5-23 0,-6 25 0,-14 76 0,19-92 0,1 0 0,1 1 0,0-1 0,0 0 0,4 20 0,-3-29 7,0 0 0,1-1-1,-1 1 1,1 0 0,0-1-1,0 1 1,1-1-1,-1 1 1,1-1 0,0 0-1,0 0 1,1 0 0,-1-1-1,1 1 1,-1-1 0,1 0-1,7 4 1,-3-2-172,1-1 0,-1 0 0,1-1 0,0 0 0,0 0 0,1-1 0,-1 0 0,12 1 0,19 0-6661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46.060"/>
    </inkml:context>
    <inkml:brush xml:id="br0">
      <inkml:brushProperty name="width" value="0.05" units="cm"/>
      <inkml:brushProperty name="height" value="0.05" units="cm"/>
    </inkml:brush>
  </inkml:definitions>
  <inkml:trace contextRef="#ctx0" brushRef="#br0">1 0 24575,'0'4'0,"0"7"0,4 5 0,2 8 0,-1 6 0,0 1 0,3 5 0,0 0 0,-1-2 0,-2-1 0,2-3 0,1-2 0,-1-5-8191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46.421"/>
    </inkml:context>
    <inkml:brush xml:id="br0">
      <inkml:brushProperty name="width" value="0.05" units="cm"/>
      <inkml:brushProperty name="height" value="0.05" units="cm"/>
    </inkml:brush>
  </inkml:definitions>
  <inkml:trace contextRef="#ctx0" brushRef="#br0">96 547 24575,'-1'-13'0,"-1"0"0,0 1 0,-1-1 0,-1 1 0,0 0 0,-10-21 0,-3-9 0,6 11 0,1-1 0,2 0 0,1-1 0,-5-54 0,11 78 0,1 0 0,1 0 0,0 0 0,0-1 0,1 1 0,0 0 0,0 0 0,1 1 0,6-14 0,-6 17 0,0 0 0,0 0 0,1 0 0,0 0 0,0 0 0,0 1 0,0 0 0,1 0 0,0 0 0,0 1 0,0-1 0,0 1 0,0 0 0,1 1 0,10-5 0,-4 4 0,1 1 0,-1 0 0,0 0 0,1 1 0,-1 1 0,0 0 0,1 1 0,-1 0 0,1 1 0,-1 0 0,0 1 0,0 1 0,0-1 0,-1 2 0,1 0 0,16 10 0,-19-11 0,0 1 0,-1 1 0,1-1 0,-1 1 0,0 1 0,-1 0 0,0 0 0,0 0 0,0 1 0,-1 0 0,0 0 0,-1 0 0,0 1 0,0 0 0,-1 0 0,0 0 0,0 0 0,-1 1 0,0 0 0,2 19 0,-5-20 0,-1-1 0,0 1 0,0-1 0,-1 1 0,0-1 0,0 0 0,-1 0 0,0 0 0,0 0 0,-1 0 0,0-1 0,-1 0 0,1 1 0,-2-2 0,1 1 0,-1 0 0,1-1 0,-2 0 0,-10 8 0,2-3 0,0 0 0,-1-1 0,-1 0 0,1-1 0,-1-1 0,-1-1 0,-34 10 0,20-11 0,31-6 0,0 0 0,0 1 0,0-1 0,0 0 0,0 0 0,0 1 0,0-1 0,0 0 0,0 0 0,0 0 0,0-1 0,0 1 0,0 0 0,0 0 0,0 0 0,0-1 0,1 1 0,-1 0 0,0-1 0,0 1 0,0-1 0,0 1 0,0-1 0,1 0 0,-1 1 0,-1-2 0,2 1 0,1 0 0,-1 0 0,0 1 0,1-1 0,0 0 0,-1 0 0,1 1 0,-1-1 0,1 1 0,0-1 0,-1 1 0,1-1 0,0 1 0,0-1 0,0 1 0,-1-1 0,1 1 0,0 0 0,0 0 0,0-1 0,0 1 0,0 0 0,-1 0 0,1 0 0,1 0 0,25-3 0,-8 3 12,0 1 0,1 1 0,-1 0 0,0 2 0,0 0 0,0 2 0,-1 0 0,1 0 0,21 13 0,9 7-755,89 63 1,-116-73-6084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46.752"/>
    </inkml:context>
    <inkml:brush xml:id="br0">
      <inkml:brushProperty name="width" value="0.05" units="cm"/>
      <inkml:brushProperty name="height" value="0.05" units="cm"/>
    </inkml:brush>
  </inkml:definitions>
  <inkml:trace contextRef="#ctx0" brushRef="#br0">21 65 24575,'0'0'0,"0"-1"0,1 0 0,-1 0 0,0 0 0,0 0 0,0 0 0,0 0 0,0 0 0,0 0 0,-1 0 0,1 0 0,0 0 0,0 0 0,-1 0 0,1 0 0,-1 0 0,1 0 0,-1 0 0,1 0 0,-1 1 0,1-1 0,-1 0 0,0 0 0,1 1 0,-1-1 0,0 0 0,0 1 0,-1-2 0,1 3 0,0-1 0,1 1 0,-1-1 0,0 1 0,1-1 0,-1 1 0,1 0 0,-1 0 0,1-1 0,-1 1 0,1 0 0,-1 0 0,1 0 0,0-1 0,-1 1 0,1 0 0,0 0 0,0 0 0,-1 0 0,1 0 0,0 0 0,0-1 0,0 1 0,0 0 0,0 0 0,1 0 0,-1 0 0,0 0 0,0 0 0,1 0 0,-1 0 0,4 18 0,1-1 0,0 0 0,1-1 0,1 1 0,0-1 0,2-1 0,0 1 0,19 25 0,-24-37 0,-1-1 0,1 0 0,0 0 0,0-1 0,0 1 0,1-1 0,-1 0 0,1 0 0,0 0 0,0 0 0,0-1 0,0 0 0,0 0 0,0 0 0,0-1 0,1 0 0,-1 0 0,1 0 0,-1-1 0,9 0 0,-10 0 0,1-1 0,-1 1 0,0-1 0,0-1 0,0 1 0,0 0 0,-1-1 0,1 0 0,0 0 0,-1 0 0,1 0 0,-1-1 0,0 1 0,1-1 0,-1 0 0,0 0 0,-1 0 0,1 0 0,-1-1 0,1 1 0,-1-1 0,0 1 0,0-1 0,-1 0 0,1 0 0,-1 0 0,2-6 0,0-3 17,0-1 0,-1 0 1,-1 0-1,0 0 0,-1 0 0,-1-18 0,0 26-100,1 0 1,-1 0-1,0 1 1,-1-1-1,0 0 1,0 0-1,0 1 1,0 0-1,-1-1 1,0 1-1,0 0 1,0 0-1,0 0 1,-1 1-1,0-1 1,0 1-1,-6-5 1,-4 2-6744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47.128"/>
    </inkml:context>
    <inkml:brush xml:id="br0">
      <inkml:brushProperty name="width" value="0.05" units="cm"/>
      <inkml:brushProperty name="height" value="0.05" units="cm"/>
    </inkml:brush>
  </inkml:definitions>
  <inkml:trace contextRef="#ctx0" brushRef="#br0">1 122 24575,'0'0'0,"0"-1"0,0 0 0,-1 0 0,1 0 0,0 0 0,0 0 0,1 0 0,-1 0 0,0 0 0,0 0 0,0 1 0,0-1 0,1 0 0,-1 0 0,1 0 0,-1 0 0,0 0 0,1 1 0,-1-1 0,1 0 0,0 1 0,-1-1 0,1 0 0,-1 1 0,1-1 0,0 0 0,0 1 0,1-1 0,-1 1 0,0 0 0,1 0 0,-1 0 0,1 0 0,-1 0 0,1 0 0,-1 1 0,0-1 0,1 0 0,-1 1 0,1 0 0,-1-1 0,0 1 0,0 0 0,3 1 0,4 4 0,1 1 0,-1 0 0,12 13 0,-9-7 0,0 1 0,-1 0 0,15 29 0,-22-38 0,0 1 0,0 0 0,-1 0 0,0 0 0,0 0 0,-1 0 0,0 0 0,0 0 0,0 1 0,-1-1 0,0 0 0,0 1 0,-2 9 0,2-15 0,0-1 0,0 1 0,1-1 0,-1 1 0,0-1 0,0 0 0,0 1 0,0-1 0,-1 1 0,1-1 0,0 1 0,0-1 0,0 1 0,0-1 0,0 0 0,-1 1 0,1-1 0,0 1 0,0-1 0,-1 0 0,1 1 0,0-1 0,0 0 0,-1 1 0,1-1 0,0 0 0,-1 1 0,1-1 0,-1 0 0,1 0 0,0 1 0,-1-1 0,1 0 0,-1 0 0,1 0 0,-1 0 0,1 0 0,0 1 0,-1-1 0,1 0 0,-1 0 0,1 0 0,-1 0 0,1 0 0,-1-1 0,1 1 0,0 0 0,-1 0 0,1 0 0,-1 0 0,1 0 0,-1 0 0,1-1 0,0 1 0,-1 0 0,1 0 0,-1-1 0,1 1 0,0 0 0,-1-1 0,1 1 0,0 0 0,0-1 0,-1 0 0,-1-1 0,0-1 0,0 1 0,0-1 0,1 0 0,-1 0 0,1 0 0,-3-6 0,3-2 0,-1 0 0,2 0 0,-1 0 0,1 0 0,1 0 0,0 0 0,1 0 0,0 0 0,1 0 0,0 0 0,0 1 0,7-12 0,-4 8 0,0 0 0,2 1 0,0 0 0,0 0 0,1 1 0,0 0 0,1 1 0,16-15 0,-23 24 0,1-1 0,-1 1 0,1-1 0,-1 1 0,1 0 0,-1 1 0,1-1 0,0 0 0,0 1 0,0 0 0,0 0 0,0 0 0,0 1 0,0-1 0,0 1 0,8 0 0,-7 1 0,1 0 0,0 1 0,0-1 0,-1 1 0,1 0 0,-1 1 0,0-1 0,1 1 0,-1 0 0,7 7 0,-1-1 0,0 1 0,-1 0 0,0 1 0,-1 0 0,0 0 0,-1 1 0,0 0 0,11 25 0,-12-20-341,-1 1 0,-1-1-1,4 27 1,-3 0-6485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52.639"/>
    </inkml:context>
    <inkml:brush xml:id="br0">
      <inkml:brushProperty name="width" value="0.05" units="cm"/>
      <inkml:brushProperty name="height" value="0.05" units="cm"/>
    </inkml:brush>
  </inkml:definitions>
  <inkml:trace contextRef="#ctx0" brushRef="#br0">30 1 24575,'-1'0'0,"0"0"0,1 1 0,-1-1 0,0 0 0,0 1 0,0-1 0,0 1 0,0-1 0,1 1 0,-1-1 0,0 1 0,1-1 0,-1 1 0,0 0 0,1 0 0,-1-1 0,0 1 0,1 0 0,-1 0 0,1-1 0,0 1 0,-1 0 0,1 0 0,0 0 0,-1 0 0,1 0 0,0 1 0,-6 29 0,6-29 0,-6 103 0,7 108 0,1-74 0,19 132 0,-16-216-1365,-4-33-5461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4:47.891"/>
    </inkml:context>
    <inkml:brush xml:id="br0">
      <inkml:brushProperty name="width" value="0.05" units="cm"/>
      <inkml:brushProperty name="height" value="0.05" units="cm"/>
    </inkml:brush>
  </inkml:definitions>
  <inkml:trace contextRef="#ctx0" brushRef="#br0">0 119 24575,'2'17'0,"0"0"0,1-1 0,0 1 0,9 23 0,7 37 0,-5 6 0,-5-36 0,-3 0 0,3 82 0,-17-97 0,2-27 0,0-20 0,0-35 0,2-1 0,2 0 0,3 0 0,7-52 0,-7 69 0,3 0 0,1 1 0,1-1 0,2 1 0,1 0 0,21-47 0,-28 77 0,-1-1 0,1 1 0,0 0 0,0 0 0,1 0 0,-1 0 0,1 0 0,-1 0 0,1 1 0,0-1 0,0 1 0,0 0 0,4-2 0,-6 4 0,0-1 0,0 1 0,0 0 0,0-1 0,0 1 0,0 0 0,0 0 0,0 0 0,0 0 0,0 0 0,0 0 0,0 0 0,0 0 0,0 0 0,0 1 0,0-1 0,0 0 0,0 1 0,0-1 0,1 1 0,-1 1 0,1-1 0,0 1 0,-1-1 0,1 1 0,-1-1 0,0 1 0,1 0 0,-1 0 0,0 0 0,0 0 0,0 0 0,-1 0 0,2 2 0,1 6 10,-1 0 0,0 0 0,0 0 0,-1 0 0,0 0 0,-1 0 0,0 0 0,0 0 0,-1 1 0,-1-1 0,-4 17 0,0-5-307,-2-2 0,0 1 0,-1-1 0,-16 27 0,9-22-6529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53.014"/>
    </inkml:context>
    <inkml:brush xml:id="br0">
      <inkml:brushProperty name="width" value="0.05" units="cm"/>
      <inkml:brushProperty name="height" value="0.05" units="cm"/>
    </inkml:brush>
  </inkml:definitions>
  <inkml:trace contextRef="#ctx0" brushRef="#br0">16 47 24575,'-1'0'0,"1"0"0,-1 0 0,0 0 0,1 0 0,-1 0 0,0 1 0,1-1 0,-1 0 0,0 1 0,1-1 0,-1 0 0,0 1 0,1-1 0,-1 0 0,1 1 0,-1-1 0,1 1 0,-1-1 0,1 1 0,-1 0 0,1-1 0,0 1 0,-1-1 0,1 1 0,0 0 0,-1-1 0,1 1 0,0 0 0,0-1 0,0 1 0,-1 0 0,1 0 0,0-1 0,0 1 0,0 0 0,0-1 0,0 1 0,0 0 0,1 1 0,6 28 0,-4-25 0,-1 0 0,1 0 0,0-1 0,1 1 0,-1-1 0,1 1 0,0-1 0,0 0 0,0-1 0,0 1 0,1-1 0,-1 0 0,1 0 0,0 0 0,0-1 0,0 1 0,0-1 0,0 0 0,1-1 0,-1 1 0,0-1 0,1 0 0,0-1 0,-1 1 0,1-1 0,-1 0 0,1 0 0,-1-1 0,9-1 0,-5 0 0,0 0 0,0-1 0,0 0 0,0 0 0,-1-1 0,1 0 0,-1 0 0,0-1 0,0 0 0,-1-1 0,0 0 0,0 0 0,0 0 0,0-1 0,-1 0 0,0 0 0,6-10 0,-10 13 0,1 1 0,-1-2 0,0 1 0,1 0 0,-2 0 0,1-1 0,0 1 0,-1-1 0,0 1 0,0-1 0,0 1 0,-1-1 0,0-5 0,0 9 0,0 1 0,0 0 0,0-1 0,0 1 0,0 0 0,-1-1 0,1 1 0,0 0 0,0-1 0,0 1 0,-1 0 0,1 0 0,0-1 0,0 1 0,-1 0 0,1 0 0,0 0 0,0-1 0,-1 1 0,1 0 0,0 0 0,-1 0 0,1 0 0,0 0 0,-1-1 0,1 1 0,0 0 0,-1 0 0,1 0 0,-1 0 0,1 0 0,0 0 0,-1 0 0,1 0 0,0 0 0,-1 0 0,1 1 0,0-1 0,-1 0 0,1 0 0,0 0 0,-1 0 0,1 0 0,0 1 0,-1-1 0,1 0 0,0 0 0,0 0 0,-1 1 0,1-1 0,0 1 0,-17 13 0,17-13 0,-16 18 1,-22 33-1,19-24-1366,1-3-5460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53.375"/>
    </inkml:context>
    <inkml:brush xml:id="br0">
      <inkml:brushProperty name="width" value="0.05" units="cm"/>
      <inkml:brushProperty name="height" value="0.05" units="cm"/>
    </inkml:brush>
  </inkml:definitions>
  <inkml:trace contextRef="#ctx0" brushRef="#br0">51 0 24575,'-2'1'0,"1"-1"0,-1 0 0,1 1 0,-1 0 0,1-1 0,0 1 0,-1 0 0,1 0 0,0 0 0,0 0 0,-1 0 0,1 0 0,0 0 0,0 0 0,0 0 0,0 1 0,1-1 0,-1 0 0,0 1 0,0-1 0,1 0 0,-1 1 0,0 2 0,-11 36 0,7-11 0,2-1 0,1 1 0,1 0 0,1 0 0,5 38 0,33 146 0,-27-161 0,1 10-94,24 148-1177,-33-176-5555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53.699"/>
    </inkml:context>
    <inkml:brush xml:id="br0">
      <inkml:brushProperty name="width" value="0.05" units="cm"/>
      <inkml:brushProperty name="height" value="0.05" units="cm"/>
    </inkml:brush>
  </inkml:definitions>
  <inkml:trace contextRef="#ctx0" brushRef="#br0">116 1 24575,'-4'4'0,"-7"6"0,-4 6 0,-1 4 0,-2 4 0,3 1 0,3 2 0,4 0 0,-1 0 0,1-5-8191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5:54.059"/>
    </inkml:context>
    <inkml:brush xml:id="br0">
      <inkml:brushProperty name="width" value="0.05" units="cm"/>
      <inkml:brushProperty name="height" value="0.05" units="cm"/>
    </inkml:brush>
  </inkml:definitions>
  <inkml:trace contextRef="#ctx0" brushRef="#br0">1 136 24575,'0'-4'0,"0"-11"0,4-7 0,2-4 0,4-2 0,5 4 0,-1 10 0,3 12 0,2 11 0,7 12 0,3 12 0,2 9 0,3 6 0,1 8 0,-5-5-8191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6:04.229"/>
    </inkml:context>
    <inkml:brush xml:id="br0">
      <inkml:brushProperty name="width" value="0.05" units="cm"/>
      <inkml:brushProperty name="height" value="0.05" units="cm"/>
    </inkml:brush>
  </inkml:definitions>
  <inkml:trace contextRef="#ctx0" brushRef="#br0">5910 2389 24575,'0'4'0,"-1"1"0,0-1 0,0 0 0,0 1 0,0-1 0,-1 0 0,1 0 0,-1 0 0,0 0 0,0 0 0,-1 0 0,1 0 0,-1-1 0,0 1 0,0-1 0,0 0 0,0 0 0,-1 0 0,1 0 0,-1-1 0,0 1 0,0-1 0,0 0 0,0 0 0,-5 1 0,-8 4 0,0-1 0,0-1 0,-1 0 0,-34 4 0,-20-3 0,-1-3 0,0-3 0,-81-10 0,-215-46 0,309 45 0,-555-108-781,13-54 781,506 137 0,-117-62 0,179 80 0,1-2 0,0-1 0,2-2 0,0-1 0,2-1 0,-43-48 0,58 54 5,1 0 0,0-1 0,2 0 0,0-1-1,2 0 1,0-1 0,1 0 0,2 0 0,0-1-1,1 0 1,1 0 0,1 0 0,2 0-1,0-25 1,4-14 137,2 1 0,3 0 0,3 1-1,20-68 1,29-59-142,7 3 0,133-256 0,-186 413 0,-6 12 0,0-1 0,0 0 0,-2 0 0,0 0 0,-1-1 0,7-34 0,-12 48 0,0-1 0,0 1 0,-1-1 0,1 0 0,-1 1 0,1-1 0,-1 1 0,0 0 0,-1-1 0,1 1 0,0 0 0,-1-1 0,0 1 0,0 0 0,0 0 0,0 1 0,0-1 0,0 0 0,-1 1 0,0-1 0,1 1 0,-1 0 0,0 0 0,0 0 0,0 0 0,0 0 0,0 1 0,-1-1 0,1 1 0,-7-2 0,-10-2 0,1 0 0,-1 2 0,1 0 0,-25 0 0,39 3 0,-494-1 0,428 2 0,-1487 84-581,1368-64 581,-191 46 0,234-27 69,131-35 5,0 1-1,-1 1 0,2 1 0,-1 0 0,1 1 0,-20 16 0,28-15-73,16-10 0,19-8 0,98-37 0,-147 60 0,-20 10 0,-1-8 0,-2-1 0,1-2 0,-91 16 0,30-14-1365,79-9-5461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2:36:04.912"/>
    </inkml:context>
    <inkml:brush xml:id="br0">
      <inkml:brushProperty name="width" value="0.05" units="cm"/>
      <inkml:brushProperty name="height" value="0.05" units="cm"/>
    </inkml:brush>
  </inkml:definitions>
  <inkml:trace contextRef="#ctx0" brushRef="#br0">656 1 24575,'-7'0'0,"1"1"0,0 0 0,-1 1 0,1-1 0,0 1 0,0 1 0,0-1 0,0 1 0,1 0 0,-1 0 0,1 0 0,-6 5 0,-11 10 0,-28 28 0,30-27 0,-460 379 0,490-406 0,1 0 0,0 1 0,1 0 0,-1 1 0,1 1 0,0-1 0,1 2 0,-1 0 0,1 0 0,0 1 0,0 1 0,0 0 0,0 1 0,0 0 0,0 1 0,0 0 0,19 4 0,27 8 0,-1 3 0,0 2 0,108 49 0,-137-47 0,-25-15 0,1 0 0,-1-1 0,1 0 0,0 0 0,0 0 0,0 0 0,0-1 0,1 0 0,-1 0 0,1 0 0,-1-1 0,8 1 0,-12-2-45,-1 0-1,1 0 1,0 0-1,0 0 1,-1-1-1,1 1 1,0 0-1,-1 0 1,1-1-1,-1 1 1,1 0-1,0-1 1,-1 1-1,1-1 1,-1 1-1,1-1 1,-1 1-1,1-1 1,-1 1-1,1-1 1,-1 1-1,0-1 1,1 1-1,-1-1 0,0 0 1,1 1-1,-1-1 1,0 0-1,0-1 1,0-7-6781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3.775"/>
    </inkml:context>
    <inkml:brush xml:id="br0">
      <inkml:brushProperty name="width" value="0.05" units="cm"/>
      <inkml:brushProperty name="height" value="0.05" units="cm"/>
    </inkml:brush>
  </inkml:definitions>
  <inkml:trace contextRef="#ctx0" brushRef="#br0">2 96 24575,'-1'10'0,"1"-1"0,14-5 0,2-5 0,1-1 0,-1 0 0,29-8 0,5-1 0,557-63 0,-524 66 0,-45 3 0,74 0 0,-109 5-98,-2 0 56,0 0 0,0 0-1,0 0 1,0 0 0,0 0 0,0 0-1,0 0 1,0 0 0,0 0 0,0 0 0,0 0-1,0 1 1,0-1 0,0 0 0,-1 1-1,1-1 1,0 1 0,0-1 0,0 1-1,0-1 1,0 1 0,-1-1 0,1 1-1,0 0 1,-1 0 0,1-1 0,0 1-1,-1 0 1,1 1 0,-4 8-6784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4.133"/>
    </inkml:context>
    <inkml:brush xml:id="br0">
      <inkml:brushProperty name="width" value="0.05" units="cm"/>
      <inkml:brushProperty name="height" value="0.05" units="cm"/>
    </inkml:brush>
  </inkml:definitions>
  <inkml:trace contextRef="#ctx0" brushRef="#br0">1 1 24575,'0'1'0,"0"0"0,0 0 0,1 0 0,-1 0 0,1 0 0,-1-1 0,1 1 0,-1 0 0,1 0 0,-1 0 0,1-1 0,-1 1 0,1 0 0,0-1 0,0 1 0,-1 0 0,1-1 0,0 1 0,0-1 0,0 1 0,0-1 0,-1 0 0,1 1 0,0-1 0,0 0 0,0 1 0,2-1 0,29 5 0,-28-5 0,84 4 0,0-4 0,90-12 0,7 0 0,136 8-1365,-283 4-5461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2.219"/>
    </inkml:context>
    <inkml:brush xml:id="br0">
      <inkml:brushProperty name="width" value="0.05" units="cm"/>
      <inkml:brushProperty name="height" value="0.05" units="cm"/>
    </inkml:brush>
  </inkml:definitions>
  <inkml:trace contextRef="#ctx0" brushRef="#br0">43 80 24575,'-20'-12'0,"18"11"0,0 0 0,-1 0 0,1-1 0,0 1 0,0 0 0,0-1 0,0 1 0,1-1 0,-3-2 0,4 4 0,0 0 0,0 0 0,0-1 0,0 1 0,0 0 0,0 0 0,0-1 0,0 1 0,0 0 0,0 0 0,0-1 0,0 1 0,0 0 0,0 0 0,0-1 0,0 1 0,0 0 0,0 0 0,0 0 0,0-1 0,1 1 0,-1 0 0,0 0 0,0 0 0,0-1 0,0 1 0,1 0 0,-1 0 0,0 0 0,0 0 0,0-1 0,1 1 0,-1 0 0,0 0 0,20-7 0,18 1 0,-1 2 0,49 1 0,-8 1 0,422-20 0,-334 22 0,167 21 0,-309-17-1365,-15-2-5461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3:38:42.609"/>
    </inkml:context>
    <inkml:brush xml:id="br0">
      <inkml:brushProperty name="width" value="0.05" units="cm"/>
      <inkml:brushProperty name="height" value="0.05" units="cm"/>
    </inkml:brush>
  </inkml:definitions>
  <inkml:trace contextRef="#ctx0" brushRef="#br0">41 72 24575,'-29'-12'0,"18"5"0,11 7 0,0 0 0,0 0 0,0 0 0,0 0 0,0 0 0,0 0 0,0 0 0,0 0 0,0 0 0,0 0 0,0 0 0,1 0 0,-1 0 0,0 0 0,0 0 0,0 0 0,0 0 0,0 0 0,0-1 0,0 1 0,0 0 0,0 0 0,0 0 0,0 0 0,0 0 0,0 0 0,0 0 0,0 0 0,1 0 0,-1 0 0,0 0 0,0 0 0,0 0 0,0 0 0,0 0 0,0 0 0,0-1 0,0 1 0,42 8 0,0-2 0,0-1 0,83-3 0,-70-2 0,718-46 0,-724 41 0,-34 4 0,0-1 0,29-7 0,-35 4-31,-14 2 108,-15 3-1488,-4 3-5415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D7BD9A-1E91-49EA-A6BA-2E9CA6D5A223}"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5AE91-0B44-4C71-92AE-4637C812E1F5}" type="slidenum">
              <a:rPr lang="en-US" smtClean="0"/>
              <a:t>‹#›</a:t>
            </a:fld>
            <a:endParaRPr lang="en-US"/>
          </a:p>
        </p:txBody>
      </p:sp>
    </p:spTree>
    <p:extLst>
      <p:ext uri="{BB962C8B-B14F-4D97-AF65-F5344CB8AC3E}">
        <p14:creationId xmlns:p14="http://schemas.microsoft.com/office/powerpoint/2010/main" val="2487412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3264120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3107216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708763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945281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964448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2602426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3968412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379245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229473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3386090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680443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3826264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1821368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2055980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1276302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1932963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1254507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2099493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31</a:t>
            </a:fld>
            <a:endParaRPr lang="en-US"/>
          </a:p>
        </p:txBody>
      </p:sp>
    </p:spTree>
    <p:extLst>
      <p:ext uri="{BB962C8B-B14F-4D97-AF65-F5344CB8AC3E}">
        <p14:creationId xmlns:p14="http://schemas.microsoft.com/office/powerpoint/2010/main" val="4035381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3954539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4148147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265419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228993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35</a:t>
            </a:fld>
            <a:endParaRPr lang="en-US"/>
          </a:p>
        </p:txBody>
      </p:sp>
    </p:spTree>
    <p:extLst>
      <p:ext uri="{BB962C8B-B14F-4D97-AF65-F5344CB8AC3E}">
        <p14:creationId xmlns:p14="http://schemas.microsoft.com/office/powerpoint/2010/main" val="1921182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36</a:t>
            </a:fld>
            <a:endParaRPr lang="en-US"/>
          </a:p>
        </p:txBody>
      </p:sp>
    </p:spTree>
    <p:extLst>
      <p:ext uri="{BB962C8B-B14F-4D97-AF65-F5344CB8AC3E}">
        <p14:creationId xmlns:p14="http://schemas.microsoft.com/office/powerpoint/2010/main" val="667311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37</a:t>
            </a:fld>
            <a:endParaRPr lang="en-US"/>
          </a:p>
        </p:txBody>
      </p:sp>
    </p:spTree>
    <p:extLst>
      <p:ext uri="{BB962C8B-B14F-4D97-AF65-F5344CB8AC3E}">
        <p14:creationId xmlns:p14="http://schemas.microsoft.com/office/powerpoint/2010/main" val="2366161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38</a:t>
            </a:fld>
            <a:endParaRPr lang="en-US"/>
          </a:p>
        </p:txBody>
      </p:sp>
    </p:spTree>
    <p:extLst>
      <p:ext uri="{BB962C8B-B14F-4D97-AF65-F5344CB8AC3E}">
        <p14:creationId xmlns:p14="http://schemas.microsoft.com/office/powerpoint/2010/main" val="380307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39</a:t>
            </a:fld>
            <a:endParaRPr lang="en-US"/>
          </a:p>
        </p:txBody>
      </p:sp>
    </p:spTree>
    <p:extLst>
      <p:ext uri="{BB962C8B-B14F-4D97-AF65-F5344CB8AC3E}">
        <p14:creationId xmlns:p14="http://schemas.microsoft.com/office/powerpoint/2010/main" val="455900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40</a:t>
            </a:fld>
            <a:endParaRPr lang="en-US"/>
          </a:p>
        </p:txBody>
      </p:sp>
    </p:spTree>
    <p:extLst>
      <p:ext uri="{BB962C8B-B14F-4D97-AF65-F5344CB8AC3E}">
        <p14:creationId xmlns:p14="http://schemas.microsoft.com/office/powerpoint/2010/main" val="1950977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41</a:t>
            </a:fld>
            <a:endParaRPr lang="en-US"/>
          </a:p>
        </p:txBody>
      </p:sp>
    </p:spTree>
    <p:extLst>
      <p:ext uri="{BB962C8B-B14F-4D97-AF65-F5344CB8AC3E}">
        <p14:creationId xmlns:p14="http://schemas.microsoft.com/office/powerpoint/2010/main" val="2214220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42</a:t>
            </a:fld>
            <a:endParaRPr lang="en-US"/>
          </a:p>
        </p:txBody>
      </p:sp>
    </p:spTree>
    <p:extLst>
      <p:ext uri="{BB962C8B-B14F-4D97-AF65-F5344CB8AC3E}">
        <p14:creationId xmlns:p14="http://schemas.microsoft.com/office/powerpoint/2010/main" val="1521580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43</a:t>
            </a:fld>
            <a:endParaRPr lang="en-US"/>
          </a:p>
        </p:txBody>
      </p:sp>
    </p:spTree>
    <p:extLst>
      <p:ext uri="{BB962C8B-B14F-4D97-AF65-F5344CB8AC3E}">
        <p14:creationId xmlns:p14="http://schemas.microsoft.com/office/powerpoint/2010/main" val="861643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44</a:t>
            </a:fld>
            <a:endParaRPr lang="en-US"/>
          </a:p>
        </p:txBody>
      </p:sp>
    </p:spTree>
    <p:extLst>
      <p:ext uri="{BB962C8B-B14F-4D97-AF65-F5344CB8AC3E}">
        <p14:creationId xmlns:p14="http://schemas.microsoft.com/office/powerpoint/2010/main" val="268089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872151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45</a:t>
            </a:fld>
            <a:endParaRPr lang="en-US"/>
          </a:p>
        </p:txBody>
      </p:sp>
    </p:spTree>
    <p:extLst>
      <p:ext uri="{BB962C8B-B14F-4D97-AF65-F5344CB8AC3E}">
        <p14:creationId xmlns:p14="http://schemas.microsoft.com/office/powerpoint/2010/main" val="351106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46</a:t>
            </a:fld>
            <a:endParaRPr lang="en-US"/>
          </a:p>
        </p:txBody>
      </p:sp>
    </p:spTree>
    <p:extLst>
      <p:ext uri="{BB962C8B-B14F-4D97-AF65-F5344CB8AC3E}">
        <p14:creationId xmlns:p14="http://schemas.microsoft.com/office/powerpoint/2010/main" val="1866755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47</a:t>
            </a:fld>
            <a:endParaRPr lang="en-US"/>
          </a:p>
        </p:txBody>
      </p:sp>
    </p:spTree>
    <p:extLst>
      <p:ext uri="{BB962C8B-B14F-4D97-AF65-F5344CB8AC3E}">
        <p14:creationId xmlns:p14="http://schemas.microsoft.com/office/powerpoint/2010/main" val="3321465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48</a:t>
            </a:fld>
            <a:endParaRPr lang="en-US"/>
          </a:p>
        </p:txBody>
      </p:sp>
    </p:spTree>
    <p:extLst>
      <p:ext uri="{BB962C8B-B14F-4D97-AF65-F5344CB8AC3E}">
        <p14:creationId xmlns:p14="http://schemas.microsoft.com/office/powerpoint/2010/main" val="175725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49</a:t>
            </a:fld>
            <a:endParaRPr lang="en-US"/>
          </a:p>
        </p:txBody>
      </p:sp>
    </p:spTree>
    <p:extLst>
      <p:ext uri="{BB962C8B-B14F-4D97-AF65-F5344CB8AC3E}">
        <p14:creationId xmlns:p14="http://schemas.microsoft.com/office/powerpoint/2010/main" val="249043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50</a:t>
            </a:fld>
            <a:endParaRPr lang="en-US"/>
          </a:p>
        </p:txBody>
      </p:sp>
    </p:spTree>
    <p:extLst>
      <p:ext uri="{BB962C8B-B14F-4D97-AF65-F5344CB8AC3E}">
        <p14:creationId xmlns:p14="http://schemas.microsoft.com/office/powerpoint/2010/main" val="166152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51</a:t>
            </a:fld>
            <a:endParaRPr lang="en-US"/>
          </a:p>
        </p:txBody>
      </p:sp>
    </p:spTree>
    <p:extLst>
      <p:ext uri="{BB962C8B-B14F-4D97-AF65-F5344CB8AC3E}">
        <p14:creationId xmlns:p14="http://schemas.microsoft.com/office/powerpoint/2010/main" val="3609358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52</a:t>
            </a:fld>
            <a:endParaRPr lang="en-US"/>
          </a:p>
        </p:txBody>
      </p:sp>
    </p:spTree>
    <p:extLst>
      <p:ext uri="{BB962C8B-B14F-4D97-AF65-F5344CB8AC3E}">
        <p14:creationId xmlns:p14="http://schemas.microsoft.com/office/powerpoint/2010/main" val="4043240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53</a:t>
            </a:fld>
            <a:endParaRPr lang="en-US"/>
          </a:p>
        </p:txBody>
      </p:sp>
    </p:spTree>
    <p:extLst>
      <p:ext uri="{BB962C8B-B14F-4D97-AF65-F5344CB8AC3E}">
        <p14:creationId xmlns:p14="http://schemas.microsoft.com/office/powerpoint/2010/main" val="3291100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54</a:t>
            </a:fld>
            <a:endParaRPr lang="en-US"/>
          </a:p>
        </p:txBody>
      </p:sp>
    </p:spTree>
    <p:extLst>
      <p:ext uri="{BB962C8B-B14F-4D97-AF65-F5344CB8AC3E}">
        <p14:creationId xmlns:p14="http://schemas.microsoft.com/office/powerpoint/2010/main" val="778224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17196670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55</a:t>
            </a:fld>
            <a:endParaRPr lang="en-US"/>
          </a:p>
        </p:txBody>
      </p:sp>
    </p:spTree>
    <p:extLst>
      <p:ext uri="{BB962C8B-B14F-4D97-AF65-F5344CB8AC3E}">
        <p14:creationId xmlns:p14="http://schemas.microsoft.com/office/powerpoint/2010/main" val="32825775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56</a:t>
            </a:fld>
            <a:endParaRPr lang="en-US"/>
          </a:p>
        </p:txBody>
      </p:sp>
    </p:spTree>
    <p:extLst>
      <p:ext uri="{BB962C8B-B14F-4D97-AF65-F5344CB8AC3E}">
        <p14:creationId xmlns:p14="http://schemas.microsoft.com/office/powerpoint/2010/main" val="38802918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57</a:t>
            </a:fld>
            <a:endParaRPr lang="en-US"/>
          </a:p>
        </p:txBody>
      </p:sp>
    </p:spTree>
    <p:extLst>
      <p:ext uri="{BB962C8B-B14F-4D97-AF65-F5344CB8AC3E}">
        <p14:creationId xmlns:p14="http://schemas.microsoft.com/office/powerpoint/2010/main" val="11326823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59</a:t>
            </a:fld>
            <a:endParaRPr lang="en-US"/>
          </a:p>
        </p:txBody>
      </p:sp>
    </p:spTree>
    <p:extLst>
      <p:ext uri="{BB962C8B-B14F-4D97-AF65-F5344CB8AC3E}">
        <p14:creationId xmlns:p14="http://schemas.microsoft.com/office/powerpoint/2010/main" val="15233310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60</a:t>
            </a:fld>
            <a:endParaRPr lang="en-US"/>
          </a:p>
        </p:txBody>
      </p:sp>
    </p:spTree>
    <p:extLst>
      <p:ext uri="{BB962C8B-B14F-4D97-AF65-F5344CB8AC3E}">
        <p14:creationId xmlns:p14="http://schemas.microsoft.com/office/powerpoint/2010/main" val="7415350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61</a:t>
            </a:fld>
            <a:endParaRPr lang="en-US"/>
          </a:p>
        </p:txBody>
      </p:sp>
    </p:spTree>
    <p:extLst>
      <p:ext uri="{BB962C8B-B14F-4D97-AF65-F5344CB8AC3E}">
        <p14:creationId xmlns:p14="http://schemas.microsoft.com/office/powerpoint/2010/main" val="27500955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62</a:t>
            </a:fld>
            <a:endParaRPr lang="en-US"/>
          </a:p>
        </p:txBody>
      </p:sp>
    </p:spTree>
    <p:extLst>
      <p:ext uri="{BB962C8B-B14F-4D97-AF65-F5344CB8AC3E}">
        <p14:creationId xmlns:p14="http://schemas.microsoft.com/office/powerpoint/2010/main" val="9296791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63</a:t>
            </a:fld>
            <a:endParaRPr lang="en-US"/>
          </a:p>
        </p:txBody>
      </p:sp>
    </p:spTree>
    <p:extLst>
      <p:ext uri="{BB962C8B-B14F-4D97-AF65-F5344CB8AC3E}">
        <p14:creationId xmlns:p14="http://schemas.microsoft.com/office/powerpoint/2010/main" val="11142124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64</a:t>
            </a:fld>
            <a:endParaRPr lang="en-US"/>
          </a:p>
        </p:txBody>
      </p:sp>
    </p:spTree>
    <p:extLst>
      <p:ext uri="{BB962C8B-B14F-4D97-AF65-F5344CB8AC3E}">
        <p14:creationId xmlns:p14="http://schemas.microsoft.com/office/powerpoint/2010/main" val="36660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3389962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65</a:t>
            </a:fld>
            <a:endParaRPr lang="en-US"/>
          </a:p>
        </p:txBody>
      </p:sp>
    </p:spTree>
    <p:extLst>
      <p:ext uri="{BB962C8B-B14F-4D97-AF65-F5344CB8AC3E}">
        <p14:creationId xmlns:p14="http://schemas.microsoft.com/office/powerpoint/2010/main" val="2008159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66</a:t>
            </a:fld>
            <a:endParaRPr lang="en-US"/>
          </a:p>
        </p:txBody>
      </p:sp>
    </p:spTree>
    <p:extLst>
      <p:ext uri="{BB962C8B-B14F-4D97-AF65-F5344CB8AC3E}">
        <p14:creationId xmlns:p14="http://schemas.microsoft.com/office/powerpoint/2010/main" val="8053991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67</a:t>
            </a:fld>
            <a:endParaRPr lang="en-US"/>
          </a:p>
        </p:txBody>
      </p:sp>
    </p:spTree>
    <p:extLst>
      <p:ext uri="{BB962C8B-B14F-4D97-AF65-F5344CB8AC3E}">
        <p14:creationId xmlns:p14="http://schemas.microsoft.com/office/powerpoint/2010/main" val="10014142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68</a:t>
            </a:fld>
            <a:endParaRPr lang="en-US"/>
          </a:p>
        </p:txBody>
      </p:sp>
    </p:spTree>
    <p:extLst>
      <p:ext uri="{BB962C8B-B14F-4D97-AF65-F5344CB8AC3E}">
        <p14:creationId xmlns:p14="http://schemas.microsoft.com/office/powerpoint/2010/main" val="30466000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69</a:t>
            </a:fld>
            <a:endParaRPr lang="en-US"/>
          </a:p>
        </p:txBody>
      </p:sp>
    </p:spTree>
    <p:extLst>
      <p:ext uri="{BB962C8B-B14F-4D97-AF65-F5344CB8AC3E}">
        <p14:creationId xmlns:p14="http://schemas.microsoft.com/office/powerpoint/2010/main" val="40854903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70</a:t>
            </a:fld>
            <a:endParaRPr lang="en-US"/>
          </a:p>
        </p:txBody>
      </p:sp>
    </p:spTree>
    <p:extLst>
      <p:ext uri="{BB962C8B-B14F-4D97-AF65-F5344CB8AC3E}">
        <p14:creationId xmlns:p14="http://schemas.microsoft.com/office/powerpoint/2010/main" val="36798520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71</a:t>
            </a:fld>
            <a:endParaRPr lang="en-US"/>
          </a:p>
        </p:txBody>
      </p:sp>
    </p:spTree>
    <p:extLst>
      <p:ext uri="{BB962C8B-B14F-4D97-AF65-F5344CB8AC3E}">
        <p14:creationId xmlns:p14="http://schemas.microsoft.com/office/powerpoint/2010/main" val="75750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72</a:t>
            </a:fld>
            <a:endParaRPr lang="en-US"/>
          </a:p>
        </p:txBody>
      </p:sp>
    </p:spTree>
    <p:extLst>
      <p:ext uri="{BB962C8B-B14F-4D97-AF65-F5344CB8AC3E}">
        <p14:creationId xmlns:p14="http://schemas.microsoft.com/office/powerpoint/2010/main" val="8803010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73</a:t>
            </a:fld>
            <a:endParaRPr lang="en-US"/>
          </a:p>
        </p:txBody>
      </p:sp>
    </p:spTree>
    <p:extLst>
      <p:ext uri="{BB962C8B-B14F-4D97-AF65-F5344CB8AC3E}">
        <p14:creationId xmlns:p14="http://schemas.microsoft.com/office/powerpoint/2010/main" val="11311347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74</a:t>
            </a:fld>
            <a:endParaRPr lang="en-US"/>
          </a:p>
        </p:txBody>
      </p:sp>
    </p:spTree>
    <p:extLst>
      <p:ext uri="{BB962C8B-B14F-4D97-AF65-F5344CB8AC3E}">
        <p14:creationId xmlns:p14="http://schemas.microsoft.com/office/powerpoint/2010/main" val="60436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29797609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75</a:t>
            </a:fld>
            <a:endParaRPr lang="en-US"/>
          </a:p>
        </p:txBody>
      </p:sp>
    </p:spTree>
    <p:extLst>
      <p:ext uri="{BB962C8B-B14F-4D97-AF65-F5344CB8AC3E}">
        <p14:creationId xmlns:p14="http://schemas.microsoft.com/office/powerpoint/2010/main" val="1324537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76</a:t>
            </a:fld>
            <a:endParaRPr lang="en-US"/>
          </a:p>
        </p:txBody>
      </p:sp>
    </p:spTree>
    <p:extLst>
      <p:ext uri="{BB962C8B-B14F-4D97-AF65-F5344CB8AC3E}">
        <p14:creationId xmlns:p14="http://schemas.microsoft.com/office/powerpoint/2010/main" val="17963038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77</a:t>
            </a:fld>
            <a:endParaRPr lang="en-US"/>
          </a:p>
        </p:txBody>
      </p:sp>
    </p:spTree>
    <p:extLst>
      <p:ext uri="{BB962C8B-B14F-4D97-AF65-F5344CB8AC3E}">
        <p14:creationId xmlns:p14="http://schemas.microsoft.com/office/powerpoint/2010/main" val="978785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211609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4103217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A3CC-AEC1-4696-8994-79D6E724B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F38CFC-F8E8-405C-97D6-4D77E0A74C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65A13A-7201-45E6-9724-77B54C2D7946}"/>
              </a:ext>
            </a:extLst>
          </p:cNvPr>
          <p:cNvSpPr>
            <a:spLocks noGrp="1"/>
          </p:cNvSpPr>
          <p:nvPr>
            <p:ph type="dt" sz="half" idx="10"/>
          </p:nvPr>
        </p:nvSpPr>
        <p:spPr/>
        <p:txBody>
          <a:bodyPr/>
          <a:lstStyle/>
          <a:p>
            <a:fld id="{617E5696-A020-46C2-895E-B026684A306A}" type="datetimeFigureOut">
              <a:rPr lang="en-US" smtClean="0"/>
              <a:t>1/15/2023</a:t>
            </a:fld>
            <a:endParaRPr lang="en-US"/>
          </a:p>
        </p:txBody>
      </p:sp>
      <p:sp>
        <p:nvSpPr>
          <p:cNvPr id="5" name="Footer Placeholder 4">
            <a:extLst>
              <a:ext uri="{FF2B5EF4-FFF2-40B4-BE49-F238E27FC236}">
                <a16:creationId xmlns:a16="http://schemas.microsoft.com/office/drawing/2014/main" id="{0A640EAF-E6CC-4935-9031-9865960FF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A544D-0841-4535-951B-1DC9780B24BE}"/>
              </a:ext>
            </a:extLst>
          </p:cNvPr>
          <p:cNvSpPr>
            <a:spLocks noGrp="1"/>
          </p:cNvSpPr>
          <p:nvPr>
            <p:ph type="sldNum" sz="quarter" idx="12"/>
          </p:nvPr>
        </p:nvSpPr>
        <p:spPr/>
        <p:txBody>
          <a:bodyPr/>
          <a:lstStyle/>
          <a:p>
            <a:fld id="{C35E4327-5DBE-49E3-8CF5-4B4FA0EEF567}" type="slidenum">
              <a:rPr lang="en-US" smtClean="0"/>
              <a:t>‹#›</a:t>
            </a:fld>
            <a:endParaRPr lang="en-US"/>
          </a:p>
        </p:txBody>
      </p:sp>
    </p:spTree>
    <p:extLst>
      <p:ext uri="{BB962C8B-B14F-4D97-AF65-F5344CB8AC3E}">
        <p14:creationId xmlns:p14="http://schemas.microsoft.com/office/powerpoint/2010/main" val="1551283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63A9-CF19-40FC-80B8-3344635CD1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9C124E-0C24-48BF-93D9-14F53A521F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3A931-EDCF-402E-8BF7-022BBE9CF3F8}"/>
              </a:ext>
            </a:extLst>
          </p:cNvPr>
          <p:cNvSpPr>
            <a:spLocks noGrp="1"/>
          </p:cNvSpPr>
          <p:nvPr>
            <p:ph type="dt" sz="half" idx="10"/>
          </p:nvPr>
        </p:nvSpPr>
        <p:spPr/>
        <p:txBody>
          <a:bodyPr/>
          <a:lstStyle/>
          <a:p>
            <a:fld id="{617E5696-A020-46C2-895E-B026684A306A}" type="datetimeFigureOut">
              <a:rPr lang="en-US" smtClean="0"/>
              <a:t>1/15/2023</a:t>
            </a:fld>
            <a:endParaRPr lang="en-US"/>
          </a:p>
        </p:txBody>
      </p:sp>
      <p:sp>
        <p:nvSpPr>
          <p:cNvPr id="5" name="Footer Placeholder 4">
            <a:extLst>
              <a:ext uri="{FF2B5EF4-FFF2-40B4-BE49-F238E27FC236}">
                <a16:creationId xmlns:a16="http://schemas.microsoft.com/office/drawing/2014/main" id="{A6872B8A-3627-48FB-8558-33F87D93F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A00D3-F09C-4964-9004-876F7C17D746}"/>
              </a:ext>
            </a:extLst>
          </p:cNvPr>
          <p:cNvSpPr>
            <a:spLocks noGrp="1"/>
          </p:cNvSpPr>
          <p:nvPr>
            <p:ph type="sldNum" sz="quarter" idx="12"/>
          </p:nvPr>
        </p:nvSpPr>
        <p:spPr/>
        <p:txBody>
          <a:bodyPr/>
          <a:lstStyle/>
          <a:p>
            <a:fld id="{C35E4327-5DBE-49E3-8CF5-4B4FA0EEF567}" type="slidenum">
              <a:rPr lang="en-US" smtClean="0"/>
              <a:t>‹#›</a:t>
            </a:fld>
            <a:endParaRPr lang="en-US"/>
          </a:p>
        </p:txBody>
      </p:sp>
    </p:spTree>
    <p:extLst>
      <p:ext uri="{BB962C8B-B14F-4D97-AF65-F5344CB8AC3E}">
        <p14:creationId xmlns:p14="http://schemas.microsoft.com/office/powerpoint/2010/main" val="113635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D0C3BE-27CF-453F-B017-9B224A0C08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ECEA08-3514-4614-A6A6-E946384EF9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4E1A9-D72E-4ECD-AE89-7426245A13FC}"/>
              </a:ext>
            </a:extLst>
          </p:cNvPr>
          <p:cNvSpPr>
            <a:spLocks noGrp="1"/>
          </p:cNvSpPr>
          <p:nvPr>
            <p:ph type="dt" sz="half" idx="10"/>
          </p:nvPr>
        </p:nvSpPr>
        <p:spPr/>
        <p:txBody>
          <a:bodyPr/>
          <a:lstStyle/>
          <a:p>
            <a:fld id="{617E5696-A020-46C2-895E-B026684A306A}" type="datetimeFigureOut">
              <a:rPr lang="en-US" smtClean="0"/>
              <a:t>1/15/2023</a:t>
            </a:fld>
            <a:endParaRPr lang="en-US"/>
          </a:p>
        </p:txBody>
      </p:sp>
      <p:sp>
        <p:nvSpPr>
          <p:cNvPr id="5" name="Footer Placeholder 4">
            <a:extLst>
              <a:ext uri="{FF2B5EF4-FFF2-40B4-BE49-F238E27FC236}">
                <a16:creationId xmlns:a16="http://schemas.microsoft.com/office/drawing/2014/main" id="{7E323686-8522-4D16-8DAB-BA65828E6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62C080-AB5A-4DFF-BF2D-DF7D04B90C4E}"/>
              </a:ext>
            </a:extLst>
          </p:cNvPr>
          <p:cNvSpPr>
            <a:spLocks noGrp="1"/>
          </p:cNvSpPr>
          <p:nvPr>
            <p:ph type="sldNum" sz="quarter" idx="12"/>
          </p:nvPr>
        </p:nvSpPr>
        <p:spPr/>
        <p:txBody>
          <a:bodyPr/>
          <a:lstStyle/>
          <a:p>
            <a:fld id="{C35E4327-5DBE-49E3-8CF5-4B4FA0EEF567}" type="slidenum">
              <a:rPr lang="en-US" smtClean="0"/>
              <a:t>‹#›</a:t>
            </a:fld>
            <a:endParaRPr lang="en-US"/>
          </a:p>
        </p:txBody>
      </p:sp>
    </p:spTree>
    <p:extLst>
      <p:ext uri="{BB962C8B-B14F-4D97-AF65-F5344CB8AC3E}">
        <p14:creationId xmlns:p14="http://schemas.microsoft.com/office/powerpoint/2010/main" val="473787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362" y="-15766"/>
            <a:ext cx="606682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7557" y="4641751"/>
            <a:ext cx="944445"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sp>
        <p:nvSpPr>
          <p:cNvPr id="2" name="Title 1"/>
          <p:cNvSpPr>
            <a:spLocks noGrp="1"/>
          </p:cNvSpPr>
          <p:nvPr>
            <p:ph type="title"/>
          </p:nvPr>
        </p:nvSpPr>
        <p:spPr>
          <a:xfrm>
            <a:off x="6097588" y="1124744"/>
            <a:ext cx="4320017" cy="1296144"/>
          </a:xfrm>
        </p:spPr>
        <p:txBody>
          <a:bodyPr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50742" y="6231003"/>
            <a:ext cx="934784"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4" name="Footer Placeholder 3"/>
          <p:cNvSpPr>
            <a:spLocks noGrp="1"/>
          </p:cNvSpPr>
          <p:nvPr>
            <p:ph type="ftr" sz="quarter" idx="11"/>
          </p:nvPr>
        </p:nvSpPr>
        <p:spPr>
          <a:xfrm>
            <a:off x="8112749" y="6233121"/>
            <a:ext cx="2678617" cy="365125"/>
          </a:xfrm>
        </p:spPr>
        <p:txBody>
          <a:bodyPr/>
          <a:lstStyle>
            <a:lvl1pPr algn="r">
              <a:defRPr/>
            </a:lvl1pPr>
          </a:lstStyle>
          <a:p>
            <a:endParaRPr lang="en-US" dirty="0"/>
          </a:p>
        </p:txBody>
      </p:sp>
      <p:sp>
        <p:nvSpPr>
          <p:cNvPr id="5" name="Slide Number Placeholder 4"/>
          <p:cNvSpPr>
            <a:spLocks noGrp="1"/>
          </p:cNvSpPr>
          <p:nvPr>
            <p:ph type="sldNum" sz="quarter" idx="12"/>
          </p:nvPr>
        </p:nvSpPr>
        <p:spPr>
          <a:xfrm>
            <a:off x="11262337" y="6245529"/>
            <a:ext cx="506936"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6000" y="2529840"/>
            <a:ext cx="4330240" cy="3459480"/>
          </a:xfrm>
        </p:spPr>
        <p:txBody>
          <a:bodyPr>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1" y="476671"/>
            <a:ext cx="5104562"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extLst>
      <p:ext uri="{BB962C8B-B14F-4D97-AF65-F5344CB8AC3E}">
        <p14:creationId xmlns:p14="http://schemas.microsoft.com/office/powerpoint/2010/main" val="338956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8050-F7E9-42B1-9C44-0F7F8AF30560}"/>
              </a:ext>
            </a:extLst>
          </p:cNvPr>
          <p:cNvSpPr>
            <a:spLocks noGrp="1"/>
          </p:cNvSpPr>
          <p:nvPr>
            <p:ph type="title" hasCustomPrompt="1"/>
          </p:nvPr>
        </p:nvSpPr>
        <p:spPr>
          <a:xfrm>
            <a:off x="1073426" y="641350"/>
            <a:ext cx="6413224" cy="1325563"/>
          </a:xfrm>
        </p:spPr>
        <p:txBody>
          <a:bodyPr/>
          <a:lstStyle>
            <a:lvl1pPr>
              <a:defRPr/>
            </a:lvl1pPr>
          </a:lstStyle>
          <a:p>
            <a:r>
              <a:rPr lang="en-US" dirty="0"/>
              <a:t>Edit Title</a:t>
            </a:r>
          </a:p>
        </p:txBody>
      </p:sp>
      <p:sp>
        <p:nvSpPr>
          <p:cNvPr id="3" name="Date Placeholder 2">
            <a:extLst>
              <a:ext uri="{FF2B5EF4-FFF2-40B4-BE49-F238E27FC236}">
                <a16:creationId xmlns:a16="http://schemas.microsoft.com/office/drawing/2014/main" id="{E1907206-5576-43A5-B2C5-0260FCAD7629}"/>
              </a:ext>
            </a:extLst>
          </p:cNvPr>
          <p:cNvSpPr>
            <a:spLocks noGrp="1"/>
          </p:cNvSpPr>
          <p:nvPr>
            <p:ph type="dt" sz="half" idx="10"/>
          </p:nvPr>
        </p:nvSpPr>
        <p:spPr/>
        <p:txBody>
          <a:bodyPr/>
          <a:lstStyle/>
          <a:p>
            <a:fld id="{27A97E5E-802E-4016-9FAD-FFFCBCB16B2C}" type="datetime1">
              <a:rPr lang="en-US" smtClean="0"/>
              <a:t>1/15/2023</a:t>
            </a:fld>
            <a:endParaRPr lang="en-US"/>
          </a:p>
        </p:txBody>
      </p:sp>
      <p:sp>
        <p:nvSpPr>
          <p:cNvPr id="4" name="Footer Placeholder 3">
            <a:extLst>
              <a:ext uri="{FF2B5EF4-FFF2-40B4-BE49-F238E27FC236}">
                <a16:creationId xmlns:a16="http://schemas.microsoft.com/office/drawing/2014/main" id="{7D128DE3-8381-48EC-82D7-8B5B74BF37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9D6A04-E04D-4FDB-9080-07F38DF47430}"/>
              </a:ext>
            </a:extLst>
          </p:cNvPr>
          <p:cNvSpPr>
            <a:spLocks noGrp="1"/>
          </p:cNvSpPr>
          <p:nvPr>
            <p:ph type="sldNum" sz="quarter" idx="12"/>
          </p:nvPr>
        </p:nvSpPr>
        <p:spPr/>
        <p:txBody>
          <a:bodyPr/>
          <a:lstStyle/>
          <a:p>
            <a:fld id="{2EB3F144-34F7-432E-A014-DB82E375E5B7}" type="slidenum">
              <a:rPr lang="en-US" smtClean="0"/>
              <a:t>‹#›</a:t>
            </a:fld>
            <a:endParaRPr lang="en-US"/>
          </a:p>
        </p:txBody>
      </p:sp>
      <p:sp>
        <p:nvSpPr>
          <p:cNvPr id="7" name="Picture Placeholder 6">
            <a:extLst>
              <a:ext uri="{FF2B5EF4-FFF2-40B4-BE49-F238E27FC236}">
                <a16:creationId xmlns:a16="http://schemas.microsoft.com/office/drawing/2014/main" id="{6AFAD457-9209-4FD6-8279-17CAC69552F1}"/>
              </a:ext>
            </a:extLst>
          </p:cNvPr>
          <p:cNvSpPr>
            <a:spLocks noGrp="1"/>
          </p:cNvSpPr>
          <p:nvPr>
            <p:ph type="pic" sz="quarter" idx="13"/>
          </p:nvPr>
        </p:nvSpPr>
        <p:spPr>
          <a:xfrm>
            <a:off x="1069285" y="2257425"/>
            <a:ext cx="2157206" cy="2997676"/>
          </a:xfrm>
        </p:spPr>
        <p:txBody>
          <a:bodyPr/>
          <a:lstStyle>
            <a:lvl1pPr marL="0" indent="0">
              <a:buNone/>
              <a:defRPr/>
            </a:lvl1pPr>
          </a:lstStyle>
          <a:p>
            <a:endParaRPr lang="en-US" dirty="0"/>
          </a:p>
        </p:txBody>
      </p:sp>
      <p:sp>
        <p:nvSpPr>
          <p:cNvPr id="8" name="Picture Placeholder 6">
            <a:extLst>
              <a:ext uri="{FF2B5EF4-FFF2-40B4-BE49-F238E27FC236}">
                <a16:creationId xmlns:a16="http://schemas.microsoft.com/office/drawing/2014/main" id="{0D368EDE-7DD9-4E0E-9C6E-0B71A284794E}"/>
              </a:ext>
            </a:extLst>
          </p:cNvPr>
          <p:cNvSpPr>
            <a:spLocks noGrp="1"/>
          </p:cNvSpPr>
          <p:nvPr>
            <p:ph type="pic" sz="quarter" idx="14"/>
          </p:nvPr>
        </p:nvSpPr>
        <p:spPr>
          <a:xfrm>
            <a:off x="3778388" y="2257425"/>
            <a:ext cx="2157206" cy="2997676"/>
          </a:xfrm>
        </p:spPr>
        <p:txBody>
          <a:bodyPr/>
          <a:lstStyle>
            <a:lvl1pPr marL="0" indent="0">
              <a:buNone/>
              <a:defRPr/>
            </a:lvl1pPr>
          </a:lstStyle>
          <a:p>
            <a:endParaRPr lang="en-US"/>
          </a:p>
        </p:txBody>
      </p:sp>
      <p:sp>
        <p:nvSpPr>
          <p:cNvPr id="9" name="Picture Placeholder 6">
            <a:extLst>
              <a:ext uri="{FF2B5EF4-FFF2-40B4-BE49-F238E27FC236}">
                <a16:creationId xmlns:a16="http://schemas.microsoft.com/office/drawing/2014/main" id="{D138DA67-3021-493F-9A12-9435A78845C2}"/>
              </a:ext>
            </a:extLst>
          </p:cNvPr>
          <p:cNvSpPr>
            <a:spLocks noGrp="1"/>
          </p:cNvSpPr>
          <p:nvPr>
            <p:ph type="pic" sz="quarter" idx="15"/>
          </p:nvPr>
        </p:nvSpPr>
        <p:spPr>
          <a:xfrm>
            <a:off x="6487491" y="2257425"/>
            <a:ext cx="2157206" cy="2997676"/>
          </a:xfrm>
        </p:spPr>
        <p:txBody>
          <a:bodyPr/>
          <a:lstStyle>
            <a:lvl1pPr marL="0" indent="0">
              <a:buNone/>
              <a:defRPr/>
            </a:lvl1pPr>
          </a:lstStyle>
          <a:p>
            <a:endParaRPr lang="en-US"/>
          </a:p>
        </p:txBody>
      </p:sp>
      <p:sp>
        <p:nvSpPr>
          <p:cNvPr id="10" name="Picture Placeholder 6">
            <a:extLst>
              <a:ext uri="{FF2B5EF4-FFF2-40B4-BE49-F238E27FC236}">
                <a16:creationId xmlns:a16="http://schemas.microsoft.com/office/drawing/2014/main" id="{108D410A-E662-4C12-8C92-A3D804FC8585}"/>
              </a:ext>
            </a:extLst>
          </p:cNvPr>
          <p:cNvSpPr>
            <a:spLocks noGrp="1"/>
          </p:cNvSpPr>
          <p:nvPr>
            <p:ph type="pic" sz="quarter" idx="16"/>
          </p:nvPr>
        </p:nvSpPr>
        <p:spPr>
          <a:xfrm>
            <a:off x="9196594" y="2257425"/>
            <a:ext cx="2157206" cy="2997676"/>
          </a:xfrm>
        </p:spPr>
        <p:txBody>
          <a:bodyPr/>
          <a:lstStyle>
            <a:lvl1pPr marL="0" indent="0">
              <a:buNone/>
              <a:defRPr/>
            </a:lvl1pPr>
          </a:lstStyle>
          <a:p>
            <a:endParaRPr lang="en-US" dirty="0"/>
          </a:p>
        </p:txBody>
      </p:sp>
      <p:sp>
        <p:nvSpPr>
          <p:cNvPr id="11" name="Rectangle 10">
            <a:extLst>
              <a:ext uri="{FF2B5EF4-FFF2-40B4-BE49-F238E27FC236}">
                <a16:creationId xmlns:a16="http://schemas.microsoft.com/office/drawing/2014/main" id="{9AA7D310-47A6-45B2-A1E8-D15CEC4D676A}"/>
              </a:ext>
            </a:extLst>
          </p:cNvPr>
          <p:cNvSpPr/>
          <p:nvPr userDrawn="1"/>
        </p:nvSpPr>
        <p:spPr>
          <a:xfrm>
            <a:off x="1073426" y="595289"/>
            <a:ext cx="1280308" cy="921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E74136E-535A-436A-A84A-813F49BE0762}"/>
              </a:ext>
            </a:extLst>
          </p:cNvPr>
          <p:cNvSpPr txBox="1"/>
          <p:nvPr userDrawn="1"/>
        </p:nvSpPr>
        <p:spPr>
          <a:xfrm rot="5400000">
            <a:off x="-1917474" y="2306349"/>
            <a:ext cx="4444545" cy="369332"/>
          </a:xfrm>
          <a:prstGeom prst="rect">
            <a:avLst/>
          </a:prstGeom>
          <a:noFill/>
        </p:spPr>
        <p:txBody>
          <a:bodyPr wrap="square">
            <a:spAutoFit/>
          </a:bodyPr>
          <a:lstStyle/>
          <a:p>
            <a:pPr algn="l"/>
            <a:r>
              <a:rPr lang="en-US" dirty="0"/>
              <a:t>This is a sample text. Insert your text here.</a:t>
            </a:r>
          </a:p>
        </p:txBody>
      </p:sp>
      <p:cxnSp>
        <p:nvCxnSpPr>
          <p:cNvPr id="16" name="Straight Connector 15">
            <a:extLst>
              <a:ext uri="{FF2B5EF4-FFF2-40B4-BE49-F238E27FC236}">
                <a16:creationId xmlns:a16="http://schemas.microsoft.com/office/drawing/2014/main" id="{3CBC6850-EA3D-4A3C-8173-07AD73E76160}"/>
              </a:ext>
            </a:extLst>
          </p:cNvPr>
          <p:cNvCxnSpPr>
            <a:cxnSpLocks/>
            <a:stCxn id="15" idx="3"/>
          </p:cNvCxnSpPr>
          <p:nvPr userDrawn="1"/>
        </p:nvCxnSpPr>
        <p:spPr>
          <a:xfrm>
            <a:off x="304799" y="4713288"/>
            <a:ext cx="1" cy="2144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A22AF59-31CD-4D31-B50C-D748C3CD6B1E}"/>
              </a:ext>
            </a:extLst>
          </p:cNvPr>
          <p:cNvSpPr/>
          <p:nvPr userDrawn="1"/>
        </p:nvSpPr>
        <p:spPr>
          <a:xfrm>
            <a:off x="161924" y="90147"/>
            <a:ext cx="285750" cy="1241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55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1"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22565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F21D-2EFD-4FEA-9546-EFC62D9C17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0B9DC2-7B6B-41DC-8F87-D94095605B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A4764A-EC17-447C-A5CC-7F45F01A4A8B}"/>
              </a:ext>
            </a:extLst>
          </p:cNvPr>
          <p:cNvSpPr>
            <a:spLocks noGrp="1"/>
          </p:cNvSpPr>
          <p:nvPr>
            <p:ph type="dt" sz="half" idx="10"/>
          </p:nvPr>
        </p:nvSpPr>
        <p:spPr/>
        <p:txBody>
          <a:bodyPr/>
          <a:lstStyle/>
          <a:p>
            <a:fld id="{617E5696-A020-46C2-895E-B026684A306A}" type="datetimeFigureOut">
              <a:rPr lang="en-US" smtClean="0"/>
              <a:t>1/15/2023</a:t>
            </a:fld>
            <a:endParaRPr lang="en-US"/>
          </a:p>
        </p:txBody>
      </p:sp>
      <p:sp>
        <p:nvSpPr>
          <p:cNvPr id="5" name="Footer Placeholder 4">
            <a:extLst>
              <a:ext uri="{FF2B5EF4-FFF2-40B4-BE49-F238E27FC236}">
                <a16:creationId xmlns:a16="http://schemas.microsoft.com/office/drawing/2014/main" id="{14F6359E-B655-4D72-92B0-B329DC1829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E5139-C344-4DAF-AADF-9C766FB657E9}"/>
              </a:ext>
            </a:extLst>
          </p:cNvPr>
          <p:cNvSpPr>
            <a:spLocks noGrp="1"/>
          </p:cNvSpPr>
          <p:nvPr>
            <p:ph type="sldNum" sz="quarter" idx="12"/>
          </p:nvPr>
        </p:nvSpPr>
        <p:spPr/>
        <p:txBody>
          <a:bodyPr/>
          <a:lstStyle/>
          <a:p>
            <a:fld id="{C35E4327-5DBE-49E3-8CF5-4B4FA0EEF567}" type="slidenum">
              <a:rPr lang="en-US" smtClean="0"/>
              <a:t>‹#›</a:t>
            </a:fld>
            <a:endParaRPr lang="en-US"/>
          </a:p>
        </p:txBody>
      </p:sp>
    </p:spTree>
    <p:extLst>
      <p:ext uri="{BB962C8B-B14F-4D97-AF65-F5344CB8AC3E}">
        <p14:creationId xmlns:p14="http://schemas.microsoft.com/office/powerpoint/2010/main" val="185545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9C00A-BC8C-4C2C-A5FC-CBE85860CE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0489BD-4A35-4C55-943C-4D5275AE82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9B8B84-4AD9-42B9-B323-EA3F7BC4EB53}"/>
              </a:ext>
            </a:extLst>
          </p:cNvPr>
          <p:cNvSpPr>
            <a:spLocks noGrp="1"/>
          </p:cNvSpPr>
          <p:nvPr>
            <p:ph type="dt" sz="half" idx="10"/>
          </p:nvPr>
        </p:nvSpPr>
        <p:spPr/>
        <p:txBody>
          <a:bodyPr/>
          <a:lstStyle/>
          <a:p>
            <a:fld id="{617E5696-A020-46C2-895E-B026684A306A}" type="datetimeFigureOut">
              <a:rPr lang="en-US" smtClean="0"/>
              <a:t>1/15/2023</a:t>
            </a:fld>
            <a:endParaRPr lang="en-US"/>
          </a:p>
        </p:txBody>
      </p:sp>
      <p:sp>
        <p:nvSpPr>
          <p:cNvPr id="5" name="Footer Placeholder 4">
            <a:extLst>
              <a:ext uri="{FF2B5EF4-FFF2-40B4-BE49-F238E27FC236}">
                <a16:creationId xmlns:a16="http://schemas.microsoft.com/office/drawing/2014/main" id="{704F3D80-8FEA-4862-BB2D-8CFEBF2FE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880CF-B1BE-48DB-BF33-6B26AC18BB68}"/>
              </a:ext>
            </a:extLst>
          </p:cNvPr>
          <p:cNvSpPr>
            <a:spLocks noGrp="1"/>
          </p:cNvSpPr>
          <p:nvPr>
            <p:ph type="sldNum" sz="quarter" idx="12"/>
          </p:nvPr>
        </p:nvSpPr>
        <p:spPr/>
        <p:txBody>
          <a:bodyPr/>
          <a:lstStyle/>
          <a:p>
            <a:fld id="{C35E4327-5DBE-49E3-8CF5-4B4FA0EEF567}" type="slidenum">
              <a:rPr lang="en-US" smtClean="0"/>
              <a:t>‹#›</a:t>
            </a:fld>
            <a:endParaRPr lang="en-US"/>
          </a:p>
        </p:txBody>
      </p:sp>
    </p:spTree>
    <p:extLst>
      <p:ext uri="{BB962C8B-B14F-4D97-AF65-F5344CB8AC3E}">
        <p14:creationId xmlns:p14="http://schemas.microsoft.com/office/powerpoint/2010/main" val="1965221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6150-26EA-4AFA-9723-88D8B58A7A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D0998B-81C1-44C2-A458-CC8CB80982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4AAC56-7A01-495E-AC2B-B25C5F876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F2681-23D3-428F-AA5B-9C69EBCCCC2C}"/>
              </a:ext>
            </a:extLst>
          </p:cNvPr>
          <p:cNvSpPr>
            <a:spLocks noGrp="1"/>
          </p:cNvSpPr>
          <p:nvPr>
            <p:ph type="dt" sz="half" idx="10"/>
          </p:nvPr>
        </p:nvSpPr>
        <p:spPr/>
        <p:txBody>
          <a:bodyPr/>
          <a:lstStyle/>
          <a:p>
            <a:fld id="{617E5696-A020-46C2-895E-B026684A306A}" type="datetimeFigureOut">
              <a:rPr lang="en-US" smtClean="0"/>
              <a:t>1/15/2023</a:t>
            </a:fld>
            <a:endParaRPr lang="en-US"/>
          </a:p>
        </p:txBody>
      </p:sp>
      <p:sp>
        <p:nvSpPr>
          <p:cNvPr id="6" name="Footer Placeholder 5">
            <a:extLst>
              <a:ext uri="{FF2B5EF4-FFF2-40B4-BE49-F238E27FC236}">
                <a16:creationId xmlns:a16="http://schemas.microsoft.com/office/drawing/2014/main" id="{30E8BE63-E7C3-4E6F-9BDC-2B9D83D38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E7A85-33AB-433D-8009-77CED6EBFD74}"/>
              </a:ext>
            </a:extLst>
          </p:cNvPr>
          <p:cNvSpPr>
            <a:spLocks noGrp="1"/>
          </p:cNvSpPr>
          <p:nvPr>
            <p:ph type="sldNum" sz="quarter" idx="12"/>
          </p:nvPr>
        </p:nvSpPr>
        <p:spPr/>
        <p:txBody>
          <a:bodyPr/>
          <a:lstStyle/>
          <a:p>
            <a:fld id="{C35E4327-5DBE-49E3-8CF5-4B4FA0EEF567}" type="slidenum">
              <a:rPr lang="en-US" smtClean="0"/>
              <a:t>‹#›</a:t>
            </a:fld>
            <a:endParaRPr lang="en-US"/>
          </a:p>
        </p:txBody>
      </p:sp>
    </p:spTree>
    <p:extLst>
      <p:ext uri="{BB962C8B-B14F-4D97-AF65-F5344CB8AC3E}">
        <p14:creationId xmlns:p14="http://schemas.microsoft.com/office/powerpoint/2010/main" val="146506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DF52-5076-4952-8B3F-EBF32C3207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46B37D-9A41-4DE5-9DD1-A12B46C901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B520A8-DF61-49AF-BEDB-E851BF5C3E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5F62CD-4924-4971-B219-81BA449D87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930CF5-37F1-4C39-A9C2-FACB33611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997013-616F-4D3C-B4A3-96A0D53BA2B2}"/>
              </a:ext>
            </a:extLst>
          </p:cNvPr>
          <p:cNvSpPr>
            <a:spLocks noGrp="1"/>
          </p:cNvSpPr>
          <p:nvPr>
            <p:ph type="dt" sz="half" idx="10"/>
          </p:nvPr>
        </p:nvSpPr>
        <p:spPr/>
        <p:txBody>
          <a:bodyPr/>
          <a:lstStyle/>
          <a:p>
            <a:fld id="{617E5696-A020-46C2-895E-B026684A306A}" type="datetimeFigureOut">
              <a:rPr lang="en-US" smtClean="0"/>
              <a:t>1/15/2023</a:t>
            </a:fld>
            <a:endParaRPr lang="en-US"/>
          </a:p>
        </p:txBody>
      </p:sp>
      <p:sp>
        <p:nvSpPr>
          <p:cNvPr id="8" name="Footer Placeholder 7">
            <a:extLst>
              <a:ext uri="{FF2B5EF4-FFF2-40B4-BE49-F238E27FC236}">
                <a16:creationId xmlns:a16="http://schemas.microsoft.com/office/drawing/2014/main" id="{805EA403-110D-468B-93B0-1C5F48ED84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BC6BB6-21CD-490D-BE94-3AF6BBB2DA89}"/>
              </a:ext>
            </a:extLst>
          </p:cNvPr>
          <p:cNvSpPr>
            <a:spLocks noGrp="1"/>
          </p:cNvSpPr>
          <p:nvPr>
            <p:ph type="sldNum" sz="quarter" idx="12"/>
          </p:nvPr>
        </p:nvSpPr>
        <p:spPr/>
        <p:txBody>
          <a:bodyPr/>
          <a:lstStyle/>
          <a:p>
            <a:fld id="{C35E4327-5DBE-49E3-8CF5-4B4FA0EEF567}" type="slidenum">
              <a:rPr lang="en-US" smtClean="0"/>
              <a:t>‹#›</a:t>
            </a:fld>
            <a:endParaRPr lang="en-US"/>
          </a:p>
        </p:txBody>
      </p:sp>
    </p:spTree>
    <p:extLst>
      <p:ext uri="{BB962C8B-B14F-4D97-AF65-F5344CB8AC3E}">
        <p14:creationId xmlns:p14="http://schemas.microsoft.com/office/powerpoint/2010/main" val="1656031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FCC8-2FF7-4A4E-BC9F-F4BBC69C65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B18C63-CA76-417A-B6C2-4202A7879E36}"/>
              </a:ext>
            </a:extLst>
          </p:cNvPr>
          <p:cNvSpPr>
            <a:spLocks noGrp="1"/>
          </p:cNvSpPr>
          <p:nvPr>
            <p:ph type="dt" sz="half" idx="10"/>
          </p:nvPr>
        </p:nvSpPr>
        <p:spPr/>
        <p:txBody>
          <a:bodyPr/>
          <a:lstStyle/>
          <a:p>
            <a:fld id="{617E5696-A020-46C2-895E-B026684A306A}" type="datetimeFigureOut">
              <a:rPr lang="en-US" smtClean="0"/>
              <a:t>1/15/2023</a:t>
            </a:fld>
            <a:endParaRPr lang="en-US"/>
          </a:p>
        </p:txBody>
      </p:sp>
      <p:sp>
        <p:nvSpPr>
          <p:cNvPr id="4" name="Footer Placeholder 3">
            <a:extLst>
              <a:ext uri="{FF2B5EF4-FFF2-40B4-BE49-F238E27FC236}">
                <a16:creationId xmlns:a16="http://schemas.microsoft.com/office/drawing/2014/main" id="{5DA67892-5C6A-417A-BAB2-637D2190B2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4AC24-713B-4FC6-85C6-88C0794FB8FA}"/>
              </a:ext>
            </a:extLst>
          </p:cNvPr>
          <p:cNvSpPr>
            <a:spLocks noGrp="1"/>
          </p:cNvSpPr>
          <p:nvPr>
            <p:ph type="sldNum" sz="quarter" idx="12"/>
          </p:nvPr>
        </p:nvSpPr>
        <p:spPr/>
        <p:txBody>
          <a:bodyPr/>
          <a:lstStyle/>
          <a:p>
            <a:fld id="{C35E4327-5DBE-49E3-8CF5-4B4FA0EEF567}" type="slidenum">
              <a:rPr lang="en-US" smtClean="0"/>
              <a:t>‹#›</a:t>
            </a:fld>
            <a:endParaRPr lang="en-US"/>
          </a:p>
        </p:txBody>
      </p:sp>
    </p:spTree>
    <p:extLst>
      <p:ext uri="{BB962C8B-B14F-4D97-AF65-F5344CB8AC3E}">
        <p14:creationId xmlns:p14="http://schemas.microsoft.com/office/powerpoint/2010/main" val="236711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8644FB-7512-46F8-B7DE-6C4EEC3934B0}"/>
              </a:ext>
            </a:extLst>
          </p:cNvPr>
          <p:cNvSpPr>
            <a:spLocks noGrp="1"/>
          </p:cNvSpPr>
          <p:nvPr>
            <p:ph type="dt" sz="half" idx="10"/>
          </p:nvPr>
        </p:nvSpPr>
        <p:spPr/>
        <p:txBody>
          <a:bodyPr/>
          <a:lstStyle/>
          <a:p>
            <a:fld id="{617E5696-A020-46C2-895E-B026684A306A}" type="datetimeFigureOut">
              <a:rPr lang="en-US" smtClean="0"/>
              <a:t>1/15/2023</a:t>
            </a:fld>
            <a:endParaRPr lang="en-US"/>
          </a:p>
        </p:txBody>
      </p:sp>
      <p:sp>
        <p:nvSpPr>
          <p:cNvPr id="3" name="Footer Placeholder 2">
            <a:extLst>
              <a:ext uri="{FF2B5EF4-FFF2-40B4-BE49-F238E27FC236}">
                <a16:creationId xmlns:a16="http://schemas.microsoft.com/office/drawing/2014/main" id="{BB84642F-5BE6-4DA7-8BFC-FC608F7A22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41F643-42A8-4C6C-A867-1EDC7258E1D2}"/>
              </a:ext>
            </a:extLst>
          </p:cNvPr>
          <p:cNvSpPr>
            <a:spLocks noGrp="1"/>
          </p:cNvSpPr>
          <p:nvPr>
            <p:ph type="sldNum" sz="quarter" idx="12"/>
          </p:nvPr>
        </p:nvSpPr>
        <p:spPr/>
        <p:txBody>
          <a:bodyPr/>
          <a:lstStyle/>
          <a:p>
            <a:fld id="{C35E4327-5DBE-49E3-8CF5-4B4FA0EEF567}" type="slidenum">
              <a:rPr lang="en-US" smtClean="0"/>
              <a:t>‹#›</a:t>
            </a:fld>
            <a:endParaRPr lang="en-US"/>
          </a:p>
        </p:txBody>
      </p:sp>
    </p:spTree>
    <p:extLst>
      <p:ext uri="{BB962C8B-B14F-4D97-AF65-F5344CB8AC3E}">
        <p14:creationId xmlns:p14="http://schemas.microsoft.com/office/powerpoint/2010/main" val="3383595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94CE-866B-4DB1-8411-A50CC3BF1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5857FD-6046-4FFB-A546-0A1F90BD1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E998C9-08C2-4F76-9B47-34E5824DD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02F267-A384-48DA-8773-4901D4428055}"/>
              </a:ext>
            </a:extLst>
          </p:cNvPr>
          <p:cNvSpPr>
            <a:spLocks noGrp="1"/>
          </p:cNvSpPr>
          <p:nvPr>
            <p:ph type="dt" sz="half" idx="10"/>
          </p:nvPr>
        </p:nvSpPr>
        <p:spPr/>
        <p:txBody>
          <a:bodyPr/>
          <a:lstStyle/>
          <a:p>
            <a:fld id="{617E5696-A020-46C2-895E-B026684A306A}" type="datetimeFigureOut">
              <a:rPr lang="en-US" smtClean="0"/>
              <a:t>1/15/2023</a:t>
            </a:fld>
            <a:endParaRPr lang="en-US"/>
          </a:p>
        </p:txBody>
      </p:sp>
      <p:sp>
        <p:nvSpPr>
          <p:cNvPr id="6" name="Footer Placeholder 5">
            <a:extLst>
              <a:ext uri="{FF2B5EF4-FFF2-40B4-BE49-F238E27FC236}">
                <a16:creationId xmlns:a16="http://schemas.microsoft.com/office/drawing/2014/main" id="{410FF8BA-DB8B-4FD5-A80A-DE6CA7BE52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F299C-A11C-4232-B6A7-10248FA63B98}"/>
              </a:ext>
            </a:extLst>
          </p:cNvPr>
          <p:cNvSpPr>
            <a:spLocks noGrp="1"/>
          </p:cNvSpPr>
          <p:nvPr>
            <p:ph type="sldNum" sz="quarter" idx="12"/>
          </p:nvPr>
        </p:nvSpPr>
        <p:spPr/>
        <p:txBody>
          <a:bodyPr/>
          <a:lstStyle/>
          <a:p>
            <a:fld id="{C35E4327-5DBE-49E3-8CF5-4B4FA0EEF567}" type="slidenum">
              <a:rPr lang="en-US" smtClean="0"/>
              <a:t>‹#›</a:t>
            </a:fld>
            <a:endParaRPr lang="en-US"/>
          </a:p>
        </p:txBody>
      </p:sp>
    </p:spTree>
    <p:extLst>
      <p:ext uri="{BB962C8B-B14F-4D97-AF65-F5344CB8AC3E}">
        <p14:creationId xmlns:p14="http://schemas.microsoft.com/office/powerpoint/2010/main" val="24442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F3C1-618B-4C7D-88FB-007B91BFE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1BB00-8523-418D-8931-23E23252AB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868776-8C22-4E3A-8F4B-85B7BC7C0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0825D1-876F-455D-A9E4-8EB9992832F5}"/>
              </a:ext>
            </a:extLst>
          </p:cNvPr>
          <p:cNvSpPr>
            <a:spLocks noGrp="1"/>
          </p:cNvSpPr>
          <p:nvPr>
            <p:ph type="dt" sz="half" idx="10"/>
          </p:nvPr>
        </p:nvSpPr>
        <p:spPr/>
        <p:txBody>
          <a:bodyPr/>
          <a:lstStyle/>
          <a:p>
            <a:fld id="{617E5696-A020-46C2-895E-B026684A306A}" type="datetimeFigureOut">
              <a:rPr lang="en-US" smtClean="0"/>
              <a:t>1/15/2023</a:t>
            </a:fld>
            <a:endParaRPr lang="en-US"/>
          </a:p>
        </p:txBody>
      </p:sp>
      <p:sp>
        <p:nvSpPr>
          <p:cNvPr id="6" name="Footer Placeholder 5">
            <a:extLst>
              <a:ext uri="{FF2B5EF4-FFF2-40B4-BE49-F238E27FC236}">
                <a16:creationId xmlns:a16="http://schemas.microsoft.com/office/drawing/2014/main" id="{419A4CDD-7045-41B4-90F9-6C08F9C219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6B97A9-7FDA-42BA-8CB4-4319EDA73E65}"/>
              </a:ext>
            </a:extLst>
          </p:cNvPr>
          <p:cNvSpPr>
            <a:spLocks noGrp="1"/>
          </p:cNvSpPr>
          <p:nvPr>
            <p:ph type="sldNum" sz="quarter" idx="12"/>
          </p:nvPr>
        </p:nvSpPr>
        <p:spPr/>
        <p:txBody>
          <a:bodyPr/>
          <a:lstStyle/>
          <a:p>
            <a:fld id="{C35E4327-5DBE-49E3-8CF5-4B4FA0EEF567}" type="slidenum">
              <a:rPr lang="en-US" smtClean="0"/>
              <a:t>‹#›</a:t>
            </a:fld>
            <a:endParaRPr lang="en-US"/>
          </a:p>
        </p:txBody>
      </p:sp>
    </p:spTree>
    <p:extLst>
      <p:ext uri="{BB962C8B-B14F-4D97-AF65-F5344CB8AC3E}">
        <p14:creationId xmlns:p14="http://schemas.microsoft.com/office/powerpoint/2010/main" val="2220161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D2BDE-DC7F-4459-9E80-4BCDF5B3B9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0F2AB7-018B-484C-887E-890F1A6C8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6897F-323F-4644-99FF-1FDEB55DEC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E5696-A020-46C2-895E-B026684A306A}" type="datetimeFigureOut">
              <a:rPr lang="en-US" smtClean="0"/>
              <a:t>1/15/2023</a:t>
            </a:fld>
            <a:endParaRPr lang="en-US"/>
          </a:p>
        </p:txBody>
      </p:sp>
      <p:sp>
        <p:nvSpPr>
          <p:cNvPr id="5" name="Footer Placeholder 4">
            <a:extLst>
              <a:ext uri="{FF2B5EF4-FFF2-40B4-BE49-F238E27FC236}">
                <a16:creationId xmlns:a16="http://schemas.microsoft.com/office/drawing/2014/main" id="{7CDB0AED-EBC1-44C9-9138-890B706EA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473AEA-E568-4546-8D8D-87DC3F80D4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5E4327-5DBE-49E3-8CF5-4B4FA0EEF567}" type="slidenum">
              <a:rPr lang="en-US" smtClean="0"/>
              <a:t>‹#›</a:t>
            </a:fld>
            <a:endParaRPr lang="en-US"/>
          </a:p>
        </p:txBody>
      </p:sp>
    </p:spTree>
    <p:extLst>
      <p:ext uri="{BB962C8B-B14F-4D97-AF65-F5344CB8AC3E}">
        <p14:creationId xmlns:p14="http://schemas.microsoft.com/office/powerpoint/2010/main" val="2756407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slide" Target="slide7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0.png"/><Relationship Id="rId5" Type="http://schemas.openxmlformats.org/officeDocument/2006/relationships/hyperlink" Target="https://www.oracle.com/in/java/technologies/javase/jdk11-archive-downloads.html" TargetMode="External"/><Relationship Id="rId4" Type="http://schemas.openxmlformats.org/officeDocument/2006/relationships/hyperlink" Target="https://cordova.apache.org/docs/en/latest/guide/overvie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npmjs.com/" TargetMode="External"/><Relationship Id="rId5" Type="http://schemas.openxmlformats.org/officeDocument/2006/relationships/hyperlink" Target="https://nodejs.org/dist/v16.16.0/node-v16.16.0-x64.msi" TargetMode="External"/><Relationship Id="rId4" Type="http://schemas.openxmlformats.org/officeDocument/2006/relationships/hyperlink" Target="https://nodejs.org/en/blog/release/v16.16.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hyperlink" Target="https://developer.android.com/studio/releases/build-tools" TargetMode="External"/><Relationship Id="rId4" Type="http://schemas.openxmlformats.org/officeDocument/2006/relationships/hyperlink" Target="https://developer.android.com/stud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23.png"/><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2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gradle.org/install/" TargetMode="External"/><Relationship Id="rId5" Type="http://schemas.openxmlformats.org/officeDocument/2006/relationships/hyperlink" Target="https://git-scm.com/download/win" TargetMode="External"/><Relationship Id="rId4" Type="http://schemas.openxmlformats.org/officeDocument/2006/relationships/hyperlink" Target="https://code.visualstudio.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www.vysor.i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25.jp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hyperlink" Target="https://nodejs.org/en/download/" TargetMode="External"/><Relationship Id="rId4" Type="http://schemas.openxmlformats.org/officeDocument/2006/relationships/hyperlink" Target="https://xcoderelease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26.jp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28.jpg"/><Relationship Id="rId4" Type="http://schemas.openxmlformats.org/officeDocument/2006/relationships/image" Target="../media/image127.jp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30.jpg"/><Relationship Id="rId4" Type="http://schemas.openxmlformats.org/officeDocument/2006/relationships/image" Target="../media/image129.jp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www.youtube.com/watch?v=MeNMYbR0W4g" TargetMode="External"/><Relationship Id="rId5" Type="http://schemas.openxmlformats.org/officeDocument/2006/relationships/hyperlink" Target="https://github.com/soyuztechnologies/hybrid_app_course01.git" TargetMode="External"/><Relationship Id="rId4" Type="http://schemas.openxmlformats.org/officeDocument/2006/relationships/hyperlink" Target="mailto:Anubhav.abap@gmail.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hyperlink" Target="https://www.youtube.com/channel/UCzEPlO_nyhiE1MkZiufl9iw" TargetMode="External"/><Relationship Id="rId4" Type="http://schemas.openxmlformats.org/officeDocument/2006/relationships/image" Target="../media/image13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https://sap.github.io/ui5-tooling/" TargetMode="External"/></Relationships>
</file>

<file path=ppt/slides/_rels/slide32.xml.rels><?xml version="1.0" encoding="UTF-8" standalone="yes"?>
<Relationships xmlns="http://schemas.openxmlformats.org/package/2006/relationships"><Relationship Id="rId117" Type="http://schemas.openxmlformats.org/officeDocument/2006/relationships/image" Target="../media/image188.png"/><Relationship Id="rId21" Type="http://schemas.openxmlformats.org/officeDocument/2006/relationships/image" Target="../media/image140.png"/><Relationship Id="rId63" Type="http://schemas.openxmlformats.org/officeDocument/2006/relationships/image" Target="../media/image161.png"/><Relationship Id="rId159" Type="http://schemas.openxmlformats.org/officeDocument/2006/relationships/image" Target="../media/image209.png"/><Relationship Id="rId170" Type="http://schemas.openxmlformats.org/officeDocument/2006/relationships/customXml" Target="../ink/ink179.xml"/><Relationship Id="rId226" Type="http://schemas.openxmlformats.org/officeDocument/2006/relationships/customXml" Target="../ink/ink207.xml"/><Relationship Id="rId268" Type="http://schemas.openxmlformats.org/officeDocument/2006/relationships/customXml" Target="../ink/ink228.xml"/><Relationship Id="rId32" Type="http://schemas.openxmlformats.org/officeDocument/2006/relationships/customXml" Target="../ink/ink110.xml"/><Relationship Id="rId74" Type="http://schemas.openxmlformats.org/officeDocument/2006/relationships/customXml" Target="../ink/ink131.xml"/><Relationship Id="rId128" Type="http://schemas.openxmlformats.org/officeDocument/2006/relationships/customXml" Target="../ink/ink158.xml"/><Relationship Id="rId5" Type="http://schemas.openxmlformats.org/officeDocument/2006/relationships/image" Target="../media/image132.png"/><Relationship Id="rId181" Type="http://schemas.openxmlformats.org/officeDocument/2006/relationships/image" Target="../media/image220.png"/><Relationship Id="rId237" Type="http://schemas.openxmlformats.org/officeDocument/2006/relationships/image" Target="../media/image248.png"/><Relationship Id="rId258" Type="http://schemas.openxmlformats.org/officeDocument/2006/relationships/customXml" Target="../ink/ink223.xml"/><Relationship Id="rId279" Type="http://schemas.openxmlformats.org/officeDocument/2006/relationships/image" Target="../media/image269.png"/><Relationship Id="rId22" Type="http://schemas.openxmlformats.org/officeDocument/2006/relationships/customXml" Target="../ink/ink105.xml"/><Relationship Id="rId43" Type="http://schemas.openxmlformats.org/officeDocument/2006/relationships/image" Target="../media/image151.png"/><Relationship Id="rId64" Type="http://schemas.openxmlformats.org/officeDocument/2006/relationships/customXml" Target="../ink/ink126.xml"/><Relationship Id="rId118" Type="http://schemas.openxmlformats.org/officeDocument/2006/relationships/customXml" Target="../ink/ink153.xml"/><Relationship Id="rId139" Type="http://schemas.openxmlformats.org/officeDocument/2006/relationships/image" Target="../media/image199.png"/><Relationship Id="rId85" Type="http://schemas.openxmlformats.org/officeDocument/2006/relationships/image" Target="../media/image172.png"/><Relationship Id="rId150" Type="http://schemas.openxmlformats.org/officeDocument/2006/relationships/customXml" Target="../ink/ink169.xml"/><Relationship Id="rId171" Type="http://schemas.openxmlformats.org/officeDocument/2006/relationships/image" Target="../media/image215.png"/><Relationship Id="rId192" Type="http://schemas.openxmlformats.org/officeDocument/2006/relationships/customXml" Target="../ink/ink190.xml"/><Relationship Id="rId206" Type="http://schemas.openxmlformats.org/officeDocument/2006/relationships/customXml" Target="../ink/ink197.xml"/><Relationship Id="rId227" Type="http://schemas.openxmlformats.org/officeDocument/2006/relationships/image" Target="../media/image243.png"/><Relationship Id="rId248" Type="http://schemas.openxmlformats.org/officeDocument/2006/relationships/customXml" Target="../ink/ink218.xml"/><Relationship Id="rId269" Type="http://schemas.openxmlformats.org/officeDocument/2006/relationships/image" Target="../media/image264.png"/><Relationship Id="rId12" Type="http://schemas.openxmlformats.org/officeDocument/2006/relationships/customXml" Target="../ink/ink100.xml"/><Relationship Id="rId33" Type="http://schemas.openxmlformats.org/officeDocument/2006/relationships/image" Target="../media/image146.png"/><Relationship Id="rId108" Type="http://schemas.openxmlformats.org/officeDocument/2006/relationships/customXml" Target="../ink/ink148.xml"/><Relationship Id="rId129" Type="http://schemas.openxmlformats.org/officeDocument/2006/relationships/image" Target="../media/image194.png"/><Relationship Id="rId54" Type="http://schemas.openxmlformats.org/officeDocument/2006/relationships/customXml" Target="../ink/ink121.xml"/><Relationship Id="rId75" Type="http://schemas.openxmlformats.org/officeDocument/2006/relationships/image" Target="../media/image167.png"/><Relationship Id="rId96" Type="http://schemas.openxmlformats.org/officeDocument/2006/relationships/customXml" Target="../ink/ink142.xml"/><Relationship Id="rId140" Type="http://schemas.openxmlformats.org/officeDocument/2006/relationships/customXml" Target="../ink/ink164.xml"/><Relationship Id="rId161" Type="http://schemas.openxmlformats.org/officeDocument/2006/relationships/image" Target="../media/image210.png"/><Relationship Id="rId182" Type="http://schemas.openxmlformats.org/officeDocument/2006/relationships/customXml" Target="../ink/ink185.xml"/><Relationship Id="rId217" Type="http://schemas.openxmlformats.org/officeDocument/2006/relationships/image" Target="../media/image238.png"/><Relationship Id="rId6" Type="http://schemas.openxmlformats.org/officeDocument/2006/relationships/customXml" Target="../ink/ink97.xml"/><Relationship Id="rId238" Type="http://schemas.openxmlformats.org/officeDocument/2006/relationships/customXml" Target="../ink/ink213.xml"/><Relationship Id="rId259" Type="http://schemas.openxmlformats.org/officeDocument/2006/relationships/image" Target="../media/image259.png"/><Relationship Id="rId23" Type="http://schemas.openxmlformats.org/officeDocument/2006/relationships/image" Target="../media/image141.png"/><Relationship Id="rId119" Type="http://schemas.openxmlformats.org/officeDocument/2006/relationships/image" Target="../media/image189.png"/><Relationship Id="rId270" Type="http://schemas.openxmlformats.org/officeDocument/2006/relationships/customXml" Target="../ink/ink229.xml"/><Relationship Id="rId44" Type="http://schemas.openxmlformats.org/officeDocument/2006/relationships/customXml" Target="../ink/ink116.xml"/><Relationship Id="rId65" Type="http://schemas.openxmlformats.org/officeDocument/2006/relationships/image" Target="../media/image162.png"/><Relationship Id="rId86" Type="http://schemas.openxmlformats.org/officeDocument/2006/relationships/customXml" Target="../ink/ink137.xml"/><Relationship Id="rId130" Type="http://schemas.openxmlformats.org/officeDocument/2006/relationships/customXml" Target="../ink/ink159.xml"/><Relationship Id="rId151" Type="http://schemas.openxmlformats.org/officeDocument/2006/relationships/image" Target="../media/image205.png"/><Relationship Id="rId172" Type="http://schemas.openxmlformats.org/officeDocument/2006/relationships/customXml" Target="../ink/ink180.xml"/><Relationship Id="rId193" Type="http://schemas.openxmlformats.org/officeDocument/2006/relationships/image" Target="../media/image226.png"/><Relationship Id="rId207" Type="http://schemas.openxmlformats.org/officeDocument/2006/relationships/image" Target="../media/image233.png"/><Relationship Id="rId228" Type="http://schemas.openxmlformats.org/officeDocument/2006/relationships/customXml" Target="../ink/ink208.xml"/><Relationship Id="rId249" Type="http://schemas.openxmlformats.org/officeDocument/2006/relationships/image" Target="../media/image254.png"/><Relationship Id="rId13" Type="http://schemas.openxmlformats.org/officeDocument/2006/relationships/image" Target="../media/image136.png"/><Relationship Id="rId109" Type="http://schemas.openxmlformats.org/officeDocument/2006/relationships/image" Target="../media/image184.png"/><Relationship Id="rId260" Type="http://schemas.openxmlformats.org/officeDocument/2006/relationships/customXml" Target="../ink/ink224.xml"/><Relationship Id="rId34" Type="http://schemas.openxmlformats.org/officeDocument/2006/relationships/customXml" Target="../ink/ink111.xml"/><Relationship Id="rId55" Type="http://schemas.openxmlformats.org/officeDocument/2006/relationships/image" Target="../media/image157.png"/><Relationship Id="rId76" Type="http://schemas.openxmlformats.org/officeDocument/2006/relationships/customXml" Target="../ink/ink132.xml"/><Relationship Id="rId97" Type="http://schemas.openxmlformats.org/officeDocument/2006/relationships/image" Target="../media/image178.png"/><Relationship Id="rId120" Type="http://schemas.openxmlformats.org/officeDocument/2006/relationships/customXml" Target="../ink/ink154.xml"/><Relationship Id="rId141" Type="http://schemas.openxmlformats.org/officeDocument/2006/relationships/image" Target="../media/image200.png"/><Relationship Id="rId7" Type="http://schemas.openxmlformats.org/officeDocument/2006/relationships/image" Target="../media/image133.png"/><Relationship Id="rId162" Type="http://schemas.openxmlformats.org/officeDocument/2006/relationships/customXml" Target="../ink/ink175.xml"/><Relationship Id="rId183" Type="http://schemas.openxmlformats.org/officeDocument/2006/relationships/image" Target="../media/image221.png"/><Relationship Id="rId218" Type="http://schemas.openxmlformats.org/officeDocument/2006/relationships/customXml" Target="../ink/ink203.xml"/><Relationship Id="rId239" Type="http://schemas.openxmlformats.org/officeDocument/2006/relationships/image" Target="../media/image249.png"/><Relationship Id="rId250" Type="http://schemas.openxmlformats.org/officeDocument/2006/relationships/customXml" Target="../ink/ink219.xml"/><Relationship Id="rId271" Type="http://schemas.openxmlformats.org/officeDocument/2006/relationships/image" Target="../media/image265.png"/><Relationship Id="rId24" Type="http://schemas.openxmlformats.org/officeDocument/2006/relationships/customXml" Target="../ink/ink106.xml"/><Relationship Id="rId45" Type="http://schemas.openxmlformats.org/officeDocument/2006/relationships/image" Target="../media/image152.png"/><Relationship Id="rId66" Type="http://schemas.openxmlformats.org/officeDocument/2006/relationships/customXml" Target="../ink/ink127.xml"/><Relationship Id="rId87" Type="http://schemas.openxmlformats.org/officeDocument/2006/relationships/image" Target="../media/image173.png"/><Relationship Id="rId110" Type="http://schemas.openxmlformats.org/officeDocument/2006/relationships/customXml" Target="../ink/ink149.xml"/><Relationship Id="rId131" Type="http://schemas.openxmlformats.org/officeDocument/2006/relationships/image" Target="../media/image195.png"/><Relationship Id="rId152" Type="http://schemas.openxmlformats.org/officeDocument/2006/relationships/customXml" Target="../ink/ink170.xml"/><Relationship Id="rId173" Type="http://schemas.openxmlformats.org/officeDocument/2006/relationships/image" Target="../media/image216.png"/><Relationship Id="rId194" Type="http://schemas.openxmlformats.org/officeDocument/2006/relationships/customXml" Target="../ink/ink191.xml"/><Relationship Id="rId208" Type="http://schemas.openxmlformats.org/officeDocument/2006/relationships/customXml" Target="../ink/ink198.xml"/><Relationship Id="rId229" Type="http://schemas.openxmlformats.org/officeDocument/2006/relationships/image" Target="../media/image244.png"/><Relationship Id="rId240" Type="http://schemas.openxmlformats.org/officeDocument/2006/relationships/customXml" Target="../ink/ink214.xml"/><Relationship Id="rId261" Type="http://schemas.openxmlformats.org/officeDocument/2006/relationships/image" Target="../media/image260.png"/><Relationship Id="rId14" Type="http://schemas.openxmlformats.org/officeDocument/2006/relationships/customXml" Target="../ink/ink101.xml"/><Relationship Id="rId35" Type="http://schemas.openxmlformats.org/officeDocument/2006/relationships/image" Target="../media/image147.png"/><Relationship Id="rId56" Type="http://schemas.openxmlformats.org/officeDocument/2006/relationships/customXml" Target="../ink/ink122.xml"/><Relationship Id="rId77" Type="http://schemas.openxmlformats.org/officeDocument/2006/relationships/image" Target="../media/image168.png"/><Relationship Id="rId100" Type="http://schemas.openxmlformats.org/officeDocument/2006/relationships/customXml" Target="../ink/ink144.xml"/><Relationship Id="rId8" Type="http://schemas.openxmlformats.org/officeDocument/2006/relationships/customXml" Target="../ink/ink98.xml"/><Relationship Id="rId98" Type="http://schemas.openxmlformats.org/officeDocument/2006/relationships/customXml" Target="../ink/ink143.xml"/><Relationship Id="rId121" Type="http://schemas.openxmlformats.org/officeDocument/2006/relationships/image" Target="../media/image190.png"/><Relationship Id="rId142" Type="http://schemas.openxmlformats.org/officeDocument/2006/relationships/customXml" Target="../ink/ink165.xml"/><Relationship Id="rId163" Type="http://schemas.openxmlformats.org/officeDocument/2006/relationships/image" Target="../media/image211.png"/><Relationship Id="rId184" Type="http://schemas.openxmlformats.org/officeDocument/2006/relationships/customXml" Target="../ink/ink186.xml"/><Relationship Id="rId219" Type="http://schemas.openxmlformats.org/officeDocument/2006/relationships/image" Target="../media/image239.png"/><Relationship Id="rId230" Type="http://schemas.openxmlformats.org/officeDocument/2006/relationships/customXml" Target="../ink/ink209.xml"/><Relationship Id="rId251" Type="http://schemas.openxmlformats.org/officeDocument/2006/relationships/image" Target="../media/image255.png"/><Relationship Id="rId25" Type="http://schemas.openxmlformats.org/officeDocument/2006/relationships/image" Target="../media/image142.png"/><Relationship Id="rId46" Type="http://schemas.openxmlformats.org/officeDocument/2006/relationships/customXml" Target="../ink/ink117.xml"/><Relationship Id="rId67" Type="http://schemas.openxmlformats.org/officeDocument/2006/relationships/image" Target="../media/image163.png"/><Relationship Id="rId272" Type="http://schemas.openxmlformats.org/officeDocument/2006/relationships/customXml" Target="../ink/ink230.xml"/><Relationship Id="rId88" Type="http://schemas.openxmlformats.org/officeDocument/2006/relationships/customXml" Target="../ink/ink138.xml"/><Relationship Id="rId111" Type="http://schemas.openxmlformats.org/officeDocument/2006/relationships/image" Target="../media/image185.png"/><Relationship Id="rId132" Type="http://schemas.openxmlformats.org/officeDocument/2006/relationships/customXml" Target="../ink/ink160.xml"/><Relationship Id="rId153" Type="http://schemas.openxmlformats.org/officeDocument/2006/relationships/image" Target="../media/image206.png"/><Relationship Id="rId174" Type="http://schemas.openxmlformats.org/officeDocument/2006/relationships/customXml" Target="../ink/ink181.xml"/><Relationship Id="rId195" Type="http://schemas.openxmlformats.org/officeDocument/2006/relationships/image" Target="../media/image227.png"/><Relationship Id="rId209" Type="http://schemas.openxmlformats.org/officeDocument/2006/relationships/image" Target="../media/image234.png"/><Relationship Id="rId220" Type="http://schemas.openxmlformats.org/officeDocument/2006/relationships/customXml" Target="../ink/ink204.xml"/><Relationship Id="rId241" Type="http://schemas.openxmlformats.org/officeDocument/2006/relationships/image" Target="../media/image250.png"/><Relationship Id="rId15" Type="http://schemas.openxmlformats.org/officeDocument/2006/relationships/image" Target="../media/image137.png"/><Relationship Id="rId36" Type="http://schemas.openxmlformats.org/officeDocument/2006/relationships/customXml" Target="../ink/ink112.xml"/><Relationship Id="rId57" Type="http://schemas.openxmlformats.org/officeDocument/2006/relationships/image" Target="../media/image158.png"/><Relationship Id="rId262" Type="http://schemas.openxmlformats.org/officeDocument/2006/relationships/customXml" Target="../ink/ink225.xml"/><Relationship Id="rId78" Type="http://schemas.openxmlformats.org/officeDocument/2006/relationships/customXml" Target="../ink/ink133.xml"/><Relationship Id="rId99" Type="http://schemas.openxmlformats.org/officeDocument/2006/relationships/image" Target="../media/image179.png"/><Relationship Id="rId101" Type="http://schemas.openxmlformats.org/officeDocument/2006/relationships/image" Target="../media/image180.png"/><Relationship Id="rId122" Type="http://schemas.openxmlformats.org/officeDocument/2006/relationships/customXml" Target="../ink/ink155.xml"/><Relationship Id="rId143" Type="http://schemas.openxmlformats.org/officeDocument/2006/relationships/image" Target="../media/image201.png"/><Relationship Id="rId164" Type="http://schemas.openxmlformats.org/officeDocument/2006/relationships/customXml" Target="../ink/ink176.xml"/><Relationship Id="rId185" Type="http://schemas.openxmlformats.org/officeDocument/2006/relationships/image" Target="../media/image222.png"/><Relationship Id="rId9" Type="http://schemas.openxmlformats.org/officeDocument/2006/relationships/image" Target="../media/image134.png"/><Relationship Id="rId210" Type="http://schemas.openxmlformats.org/officeDocument/2006/relationships/customXml" Target="../ink/ink199.xml"/><Relationship Id="rId26" Type="http://schemas.openxmlformats.org/officeDocument/2006/relationships/customXml" Target="../ink/ink107.xml"/><Relationship Id="rId231" Type="http://schemas.openxmlformats.org/officeDocument/2006/relationships/image" Target="../media/image245.png"/><Relationship Id="rId252" Type="http://schemas.openxmlformats.org/officeDocument/2006/relationships/customXml" Target="../ink/ink220.xml"/><Relationship Id="rId273" Type="http://schemas.openxmlformats.org/officeDocument/2006/relationships/image" Target="../media/image266.png"/><Relationship Id="rId47" Type="http://schemas.openxmlformats.org/officeDocument/2006/relationships/image" Target="../media/image153.png"/><Relationship Id="rId68" Type="http://schemas.openxmlformats.org/officeDocument/2006/relationships/customXml" Target="../ink/ink128.xml"/><Relationship Id="rId89" Type="http://schemas.openxmlformats.org/officeDocument/2006/relationships/image" Target="../media/image174.png"/><Relationship Id="rId112" Type="http://schemas.openxmlformats.org/officeDocument/2006/relationships/customXml" Target="../ink/ink150.xml"/><Relationship Id="rId133" Type="http://schemas.openxmlformats.org/officeDocument/2006/relationships/image" Target="../media/image196.png"/><Relationship Id="rId154" Type="http://schemas.openxmlformats.org/officeDocument/2006/relationships/customXml" Target="../ink/ink171.xml"/><Relationship Id="rId175" Type="http://schemas.openxmlformats.org/officeDocument/2006/relationships/image" Target="../media/image217.png"/><Relationship Id="rId196" Type="http://schemas.openxmlformats.org/officeDocument/2006/relationships/customXml" Target="../ink/ink192.xml"/><Relationship Id="rId200" Type="http://schemas.openxmlformats.org/officeDocument/2006/relationships/customXml" Target="../ink/ink194.xml"/><Relationship Id="rId16" Type="http://schemas.openxmlformats.org/officeDocument/2006/relationships/customXml" Target="../ink/ink102.xml"/><Relationship Id="rId221" Type="http://schemas.openxmlformats.org/officeDocument/2006/relationships/image" Target="../media/image240.png"/><Relationship Id="rId242" Type="http://schemas.openxmlformats.org/officeDocument/2006/relationships/customXml" Target="../ink/ink215.xml"/><Relationship Id="rId263" Type="http://schemas.openxmlformats.org/officeDocument/2006/relationships/image" Target="../media/image261.png"/><Relationship Id="rId37" Type="http://schemas.openxmlformats.org/officeDocument/2006/relationships/image" Target="../media/image148.png"/><Relationship Id="rId58" Type="http://schemas.openxmlformats.org/officeDocument/2006/relationships/customXml" Target="../ink/ink123.xml"/><Relationship Id="rId79" Type="http://schemas.openxmlformats.org/officeDocument/2006/relationships/image" Target="../media/image169.png"/><Relationship Id="rId102" Type="http://schemas.openxmlformats.org/officeDocument/2006/relationships/customXml" Target="../ink/ink145.xml"/><Relationship Id="rId123" Type="http://schemas.openxmlformats.org/officeDocument/2006/relationships/image" Target="../media/image191.png"/><Relationship Id="rId144" Type="http://schemas.openxmlformats.org/officeDocument/2006/relationships/customXml" Target="../ink/ink166.xml"/><Relationship Id="rId90" Type="http://schemas.openxmlformats.org/officeDocument/2006/relationships/customXml" Target="../ink/ink139.xml"/><Relationship Id="rId165" Type="http://schemas.openxmlformats.org/officeDocument/2006/relationships/image" Target="../media/image212.png"/><Relationship Id="rId186" Type="http://schemas.openxmlformats.org/officeDocument/2006/relationships/customXml" Target="../ink/ink187.xml"/><Relationship Id="rId211" Type="http://schemas.openxmlformats.org/officeDocument/2006/relationships/image" Target="../media/image235.png"/><Relationship Id="rId232" Type="http://schemas.openxmlformats.org/officeDocument/2006/relationships/customXml" Target="../ink/ink210.xml"/><Relationship Id="rId253" Type="http://schemas.openxmlformats.org/officeDocument/2006/relationships/image" Target="../media/image256.png"/><Relationship Id="rId274" Type="http://schemas.openxmlformats.org/officeDocument/2006/relationships/customXml" Target="../ink/ink231.xml"/><Relationship Id="rId27" Type="http://schemas.openxmlformats.org/officeDocument/2006/relationships/image" Target="../media/image143.png"/><Relationship Id="rId48" Type="http://schemas.openxmlformats.org/officeDocument/2006/relationships/customXml" Target="../ink/ink118.xml"/><Relationship Id="rId69" Type="http://schemas.openxmlformats.org/officeDocument/2006/relationships/image" Target="../media/image164.png"/><Relationship Id="rId113" Type="http://schemas.openxmlformats.org/officeDocument/2006/relationships/image" Target="../media/image186.png"/><Relationship Id="rId134" Type="http://schemas.openxmlformats.org/officeDocument/2006/relationships/customXml" Target="../ink/ink161.xml"/><Relationship Id="rId80" Type="http://schemas.openxmlformats.org/officeDocument/2006/relationships/customXml" Target="../ink/ink134.xml"/><Relationship Id="rId155" Type="http://schemas.openxmlformats.org/officeDocument/2006/relationships/image" Target="../media/image207.png"/><Relationship Id="rId176" Type="http://schemas.openxmlformats.org/officeDocument/2006/relationships/customXml" Target="../ink/ink182.xml"/><Relationship Id="rId197" Type="http://schemas.openxmlformats.org/officeDocument/2006/relationships/image" Target="../media/image228.png"/><Relationship Id="rId201" Type="http://schemas.openxmlformats.org/officeDocument/2006/relationships/image" Target="../media/image230.png"/><Relationship Id="rId222" Type="http://schemas.openxmlformats.org/officeDocument/2006/relationships/customXml" Target="../ink/ink205.xml"/><Relationship Id="rId243" Type="http://schemas.openxmlformats.org/officeDocument/2006/relationships/image" Target="../media/image251.png"/><Relationship Id="rId264" Type="http://schemas.openxmlformats.org/officeDocument/2006/relationships/customXml" Target="../ink/ink226.xml"/><Relationship Id="rId17" Type="http://schemas.openxmlformats.org/officeDocument/2006/relationships/image" Target="../media/image138.png"/><Relationship Id="rId38" Type="http://schemas.openxmlformats.org/officeDocument/2006/relationships/customXml" Target="../ink/ink113.xml"/><Relationship Id="rId59" Type="http://schemas.openxmlformats.org/officeDocument/2006/relationships/image" Target="../media/image159.png"/><Relationship Id="rId103" Type="http://schemas.openxmlformats.org/officeDocument/2006/relationships/image" Target="../media/image181.png"/><Relationship Id="rId124" Type="http://schemas.openxmlformats.org/officeDocument/2006/relationships/customXml" Target="../ink/ink156.xml"/><Relationship Id="rId70" Type="http://schemas.openxmlformats.org/officeDocument/2006/relationships/customXml" Target="../ink/ink129.xml"/><Relationship Id="rId91" Type="http://schemas.openxmlformats.org/officeDocument/2006/relationships/image" Target="../media/image175.png"/><Relationship Id="rId145" Type="http://schemas.openxmlformats.org/officeDocument/2006/relationships/image" Target="../media/image202.png"/><Relationship Id="rId166" Type="http://schemas.openxmlformats.org/officeDocument/2006/relationships/customXml" Target="../ink/ink177.xml"/><Relationship Id="rId187" Type="http://schemas.openxmlformats.org/officeDocument/2006/relationships/image" Target="../media/image223.png"/><Relationship Id="rId1" Type="http://schemas.openxmlformats.org/officeDocument/2006/relationships/slideLayout" Target="../slideLayouts/slideLayout12.xml"/><Relationship Id="rId212" Type="http://schemas.openxmlformats.org/officeDocument/2006/relationships/customXml" Target="../ink/ink200.xml"/><Relationship Id="rId233" Type="http://schemas.openxmlformats.org/officeDocument/2006/relationships/image" Target="../media/image246.png"/><Relationship Id="rId254" Type="http://schemas.openxmlformats.org/officeDocument/2006/relationships/customXml" Target="../ink/ink221.xml"/><Relationship Id="rId28" Type="http://schemas.openxmlformats.org/officeDocument/2006/relationships/customXml" Target="../ink/ink108.xml"/><Relationship Id="rId49" Type="http://schemas.openxmlformats.org/officeDocument/2006/relationships/image" Target="../media/image154.png"/><Relationship Id="rId114" Type="http://schemas.openxmlformats.org/officeDocument/2006/relationships/customXml" Target="../ink/ink151.xml"/><Relationship Id="rId275" Type="http://schemas.openxmlformats.org/officeDocument/2006/relationships/image" Target="../media/image267.png"/><Relationship Id="rId60" Type="http://schemas.openxmlformats.org/officeDocument/2006/relationships/customXml" Target="../ink/ink124.xml"/><Relationship Id="rId81" Type="http://schemas.openxmlformats.org/officeDocument/2006/relationships/image" Target="../media/image170.png"/><Relationship Id="rId135" Type="http://schemas.openxmlformats.org/officeDocument/2006/relationships/image" Target="../media/image197.png"/><Relationship Id="rId156" Type="http://schemas.openxmlformats.org/officeDocument/2006/relationships/customXml" Target="../ink/ink172.xml"/><Relationship Id="rId177" Type="http://schemas.openxmlformats.org/officeDocument/2006/relationships/image" Target="../media/image218.png"/><Relationship Id="rId198" Type="http://schemas.openxmlformats.org/officeDocument/2006/relationships/customXml" Target="../ink/ink193.xml"/><Relationship Id="rId202" Type="http://schemas.openxmlformats.org/officeDocument/2006/relationships/customXml" Target="../ink/ink195.xml"/><Relationship Id="rId223" Type="http://schemas.openxmlformats.org/officeDocument/2006/relationships/image" Target="../media/image241.png"/><Relationship Id="rId244" Type="http://schemas.openxmlformats.org/officeDocument/2006/relationships/customXml" Target="../ink/ink216.xml"/><Relationship Id="rId18" Type="http://schemas.openxmlformats.org/officeDocument/2006/relationships/customXml" Target="../ink/ink103.xml"/><Relationship Id="rId39" Type="http://schemas.openxmlformats.org/officeDocument/2006/relationships/image" Target="../media/image149.png"/><Relationship Id="rId265" Type="http://schemas.openxmlformats.org/officeDocument/2006/relationships/image" Target="../media/image262.png"/><Relationship Id="rId50" Type="http://schemas.openxmlformats.org/officeDocument/2006/relationships/customXml" Target="../ink/ink119.xml"/><Relationship Id="rId104" Type="http://schemas.openxmlformats.org/officeDocument/2006/relationships/customXml" Target="../ink/ink146.xml"/><Relationship Id="rId125" Type="http://schemas.openxmlformats.org/officeDocument/2006/relationships/image" Target="../media/image192.png"/><Relationship Id="rId146" Type="http://schemas.openxmlformats.org/officeDocument/2006/relationships/customXml" Target="../ink/ink167.xml"/><Relationship Id="rId167" Type="http://schemas.openxmlformats.org/officeDocument/2006/relationships/image" Target="../media/image213.png"/><Relationship Id="rId188" Type="http://schemas.openxmlformats.org/officeDocument/2006/relationships/customXml" Target="../ink/ink188.xml"/><Relationship Id="rId71" Type="http://schemas.openxmlformats.org/officeDocument/2006/relationships/image" Target="../media/image165.png"/><Relationship Id="rId92" Type="http://schemas.openxmlformats.org/officeDocument/2006/relationships/customXml" Target="../ink/ink140.xml"/><Relationship Id="rId213" Type="http://schemas.openxmlformats.org/officeDocument/2006/relationships/image" Target="../media/image236.png"/><Relationship Id="rId234" Type="http://schemas.openxmlformats.org/officeDocument/2006/relationships/customXml" Target="../ink/ink211.xml"/><Relationship Id="rId2" Type="http://schemas.openxmlformats.org/officeDocument/2006/relationships/notesSlide" Target="../notesSlides/notesSlide27.xml"/><Relationship Id="rId29" Type="http://schemas.openxmlformats.org/officeDocument/2006/relationships/image" Target="../media/image144.png"/><Relationship Id="rId255" Type="http://schemas.openxmlformats.org/officeDocument/2006/relationships/image" Target="../media/image257.png"/><Relationship Id="rId276" Type="http://schemas.openxmlformats.org/officeDocument/2006/relationships/customXml" Target="../ink/ink232.xml"/><Relationship Id="rId40" Type="http://schemas.openxmlformats.org/officeDocument/2006/relationships/customXml" Target="../ink/ink114.xml"/><Relationship Id="rId115" Type="http://schemas.openxmlformats.org/officeDocument/2006/relationships/image" Target="../media/image187.png"/><Relationship Id="rId136" Type="http://schemas.openxmlformats.org/officeDocument/2006/relationships/customXml" Target="../ink/ink162.xml"/><Relationship Id="rId157" Type="http://schemas.openxmlformats.org/officeDocument/2006/relationships/image" Target="../media/image208.png"/><Relationship Id="rId178" Type="http://schemas.openxmlformats.org/officeDocument/2006/relationships/customXml" Target="../ink/ink183.xml"/><Relationship Id="rId61" Type="http://schemas.openxmlformats.org/officeDocument/2006/relationships/image" Target="../media/image160.png"/><Relationship Id="rId82" Type="http://schemas.openxmlformats.org/officeDocument/2006/relationships/customXml" Target="../ink/ink135.xml"/><Relationship Id="rId199" Type="http://schemas.openxmlformats.org/officeDocument/2006/relationships/image" Target="../media/image229.png"/><Relationship Id="rId203" Type="http://schemas.openxmlformats.org/officeDocument/2006/relationships/image" Target="../media/image231.png"/><Relationship Id="rId19" Type="http://schemas.openxmlformats.org/officeDocument/2006/relationships/image" Target="../media/image139.png"/><Relationship Id="rId224" Type="http://schemas.openxmlformats.org/officeDocument/2006/relationships/customXml" Target="../ink/ink206.xml"/><Relationship Id="rId245" Type="http://schemas.openxmlformats.org/officeDocument/2006/relationships/image" Target="../media/image252.png"/><Relationship Id="rId266" Type="http://schemas.openxmlformats.org/officeDocument/2006/relationships/customXml" Target="../ink/ink227.xml"/><Relationship Id="rId30" Type="http://schemas.openxmlformats.org/officeDocument/2006/relationships/customXml" Target="../ink/ink109.xml"/><Relationship Id="rId105" Type="http://schemas.openxmlformats.org/officeDocument/2006/relationships/image" Target="../media/image182.png"/><Relationship Id="rId126" Type="http://schemas.openxmlformats.org/officeDocument/2006/relationships/customXml" Target="../ink/ink157.xml"/><Relationship Id="rId147" Type="http://schemas.openxmlformats.org/officeDocument/2006/relationships/image" Target="../media/image203.png"/><Relationship Id="rId168" Type="http://schemas.openxmlformats.org/officeDocument/2006/relationships/customXml" Target="../ink/ink178.xml"/><Relationship Id="rId51" Type="http://schemas.openxmlformats.org/officeDocument/2006/relationships/image" Target="../media/image155.png"/><Relationship Id="rId72" Type="http://schemas.openxmlformats.org/officeDocument/2006/relationships/customXml" Target="../ink/ink130.xml"/><Relationship Id="rId93" Type="http://schemas.openxmlformats.org/officeDocument/2006/relationships/image" Target="../media/image176.png"/><Relationship Id="rId189" Type="http://schemas.openxmlformats.org/officeDocument/2006/relationships/image" Target="../media/image224.png"/><Relationship Id="rId3" Type="http://schemas.openxmlformats.org/officeDocument/2006/relationships/image" Target="../media/image23.png"/><Relationship Id="rId214" Type="http://schemas.openxmlformats.org/officeDocument/2006/relationships/customXml" Target="../ink/ink201.xml"/><Relationship Id="rId235" Type="http://schemas.openxmlformats.org/officeDocument/2006/relationships/image" Target="../media/image247.png"/><Relationship Id="rId256" Type="http://schemas.openxmlformats.org/officeDocument/2006/relationships/customXml" Target="../ink/ink222.xml"/><Relationship Id="rId277" Type="http://schemas.openxmlformats.org/officeDocument/2006/relationships/image" Target="../media/image268.png"/><Relationship Id="rId116" Type="http://schemas.openxmlformats.org/officeDocument/2006/relationships/customXml" Target="../ink/ink152.xml"/><Relationship Id="rId137" Type="http://schemas.openxmlformats.org/officeDocument/2006/relationships/image" Target="../media/image198.png"/><Relationship Id="rId158" Type="http://schemas.openxmlformats.org/officeDocument/2006/relationships/customXml" Target="../ink/ink173.xml"/><Relationship Id="rId20" Type="http://schemas.openxmlformats.org/officeDocument/2006/relationships/customXml" Target="../ink/ink104.xml"/><Relationship Id="rId41" Type="http://schemas.openxmlformats.org/officeDocument/2006/relationships/image" Target="../media/image150.png"/><Relationship Id="rId62" Type="http://schemas.openxmlformats.org/officeDocument/2006/relationships/customXml" Target="../ink/ink125.xml"/><Relationship Id="rId83" Type="http://schemas.openxmlformats.org/officeDocument/2006/relationships/image" Target="../media/image171.png"/><Relationship Id="rId179" Type="http://schemas.openxmlformats.org/officeDocument/2006/relationships/image" Target="../media/image219.png"/><Relationship Id="rId190" Type="http://schemas.openxmlformats.org/officeDocument/2006/relationships/customXml" Target="../ink/ink189.xml"/><Relationship Id="rId204" Type="http://schemas.openxmlformats.org/officeDocument/2006/relationships/customXml" Target="../ink/ink196.xml"/><Relationship Id="rId225" Type="http://schemas.openxmlformats.org/officeDocument/2006/relationships/image" Target="../media/image242.png"/><Relationship Id="rId246" Type="http://schemas.openxmlformats.org/officeDocument/2006/relationships/customXml" Target="../ink/ink217.xml"/><Relationship Id="rId267" Type="http://schemas.openxmlformats.org/officeDocument/2006/relationships/image" Target="../media/image263.png"/><Relationship Id="rId106" Type="http://schemas.openxmlformats.org/officeDocument/2006/relationships/customXml" Target="../ink/ink147.xml"/><Relationship Id="rId127" Type="http://schemas.openxmlformats.org/officeDocument/2006/relationships/image" Target="../media/image193.png"/><Relationship Id="rId10" Type="http://schemas.openxmlformats.org/officeDocument/2006/relationships/customXml" Target="../ink/ink99.xml"/><Relationship Id="rId31" Type="http://schemas.openxmlformats.org/officeDocument/2006/relationships/image" Target="../media/image145.png"/><Relationship Id="rId52" Type="http://schemas.openxmlformats.org/officeDocument/2006/relationships/customXml" Target="../ink/ink120.xml"/><Relationship Id="rId73" Type="http://schemas.openxmlformats.org/officeDocument/2006/relationships/image" Target="../media/image166.png"/><Relationship Id="rId94" Type="http://schemas.openxmlformats.org/officeDocument/2006/relationships/customXml" Target="../ink/ink141.xml"/><Relationship Id="rId148" Type="http://schemas.openxmlformats.org/officeDocument/2006/relationships/customXml" Target="../ink/ink168.xml"/><Relationship Id="rId169" Type="http://schemas.openxmlformats.org/officeDocument/2006/relationships/image" Target="../media/image214.png"/><Relationship Id="rId4" Type="http://schemas.openxmlformats.org/officeDocument/2006/relationships/customXml" Target="../ink/ink96.xml"/><Relationship Id="rId180" Type="http://schemas.openxmlformats.org/officeDocument/2006/relationships/customXml" Target="../ink/ink184.xml"/><Relationship Id="rId215" Type="http://schemas.openxmlformats.org/officeDocument/2006/relationships/image" Target="../media/image237.png"/><Relationship Id="rId236" Type="http://schemas.openxmlformats.org/officeDocument/2006/relationships/customXml" Target="../ink/ink212.xml"/><Relationship Id="rId257" Type="http://schemas.openxmlformats.org/officeDocument/2006/relationships/image" Target="../media/image258.png"/><Relationship Id="rId278" Type="http://schemas.openxmlformats.org/officeDocument/2006/relationships/customXml" Target="../ink/ink233.xml"/><Relationship Id="rId42" Type="http://schemas.openxmlformats.org/officeDocument/2006/relationships/customXml" Target="../ink/ink115.xml"/><Relationship Id="rId84" Type="http://schemas.openxmlformats.org/officeDocument/2006/relationships/customXml" Target="../ink/ink136.xml"/><Relationship Id="rId138" Type="http://schemas.openxmlformats.org/officeDocument/2006/relationships/customXml" Target="../ink/ink163.xml"/><Relationship Id="rId191" Type="http://schemas.openxmlformats.org/officeDocument/2006/relationships/image" Target="../media/image225.png"/><Relationship Id="rId205" Type="http://schemas.openxmlformats.org/officeDocument/2006/relationships/image" Target="../media/image232.png"/><Relationship Id="rId247" Type="http://schemas.openxmlformats.org/officeDocument/2006/relationships/image" Target="../media/image253.png"/><Relationship Id="rId107" Type="http://schemas.openxmlformats.org/officeDocument/2006/relationships/image" Target="../media/image183.png"/><Relationship Id="rId11" Type="http://schemas.openxmlformats.org/officeDocument/2006/relationships/image" Target="../media/image135.png"/><Relationship Id="rId53" Type="http://schemas.openxmlformats.org/officeDocument/2006/relationships/image" Target="../media/image156.png"/><Relationship Id="rId149" Type="http://schemas.openxmlformats.org/officeDocument/2006/relationships/image" Target="../media/image204.png"/><Relationship Id="rId95" Type="http://schemas.openxmlformats.org/officeDocument/2006/relationships/image" Target="../media/image177.png"/><Relationship Id="rId160" Type="http://schemas.openxmlformats.org/officeDocument/2006/relationships/customXml" Target="../ink/ink174.xml"/><Relationship Id="rId216" Type="http://schemas.openxmlformats.org/officeDocument/2006/relationships/customXml" Target="../ink/ink202.xml"/></Relationships>
</file>

<file path=ppt/slides/_rels/slide33.xml.rels><?xml version="1.0" encoding="UTF-8" standalone="yes"?>
<Relationships xmlns="http://schemas.openxmlformats.org/package/2006/relationships"><Relationship Id="rId8" Type="http://schemas.openxmlformats.org/officeDocument/2006/relationships/customXml" Target="../ink/ink236.xml"/><Relationship Id="rId3" Type="http://schemas.openxmlformats.org/officeDocument/2006/relationships/image" Target="../media/image23.png"/><Relationship Id="rId7" Type="http://schemas.openxmlformats.org/officeDocument/2006/relationships/customXml" Target="../ink/ink235.xm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95.png"/><Relationship Id="rId5" Type="http://schemas.openxmlformats.org/officeDocument/2006/relationships/customXml" Target="../ink/ink234.xml"/><Relationship Id="rId4" Type="http://schemas.openxmlformats.org/officeDocument/2006/relationships/hyperlink" Target="https://sap.github.io/ui5-tooling/pages/Builder/"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17" Type="http://schemas.openxmlformats.org/officeDocument/2006/relationships/image" Target="../media/image326.png"/><Relationship Id="rId21" Type="http://schemas.openxmlformats.org/officeDocument/2006/relationships/image" Target="../media/image278.png"/><Relationship Id="rId324" Type="http://schemas.openxmlformats.org/officeDocument/2006/relationships/image" Target="../media/image429.png"/><Relationship Id="rId531" Type="http://schemas.openxmlformats.org/officeDocument/2006/relationships/customXml" Target="../ink/ink502.xml"/><Relationship Id="rId170" Type="http://schemas.openxmlformats.org/officeDocument/2006/relationships/customXml" Target="../ink/ink320.xml"/><Relationship Id="rId268" Type="http://schemas.openxmlformats.org/officeDocument/2006/relationships/customXml" Target="../ink/ink369.xml"/><Relationship Id="rId475" Type="http://schemas.openxmlformats.org/officeDocument/2006/relationships/customXml" Target="../ink/ink474.xml"/><Relationship Id="rId32" Type="http://schemas.openxmlformats.org/officeDocument/2006/relationships/customXml" Target="../ink/ink251.xml"/><Relationship Id="rId128" Type="http://schemas.openxmlformats.org/officeDocument/2006/relationships/customXml" Target="../ink/ink299.xml"/><Relationship Id="rId335" Type="http://schemas.openxmlformats.org/officeDocument/2006/relationships/customXml" Target="../ink/ink403.xml"/><Relationship Id="rId181" Type="http://schemas.openxmlformats.org/officeDocument/2006/relationships/image" Target="../media/image358.png"/><Relationship Id="rId402" Type="http://schemas.openxmlformats.org/officeDocument/2006/relationships/customXml" Target="../ink/ink437.xml"/><Relationship Id="rId279" Type="http://schemas.openxmlformats.org/officeDocument/2006/relationships/image" Target="../media/image407.png"/><Relationship Id="rId444" Type="http://schemas.openxmlformats.org/officeDocument/2006/relationships/customXml" Target="../ink/ink458.xml"/><Relationship Id="rId486" Type="http://schemas.openxmlformats.org/officeDocument/2006/relationships/image" Target="../media/image509.png"/><Relationship Id="rId43" Type="http://schemas.openxmlformats.org/officeDocument/2006/relationships/image" Target="../media/image289.png"/><Relationship Id="rId139" Type="http://schemas.openxmlformats.org/officeDocument/2006/relationships/image" Target="../media/image337.png"/><Relationship Id="rId290" Type="http://schemas.openxmlformats.org/officeDocument/2006/relationships/customXml" Target="../ink/ink380.xml"/><Relationship Id="rId304" Type="http://schemas.openxmlformats.org/officeDocument/2006/relationships/customXml" Target="../ink/ink387.xml"/><Relationship Id="rId346" Type="http://schemas.openxmlformats.org/officeDocument/2006/relationships/image" Target="../media/image440.png"/><Relationship Id="rId388" Type="http://schemas.openxmlformats.org/officeDocument/2006/relationships/image" Target="../media/image461.png"/><Relationship Id="rId511" Type="http://schemas.openxmlformats.org/officeDocument/2006/relationships/customXml" Target="../ink/ink492.xml"/><Relationship Id="rId85" Type="http://schemas.openxmlformats.org/officeDocument/2006/relationships/image" Target="../media/image310.png"/><Relationship Id="rId150" Type="http://schemas.openxmlformats.org/officeDocument/2006/relationships/customXml" Target="../ink/ink310.xml"/><Relationship Id="rId192" Type="http://schemas.openxmlformats.org/officeDocument/2006/relationships/customXml" Target="../ink/ink331.xml"/><Relationship Id="rId206" Type="http://schemas.openxmlformats.org/officeDocument/2006/relationships/customXml" Target="../ink/ink338.xml"/><Relationship Id="rId413" Type="http://schemas.openxmlformats.org/officeDocument/2006/relationships/image" Target="../media/image473.png"/><Relationship Id="rId248" Type="http://schemas.openxmlformats.org/officeDocument/2006/relationships/customXml" Target="../ink/ink359.xml"/><Relationship Id="rId455" Type="http://schemas.openxmlformats.org/officeDocument/2006/relationships/image" Target="../media/image494.png"/><Relationship Id="rId497" Type="http://schemas.openxmlformats.org/officeDocument/2006/relationships/customXml" Target="../ink/ink485.xml"/><Relationship Id="rId12" Type="http://schemas.openxmlformats.org/officeDocument/2006/relationships/customXml" Target="../ink/ink241.xml"/><Relationship Id="rId108" Type="http://schemas.openxmlformats.org/officeDocument/2006/relationships/customXml" Target="../ink/ink289.xml"/><Relationship Id="rId315" Type="http://schemas.openxmlformats.org/officeDocument/2006/relationships/image" Target="../media/image425.png"/><Relationship Id="rId357" Type="http://schemas.openxmlformats.org/officeDocument/2006/relationships/customXml" Target="../ink/ink414.xml"/><Relationship Id="rId522" Type="http://schemas.openxmlformats.org/officeDocument/2006/relationships/image" Target="../media/image527.png"/><Relationship Id="rId54" Type="http://schemas.openxmlformats.org/officeDocument/2006/relationships/customXml" Target="../ink/ink262.xml"/><Relationship Id="rId96" Type="http://schemas.openxmlformats.org/officeDocument/2006/relationships/customXml" Target="../ink/ink283.xml"/><Relationship Id="rId161" Type="http://schemas.openxmlformats.org/officeDocument/2006/relationships/image" Target="../media/image348.png"/><Relationship Id="rId217" Type="http://schemas.openxmlformats.org/officeDocument/2006/relationships/image" Target="../media/image376.png"/><Relationship Id="rId399" Type="http://schemas.openxmlformats.org/officeDocument/2006/relationships/image" Target="../media/image466.png"/><Relationship Id="rId259" Type="http://schemas.openxmlformats.org/officeDocument/2006/relationships/image" Target="../media/image397.png"/><Relationship Id="rId424" Type="http://schemas.openxmlformats.org/officeDocument/2006/relationships/customXml" Target="../ink/ink448.xml"/><Relationship Id="rId466" Type="http://schemas.openxmlformats.org/officeDocument/2006/relationships/customXml" Target="../ink/ink469.xml"/><Relationship Id="rId23" Type="http://schemas.openxmlformats.org/officeDocument/2006/relationships/image" Target="../media/image279.png"/><Relationship Id="rId119" Type="http://schemas.openxmlformats.org/officeDocument/2006/relationships/image" Target="../media/image327.png"/><Relationship Id="rId270" Type="http://schemas.openxmlformats.org/officeDocument/2006/relationships/customXml" Target="../ink/ink370.xml"/><Relationship Id="rId326" Type="http://schemas.openxmlformats.org/officeDocument/2006/relationships/image" Target="../media/image430.png"/><Relationship Id="rId533" Type="http://schemas.openxmlformats.org/officeDocument/2006/relationships/customXml" Target="../ink/ink503.xml"/><Relationship Id="rId65" Type="http://schemas.openxmlformats.org/officeDocument/2006/relationships/image" Target="../media/image300.png"/><Relationship Id="rId130" Type="http://schemas.openxmlformats.org/officeDocument/2006/relationships/customXml" Target="../ink/ink300.xml"/><Relationship Id="rId368" Type="http://schemas.openxmlformats.org/officeDocument/2006/relationships/image" Target="../media/image451.png"/><Relationship Id="rId172" Type="http://schemas.openxmlformats.org/officeDocument/2006/relationships/customXml" Target="../ink/ink321.xml"/><Relationship Id="rId228" Type="http://schemas.openxmlformats.org/officeDocument/2006/relationships/customXml" Target="../ink/ink349.xml"/><Relationship Id="rId435" Type="http://schemas.openxmlformats.org/officeDocument/2006/relationships/image" Target="../media/image484.png"/><Relationship Id="rId477" Type="http://schemas.openxmlformats.org/officeDocument/2006/relationships/customXml" Target="../ink/ink475.xml"/><Relationship Id="rId281" Type="http://schemas.openxmlformats.org/officeDocument/2006/relationships/image" Target="../media/image408.png"/><Relationship Id="rId337" Type="http://schemas.openxmlformats.org/officeDocument/2006/relationships/customXml" Target="../ink/ink404.xml"/><Relationship Id="rId502" Type="http://schemas.openxmlformats.org/officeDocument/2006/relationships/image" Target="../media/image517.png"/><Relationship Id="rId34" Type="http://schemas.openxmlformats.org/officeDocument/2006/relationships/customXml" Target="../ink/ink252.xml"/><Relationship Id="rId76" Type="http://schemas.openxmlformats.org/officeDocument/2006/relationships/customXml" Target="../ink/ink273.xml"/><Relationship Id="rId141" Type="http://schemas.openxmlformats.org/officeDocument/2006/relationships/image" Target="../media/image338.png"/><Relationship Id="rId379" Type="http://schemas.openxmlformats.org/officeDocument/2006/relationships/customXml" Target="../ink/ink425.xml"/><Relationship Id="rId7" Type="http://schemas.openxmlformats.org/officeDocument/2006/relationships/image" Target="../media/image271.png"/><Relationship Id="rId183" Type="http://schemas.openxmlformats.org/officeDocument/2006/relationships/image" Target="../media/image359.png"/><Relationship Id="rId239" Type="http://schemas.openxmlformats.org/officeDocument/2006/relationships/image" Target="../media/image387.png"/><Relationship Id="rId390" Type="http://schemas.openxmlformats.org/officeDocument/2006/relationships/image" Target="../media/image462.png"/><Relationship Id="rId404" Type="http://schemas.openxmlformats.org/officeDocument/2006/relationships/customXml" Target="../ink/ink438.xml"/><Relationship Id="rId446" Type="http://schemas.openxmlformats.org/officeDocument/2006/relationships/customXml" Target="../ink/ink459.xml"/><Relationship Id="rId250" Type="http://schemas.openxmlformats.org/officeDocument/2006/relationships/customXml" Target="../ink/ink360.xml"/><Relationship Id="rId292" Type="http://schemas.openxmlformats.org/officeDocument/2006/relationships/customXml" Target="../ink/ink381.xml"/><Relationship Id="rId306" Type="http://schemas.openxmlformats.org/officeDocument/2006/relationships/customXml" Target="../ink/ink388.xml"/><Relationship Id="rId488" Type="http://schemas.openxmlformats.org/officeDocument/2006/relationships/image" Target="../media/image510.png"/><Relationship Id="rId45" Type="http://schemas.openxmlformats.org/officeDocument/2006/relationships/image" Target="../media/image290.png"/><Relationship Id="rId87" Type="http://schemas.openxmlformats.org/officeDocument/2006/relationships/image" Target="../media/image311.png"/><Relationship Id="rId110" Type="http://schemas.openxmlformats.org/officeDocument/2006/relationships/customXml" Target="../ink/ink290.xml"/><Relationship Id="rId348" Type="http://schemas.openxmlformats.org/officeDocument/2006/relationships/image" Target="../media/image441.png"/><Relationship Id="rId513" Type="http://schemas.openxmlformats.org/officeDocument/2006/relationships/customXml" Target="../ink/ink493.xml"/><Relationship Id="rId152" Type="http://schemas.openxmlformats.org/officeDocument/2006/relationships/customXml" Target="../ink/ink311.xml"/><Relationship Id="rId194" Type="http://schemas.openxmlformats.org/officeDocument/2006/relationships/customXml" Target="../ink/ink332.xml"/><Relationship Id="rId208" Type="http://schemas.openxmlformats.org/officeDocument/2006/relationships/customXml" Target="../ink/ink339.xml"/><Relationship Id="rId415" Type="http://schemas.openxmlformats.org/officeDocument/2006/relationships/image" Target="../media/image474.png"/><Relationship Id="rId457" Type="http://schemas.openxmlformats.org/officeDocument/2006/relationships/image" Target="../media/image495.png"/><Relationship Id="rId261" Type="http://schemas.openxmlformats.org/officeDocument/2006/relationships/image" Target="../media/image398.png"/><Relationship Id="rId499" Type="http://schemas.openxmlformats.org/officeDocument/2006/relationships/customXml" Target="../ink/ink486.xml"/><Relationship Id="rId14" Type="http://schemas.openxmlformats.org/officeDocument/2006/relationships/customXml" Target="../ink/ink242.xml"/><Relationship Id="rId56" Type="http://schemas.openxmlformats.org/officeDocument/2006/relationships/customXml" Target="../ink/ink263.xml"/><Relationship Id="rId317" Type="http://schemas.openxmlformats.org/officeDocument/2006/relationships/image" Target="../media/image426.png"/><Relationship Id="rId359" Type="http://schemas.openxmlformats.org/officeDocument/2006/relationships/customXml" Target="../ink/ink415.xml"/><Relationship Id="rId524" Type="http://schemas.openxmlformats.org/officeDocument/2006/relationships/image" Target="../media/image528.png"/><Relationship Id="rId98" Type="http://schemas.openxmlformats.org/officeDocument/2006/relationships/customXml" Target="../ink/ink284.xml"/><Relationship Id="rId121" Type="http://schemas.openxmlformats.org/officeDocument/2006/relationships/image" Target="../media/image328.png"/><Relationship Id="rId163" Type="http://schemas.openxmlformats.org/officeDocument/2006/relationships/image" Target="../media/image349.png"/><Relationship Id="rId219" Type="http://schemas.openxmlformats.org/officeDocument/2006/relationships/image" Target="../media/image377.png"/><Relationship Id="rId370" Type="http://schemas.openxmlformats.org/officeDocument/2006/relationships/image" Target="../media/image452.png"/><Relationship Id="rId426" Type="http://schemas.openxmlformats.org/officeDocument/2006/relationships/customXml" Target="../ink/ink449.xml"/><Relationship Id="rId230" Type="http://schemas.openxmlformats.org/officeDocument/2006/relationships/customXml" Target="../ink/ink350.xml"/><Relationship Id="rId468" Type="http://schemas.openxmlformats.org/officeDocument/2006/relationships/customXml" Target="../ink/ink470.xml"/><Relationship Id="rId25" Type="http://schemas.openxmlformats.org/officeDocument/2006/relationships/image" Target="../media/image280.png"/><Relationship Id="rId67" Type="http://schemas.openxmlformats.org/officeDocument/2006/relationships/image" Target="../media/image301.png"/><Relationship Id="rId272" Type="http://schemas.openxmlformats.org/officeDocument/2006/relationships/customXml" Target="../ink/ink371.xml"/><Relationship Id="rId328" Type="http://schemas.openxmlformats.org/officeDocument/2006/relationships/image" Target="../media/image431.png"/><Relationship Id="rId535" Type="http://schemas.openxmlformats.org/officeDocument/2006/relationships/customXml" Target="../ink/ink504.xml"/><Relationship Id="rId132" Type="http://schemas.openxmlformats.org/officeDocument/2006/relationships/customXml" Target="../ink/ink301.xml"/><Relationship Id="rId174" Type="http://schemas.openxmlformats.org/officeDocument/2006/relationships/customXml" Target="../ink/ink322.xml"/><Relationship Id="rId381" Type="http://schemas.openxmlformats.org/officeDocument/2006/relationships/customXml" Target="../ink/ink426.xml"/><Relationship Id="rId241" Type="http://schemas.openxmlformats.org/officeDocument/2006/relationships/image" Target="../media/image388.png"/><Relationship Id="rId437" Type="http://schemas.openxmlformats.org/officeDocument/2006/relationships/image" Target="../media/image485.png"/><Relationship Id="rId479" Type="http://schemas.openxmlformats.org/officeDocument/2006/relationships/customXml" Target="../ink/ink476.xml"/><Relationship Id="rId36" Type="http://schemas.openxmlformats.org/officeDocument/2006/relationships/customXml" Target="../ink/ink253.xml"/><Relationship Id="rId283" Type="http://schemas.openxmlformats.org/officeDocument/2006/relationships/image" Target="../media/image409.png"/><Relationship Id="rId339" Type="http://schemas.openxmlformats.org/officeDocument/2006/relationships/customXml" Target="../ink/ink405.xml"/><Relationship Id="rId490" Type="http://schemas.openxmlformats.org/officeDocument/2006/relationships/image" Target="../media/image511.png"/><Relationship Id="rId504" Type="http://schemas.openxmlformats.org/officeDocument/2006/relationships/image" Target="../media/image518.png"/><Relationship Id="rId78" Type="http://schemas.openxmlformats.org/officeDocument/2006/relationships/customXml" Target="../ink/ink274.xml"/><Relationship Id="rId101" Type="http://schemas.openxmlformats.org/officeDocument/2006/relationships/image" Target="../media/image318.png"/><Relationship Id="rId143" Type="http://schemas.openxmlformats.org/officeDocument/2006/relationships/image" Target="../media/image339.png"/><Relationship Id="rId185" Type="http://schemas.openxmlformats.org/officeDocument/2006/relationships/image" Target="../media/image360.png"/><Relationship Id="rId350" Type="http://schemas.openxmlformats.org/officeDocument/2006/relationships/image" Target="../media/image442.png"/><Relationship Id="rId406" Type="http://schemas.openxmlformats.org/officeDocument/2006/relationships/customXml" Target="../ink/ink439.xml"/><Relationship Id="rId9" Type="http://schemas.openxmlformats.org/officeDocument/2006/relationships/image" Target="../media/image272.png"/><Relationship Id="rId210" Type="http://schemas.openxmlformats.org/officeDocument/2006/relationships/customXml" Target="../ink/ink340.xml"/><Relationship Id="rId392" Type="http://schemas.openxmlformats.org/officeDocument/2006/relationships/image" Target="../media/image463.png"/><Relationship Id="rId448" Type="http://schemas.openxmlformats.org/officeDocument/2006/relationships/customXml" Target="../ink/ink460.xml"/><Relationship Id="rId252" Type="http://schemas.openxmlformats.org/officeDocument/2006/relationships/customXml" Target="../ink/ink361.xml"/><Relationship Id="rId294" Type="http://schemas.openxmlformats.org/officeDocument/2006/relationships/customXml" Target="../ink/ink382.xml"/><Relationship Id="rId308" Type="http://schemas.openxmlformats.org/officeDocument/2006/relationships/customXml" Target="../ink/ink389.xml"/><Relationship Id="rId515" Type="http://schemas.openxmlformats.org/officeDocument/2006/relationships/customXml" Target="../ink/ink494.xml"/><Relationship Id="rId47" Type="http://schemas.openxmlformats.org/officeDocument/2006/relationships/image" Target="../media/image291.png"/><Relationship Id="rId89" Type="http://schemas.openxmlformats.org/officeDocument/2006/relationships/image" Target="../media/image312.png"/><Relationship Id="rId112" Type="http://schemas.openxmlformats.org/officeDocument/2006/relationships/customXml" Target="../ink/ink291.xml"/><Relationship Id="rId154" Type="http://schemas.openxmlformats.org/officeDocument/2006/relationships/customXml" Target="../ink/ink312.xml"/><Relationship Id="rId361" Type="http://schemas.openxmlformats.org/officeDocument/2006/relationships/customXml" Target="../ink/ink416.xml"/><Relationship Id="rId196" Type="http://schemas.openxmlformats.org/officeDocument/2006/relationships/customXml" Target="../ink/ink333.xml"/><Relationship Id="rId417" Type="http://schemas.openxmlformats.org/officeDocument/2006/relationships/image" Target="../media/image475.png"/><Relationship Id="rId459" Type="http://schemas.openxmlformats.org/officeDocument/2006/relationships/image" Target="../media/image496.png"/><Relationship Id="rId16" Type="http://schemas.openxmlformats.org/officeDocument/2006/relationships/customXml" Target="../ink/ink243.xml"/><Relationship Id="rId221" Type="http://schemas.openxmlformats.org/officeDocument/2006/relationships/image" Target="../media/image378.png"/><Relationship Id="rId263" Type="http://schemas.openxmlformats.org/officeDocument/2006/relationships/image" Target="../media/image399.png"/><Relationship Id="rId319" Type="http://schemas.openxmlformats.org/officeDocument/2006/relationships/customXml" Target="../ink/ink395.xml"/><Relationship Id="rId470" Type="http://schemas.openxmlformats.org/officeDocument/2006/relationships/image" Target="../media/image501.png"/><Relationship Id="rId526" Type="http://schemas.openxmlformats.org/officeDocument/2006/relationships/image" Target="../media/image529.png"/><Relationship Id="rId58" Type="http://schemas.openxmlformats.org/officeDocument/2006/relationships/customXml" Target="../ink/ink264.xml"/><Relationship Id="rId123" Type="http://schemas.openxmlformats.org/officeDocument/2006/relationships/image" Target="../media/image329.png"/><Relationship Id="rId330" Type="http://schemas.openxmlformats.org/officeDocument/2006/relationships/image" Target="../media/image432.png"/><Relationship Id="rId165" Type="http://schemas.openxmlformats.org/officeDocument/2006/relationships/image" Target="../media/image350.png"/><Relationship Id="rId372" Type="http://schemas.openxmlformats.org/officeDocument/2006/relationships/image" Target="../media/image453.png"/><Relationship Id="rId428" Type="http://schemas.openxmlformats.org/officeDocument/2006/relationships/customXml" Target="../ink/ink450.xml"/><Relationship Id="rId232" Type="http://schemas.openxmlformats.org/officeDocument/2006/relationships/customXml" Target="../ink/ink351.xml"/><Relationship Id="rId274" Type="http://schemas.openxmlformats.org/officeDocument/2006/relationships/customXml" Target="../ink/ink372.xml"/><Relationship Id="rId481" Type="http://schemas.openxmlformats.org/officeDocument/2006/relationships/customXml" Target="../ink/ink477.xml"/><Relationship Id="rId27" Type="http://schemas.openxmlformats.org/officeDocument/2006/relationships/image" Target="../media/image281.png"/><Relationship Id="rId69" Type="http://schemas.openxmlformats.org/officeDocument/2006/relationships/image" Target="../media/image302.png"/><Relationship Id="rId134" Type="http://schemas.openxmlformats.org/officeDocument/2006/relationships/customXml" Target="../ink/ink302.xml"/><Relationship Id="rId80" Type="http://schemas.openxmlformats.org/officeDocument/2006/relationships/customXml" Target="../ink/ink275.xml"/><Relationship Id="rId176" Type="http://schemas.openxmlformats.org/officeDocument/2006/relationships/customXml" Target="../ink/ink323.xml"/><Relationship Id="rId341" Type="http://schemas.openxmlformats.org/officeDocument/2006/relationships/customXml" Target="../ink/ink406.xml"/><Relationship Id="rId383" Type="http://schemas.openxmlformats.org/officeDocument/2006/relationships/customXml" Target="../ink/ink427.xml"/><Relationship Id="rId439" Type="http://schemas.openxmlformats.org/officeDocument/2006/relationships/image" Target="../media/image486.png"/><Relationship Id="rId201" Type="http://schemas.openxmlformats.org/officeDocument/2006/relationships/image" Target="../media/image368.png"/><Relationship Id="rId243" Type="http://schemas.openxmlformats.org/officeDocument/2006/relationships/image" Target="../media/image389.png"/><Relationship Id="rId285" Type="http://schemas.openxmlformats.org/officeDocument/2006/relationships/image" Target="../media/image410.png"/><Relationship Id="rId450" Type="http://schemas.openxmlformats.org/officeDocument/2006/relationships/customXml" Target="../ink/ink461.xml"/><Relationship Id="rId506" Type="http://schemas.openxmlformats.org/officeDocument/2006/relationships/image" Target="../media/image519.png"/><Relationship Id="rId38" Type="http://schemas.openxmlformats.org/officeDocument/2006/relationships/customXml" Target="../ink/ink254.xml"/><Relationship Id="rId103" Type="http://schemas.openxmlformats.org/officeDocument/2006/relationships/image" Target="../media/image319.png"/><Relationship Id="rId310" Type="http://schemas.openxmlformats.org/officeDocument/2006/relationships/customXml" Target="../ink/ink390.xml"/><Relationship Id="rId492" Type="http://schemas.openxmlformats.org/officeDocument/2006/relationships/image" Target="../media/image512.png"/><Relationship Id="rId91" Type="http://schemas.openxmlformats.org/officeDocument/2006/relationships/image" Target="../media/image313.png"/><Relationship Id="rId145" Type="http://schemas.openxmlformats.org/officeDocument/2006/relationships/image" Target="../media/image340.png"/><Relationship Id="rId187" Type="http://schemas.openxmlformats.org/officeDocument/2006/relationships/image" Target="../media/image361.png"/><Relationship Id="rId352" Type="http://schemas.openxmlformats.org/officeDocument/2006/relationships/image" Target="../media/image443.png"/><Relationship Id="rId394" Type="http://schemas.openxmlformats.org/officeDocument/2006/relationships/customXml" Target="../ink/ink433.xml"/><Relationship Id="rId408" Type="http://schemas.openxmlformats.org/officeDocument/2006/relationships/customXml" Target="../ink/ink440.xml"/><Relationship Id="rId212" Type="http://schemas.openxmlformats.org/officeDocument/2006/relationships/customXml" Target="../ink/ink341.xml"/><Relationship Id="rId254" Type="http://schemas.openxmlformats.org/officeDocument/2006/relationships/customXml" Target="../ink/ink362.xml"/><Relationship Id="rId49" Type="http://schemas.openxmlformats.org/officeDocument/2006/relationships/image" Target="../media/image292.png"/><Relationship Id="rId114" Type="http://schemas.openxmlformats.org/officeDocument/2006/relationships/customXml" Target="../ink/ink292.xml"/><Relationship Id="rId296" Type="http://schemas.openxmlformats.org/officeDocument/2006/relationships/customXml" Target="../ink/ink383.xml"/><Relationship Id="rId461" Type="http://schemas.openxmlformats.org/officeDocument/2006/relationships/image" Target="../media/image497.png"/><Relationship Id="rId517" Type="http://schemas.openxmlformats.org/officeDocument/2006/relationships/customXml" Target="../ink/ink495.xml"/><Relationship Id="rId60" Type="http://schemas.openxmlformats.org/officeDocument/2006/relationships/customXml" Target="../ink/ink265.xml"/><Relationship Id="rId156" Type="http://schemas.openxmlformats.org/officeDocument/2006/relationships/customXml" Target="../ink/ink313.xml"/><Relationship Id="rId198" Type="http://schemas.openxmlformats.org/officeDocument/2006/relationships/customXml" Target="../ink/ink334.xml"/><Relationship Id="rId321" Type="http://schemas.openxmlformats.org/officeDocument/2006/relationships/customXml" Target="../ink/ink396.xml"/><Relationship Id="rId363" Type="http://schemas.openxmlformats.org/officeDocument/2006/relationships/customXml" Target="../ink/ink417.xml"/><Relationship Id="rId419" Type="http://schemas.openxmlformats.org/officeDocument/2006/relationships/image" Target="../media/image476.png"/><Relationship Id="rId223" Type="http://schemas.openxmlformats.org/officeDocument/2006/relationships/image" Target="../media/image379.png"/><Relationship Id="rId430" Type="http://schemas.openxmlformats.org/officeDocument/2006/relationships/customXml" Target="../ink/ink451.xml"/><Relationship Id="rId18" Type="http://schemas.openxmlformats.org/officeDocument/2006/relationships/customXml" Target="../ink/ink244.xml"/><Relationship Id="rId265" Type="http://schemas.openxmlformats.org/officeDocument/2006/relationships/image" Target="../media/image400.png"/><Relationship Id="rId472" Type="http://schemas.openxmlformats.org/officeDocument/2006/relationships/image" Target="../media/image502.png"/><Relationship Id="rId528" Type="http://schemas.openxmlformats.org/officeDocument/2006/relationships/image" Target="../media/image530.png"/><Relationship Id="rId125" Type="http://schemas.openxmlformats.org/officeDocument/2006/relationships/image" Target="../media/image330.png"/><Relationship Id="rId167" Type="http://schemas.openxmlformats.org/officeDocument/2006/relationships/image" Target="../media/image351.png"/><Relationship Id="rId332" Type="http://schemas.openxmlformats.org/officeDocument/2006/relationships/image" Target="../media/image433.png"/><Relationship Id="rId374" Type="http://schemas.openxmlformats.org/officeDocument/2006/relationships/image" Target="../media/image454.png"/><Relationship Id="rId71" Type="http://schemas.openxmlformats.org/officeDocument/2006/relationships/image" Target="../media/image303.png"/><Relationship Id="rId234" Type="http://schemas.openxmlformats.org/officeDocument/2006/relationships/customXml" Target="../ink/ink352.xml"/><Relationship Id="rId2" Type="http://schemas.openxmlformats.org/officeDocument/2006/relationships/notesSlide" Target="../notesSlides/notesSlide32.xml"/><Relationship Id="rId29" Type="http://schemas.openxmlformats.org/officeDocument/2006/relationships/image" Target="../media/image282.png"/><Relationship Id="rId276" Type="http://schemas.openxmlformats.org/officeDocument/2006/relationships/customXml" Target="../ink/ink373.xml"/><Relationship Id="rId441" Type="http://schemas.openxmlformats.org/officeDocument/2006/relationships/image" Target="../media/image487.png"/><Relationship Id="rId483" Type="http://schemas.openxmlformats.org/officeDocument/2006/relationships/customXml" Target="../ink/ink478.xml"/><Relationship Id="rId40" Type="http://schemas.openxmlformats.org/officeDocument/2006/relationships/customXml" Target="../ink/ink255.xml"/><Relationship Id="rId136" Type="http://schemas.openxmlformats.org/officeDocument/2006/relationships/customXml" Target="../ink/ink303.xml"/><Relationship Id="rId178" Type="http://schemas.openxmlformats.org/officeDocument/2006/relationships/customXml" Target="../ink/ink324.xml"/><Relationship Id="rId301" Type="http://schemas.openxmlformats.org/officeDocument/2006/relationships/image" Target="../media/image418.png"/><Relationship Id="rId343" Type="http://schemas.openxmlformats.org/officeDocument/2006/relationships/customXml" Target="../ink/ink407.xml"/><Relationship Id="rId82" Type="http://schemas.openxmlformats.org/officeDocument/2006/relationships/customXml" Target="../ink/ink276.xml"/><Relationship Id="rId203" Type="http://schemas.openxmlformats.org/officeDocument/2006/relationships/image" Target="../media/image369.png"/><Relationship Id="rId385" Type="http://schemas.openxmlformats.org/officeDocument/2006/relationships/customXml" Target="../ink/ink428.xml"/><Relationship Id="rId245" Type="http://schemas.openxmlformats.org/officeDocument/2006/relationships/image" Target="../media/image390.png"/><Relationship Id="rId287" Type="http://schemas.openxmlformats.org/officeDocument/2006/relationships/image" Target="../media/image411.png"/><Relationship Id="rId410" Type="http://schemas.openxmlformats.org/officeDocument/2006/relationships/customXml" Target="../ink/ink441.xml"/><Relationship Id="rId452" Type="http://schemas.openxmlformats.org/officeDocument/2006/relationships/customXml" Target="../ink/ink462.xml"/><Relationship Id="rId494" Type="http://schemas.openxmlformats.org/officeDocument/2006/relationships/image" Target="../media/image513.png"/><Relationship Id="rId508" Type="http://schemas.openxmlformats.org/officeDocument/2006/relationships/image" Target="../media/image520.png"/><Relationship Id="rId105" Type="http://schemas.openxmlformats.org/officeDocument/2006/relationships/image" Target="../media/image320.png"/><Relationship Id="rId147" Type="http://schemas.openxmlformats.org/officeDocument/2006/relationships/image" Target="../media/image341.png"/><Relationship Id="rId312" Type="http://schemas.openxmlformats.org/officeDocument/2006/relationships/customXml" Target="../ink/ink391.xml"/><Relationship Id="rId354" Type="http://schemas.openxmlformats.org/officeDocument/2006/relationships/image" Target="../media/image444.png"/><Relationship Id="rId51" Type="http://schemas.openxmlformats.org/officeDocument/2006/relationships/image" Target="../media/image293.png"/><Relationship Id="rId93" Type="http://schemas.openxmlformats.org/officeDocument/2006/relationships/image" Target="../media/image314.png"/><Relationship Id="rId189" Type="http://schemas.openxmlformats.org/officeDocument/2006/relationships/image" Target="../media/image362.png"/><Relationship Id="rId396" Type="http://schemas.openxmlformats.org/officeDocument/2006/relationships/customXml" Target="../ink/ink434.xml"/><Relationship Id="rId214" Type="http://schemas.openxmlformats.org/officeDocument/2006/relationships/customXml" Target="../ink/ink342.xml"/><Relationship Id="rId256" Type="http://schemas.openxmlformats.org/officeDocument/2006/relationships/customXml" Target="../ink/ink363.xml"/><Relationship Id="rId298" Type="http://schemas.openxmlformats.org/officeDocument/2006/relationships/customXml" Target="../ink/ink384.xml"/><Relationship Id="rId421" Type="http://schemas.openxmlformats.org/officeDocument/2006/relationships/image" Target="../media/image477.png"/><Relationship Id="rId463" Type="http://schemas.openxmlformats.org/officeDocument/2006/relationships/image" Target="../media/image498.png"/><Relationship Id="rId519" Type="http://schemas.openxmlformats.org/officeDocument/2006/relationships/customXml" Target="../ink/ink496.xml"/><Relationship Id="rId116" Type="http://schemas.openxmlformats.org/officeDocument/2006/relationships/customXml" Target="../ink/ink293.xml"/><Relationship Id="rId158" Type="http://schemas.openxmlformats.org/officeDocument/2006/relationships/customXml" Target="../ink/ink314.xml"/><Relationship Id="rId323" Type="http://schemas.openxmlformats.org/officeDocument/2006/relationships/customXml" Target="../ink/ink397.xml"/><Relationship Id="rId530" Type="http://schemas.openxmlformats.org/officeDocument/2006/relationships/image" Target="../media/image531.png"/><Relationship Id="rId20" Type="http://schemas.openxmlformats.org/officeDocument/2006/relationships/customXml" Target="../ink/ink245.xml"/><Relationship Id="rId62" Type="http://schemas.openxmlformats.org/officeDocument/2006/relationships/customXml" Target="../ink/ink266.xml"/><Relationship Id="rId365" Type="http://schemas.openxmlformats.org/officeDocument/2006/relationships/customXml" Target="../ink/ink418.xml"/><Relationship Id="rId225" Type="http://schemas.openxmlformats.org/officeDocument/2006/relationships/image" Target="../media/image380.png"/><Relationship Id="rId267" Type="http://schemas.openxmlformats.org/officeDocument/2006/relationships/image" Target="../media/image401.png"/><Relationship Id="rId432" Type="http://schemas.openxmlformats.org/officeDocument/2006/relationships/customXml" Target="../ink/ink452.xml"/><Relationship Id="rId474" Type="http://schemas.openxmlformats.org/officeDocument/2006/relationships/image" Target="../media/image503.png"/><Relationship Id="rId127" Type="http://schemas.openxmlformats.org/officeDocument/2006/relationships/image" Target="../media/image331.png"/><Relationship Id="rId31" Type="http://schemas.openxmlformats.org/officeDocument/2006/relationships/image" Target="../media/image283.png"/><Relationship Id="rId73" Type="http://schemas.openxmlformats.org/officeDocument/2006/relationships/image" Target="../media/image304.png"/><Relationship Id="rId169" Type="http://schemas.openxmlformats.org/officeDocument/2006/relationships/image" Target="../media/image352.png"/><Relationship Id="rId334" Type="http://schemas.openxmlformats.org/officeDocument/2006/relationships/image" Target="../media/image434.png"/><Relationship Id="rId376" Type="http://schemas.openxmlformats.org/officeDocument/2006/relationships/image" Target="../media/image455.png"/><Relationship Id="rId4" Type="http://schemas.openxmlformats.org/officeDocument/2006/relationships/customXml" Target="../ink/ink237.xml"/><Relationship Id="rId180" Type="http://schemas.openxmlformats.org/officeDocument/2006/relationships/customXml" Target="../ink/ink325.xml"/><Relationship Id="rId236" Type="http://schemas.openxmlformats.org/officeDocument/2006/relationships/customXml" Target="../ink/ink353.xml"/><Relationship Id="rId278" Type="http://schemas.openxmlformats.org/officeDocument/2006/relationships/customXml" Target="../ink/ink374.xml"/><Relationship Id="rId401" Type="http://schemas.openxmlformats.org/officeDocument/2006/relationships/image" Target="../media/image467.png"/><Relationship Id="rId443" Type="http://schemas.openxmlformats.org/officeDocument/2006/relationships/image" Target="../media/image488.png"/><Relationship Id="rId303" Type="http://schemas.openxmlformats.org/officeDocument/2006/relationships/image" Target="../media/image419.png"/><Relationship Id="rId485" Type="http://schemas.openxmlformats.org/officeDocument/2006/relationships/customXml" Target="../ink/ink479.xml"/><Relationship Id="rId42" Type="http://schemas.openxmlformats.org/officeDocument/2006/relationships/customXml" Target="../ink/ink256.xml"/><Relationship Id="rId84" Type="http://schemas.openxmlformats.org/officeDocument/2006/relationships/customXml" Target="../ink/ink277.xml"/><Relationship Id="rId138" Type="http://schemas.openxmlformats.org/officeDocument/2006/relationships/customXml" Target="../ink/ink304.xml"/><Relationship Id="rId345" Type="http://schemas.openxmlformats.org/officeDocument/2006/relationships/customXml" Target="../ink/ink408.xml"/><Relationship Id="rId387" Type="http://schemas.openxmlformats.org/officeDocument/2006/relationships/customXml" Target="../ink/ink429.xml"/><Relationship Id="rId510" Type="http://schemas.openxmlformats.org/officeDocument/2006/relationships/image" Target="../media/image521.png"/><Relationship Id="rId191" Type="http://schemas.openxmlformats.org/officeDocument/2006/relationships/image" Target="../media/image363.png"/><Relationship Id="rId205" Type="http://schemas.openxmlformats.org/officeDocument/2006/relationships/image" Target="../media/image370.png"/><Relationship Id="rId247" Type="http://schemas.openxmlformats.org/officeDocument/2006/relationships/image" Target="../media/image391.png"/><Relationship Id="rId412" Type="http://schemas.openxmlformats.org/officeDocument/2006/relationships/customXml" Target="../ink/ink442.xml"/><Relationship Id="rId107" Type="http://schemas.openxmlformats.org/officeDocument/2006/relationships/image" Target="../media/image321.png"/><Relationship Id="rId289" Type="http://schemas.openxmlformats.org/officeDocument/2006/relationships/image" Target="../media/image412.png"/><Relationship Id="rId454" Type="http://schemas.openxmlformats.org/officeDocument/2006/relationships/customXml" Target="../ink/ink463.xml"/><Relationship Id="rId496" Type="http://schemas.openxmlformats.org/officeDocument/2006/relationships/image" Target="../media/image514.png"/><Relationship Id="rId11" Type="http://schemas.openxmlformats.org/officeDocument/2006/relationships/image" Target="../media/image273.png"/><Relationship Id="rId53" Type="http://schemas.openxmlformats.org/officeDocument/2006/relationships/image" Target="../media/image294.png"/><Relationship Id="rId149" Type="http://schemas.openxmlformats.org/officeDocument/2006/relationships/image" Target="../media/image342.png"/><Relationship Id="rId314" Type="http://schemas.openxmlformats.org/officeDocument/2006/relationships/customXml" Target="../ink/ink392.xml"/><Relationship Id="rId356" Type="http://schemas.openxmlformats.org/officeDocument/2006/relationships/image" Target="../media/image445.png"/><Relationship Id="rId398" Type="http://schemas.openxmlformats.org/officeDocument/2006/relationships/customXml" Target="../ink/ink435.xml"/><Relationship Id="rId521" Type="http://schemas.openxmlformats.org/officeDocument/2006/relationships/customXml" Target="../ink/ink497.xml"/><Relationship Id="rId95" Type="http://schemas.openxmlformats.org/officeDocument/2006/relationships/image" Target="../media/image315.png"/><Relationship Id="rId160" Type="http://schemas.openxmlformats.org/officeDocument/2006/relationships/customXml" Target="../ink/ink315.xml"/><Relationship Id="rId216" Type="http://schemas.openxmlformats.org/officeDocument/2006/relationships/customXml" Target="../ink/ink343.xml"/><Relationship Id="rId423" Type="http://schemas.openxmlformats.org/officeDocument/2006/relationships/image" Target="../media/image478.png"/><Relationship Id="rId258" Type="http://schemas.openxmlformats.org/officeDocument/2006/relationships/customXml" Target="../ink/ink364.xml"/><Relationship Id="rId465" Type="http://schemas.openxmlformats.org/officeDocument/2006/relationships/image" Target="../media/image499.png"/><Relationship Id="rId22" Type="http://schemas.openxmlformats.org/officeDocument/2006/relationships/customXml" Target="../ink/ink246.xml"/><Relationship Id="rId64" Type="http://schemas.openxmlformats.org/officeDocument/2006/relationships/customXml" Target="../ink/ink267.xml"/><Relationship Id="rId118" Type="http://schemas.openxmlformats.org/officeDocument/2006/relationships/customXml" Target="../ink/ink294.xml"/><Relationship Id="rId325" Type="http://schemas.openxmlformats.org/officeDocument/2006/relationships/customXml" Target="../ink/ink398.xml"/><Relationship Id="rId367" Type="http://schemas.openxmlformats.org/officeDocument/2006/relationships/customXml" Target="../ink/ink419.xml"/><Relationship Id="rId532" Type="http://schemas.openxmlformats.org/officeDocument/2006/relationships/image" Target="../media/image532.png"/><Relationship Id="rId171" Type="http://schemas.openxmlformats.org/officeDocument/2006/relationships/image" Target="../media/image353.png"/><Relationship Id="rId227" Type="http://schemas.openxmlformats.org/officeDocument/2006/relationships/image" Target="../media/image381.png"/><Relationship Id="rId269" Type="http://schemas.openxmlformats.org/officeDocument/2006/relationships/image" Target="../media/image402.png"/><Relationship Id="rId434" Type="http://schemas.openxmlformats.org/officeDocument/2006/relationships/customXml" Target="../ink/ink453.xml"/><Relationship Id="rId476" Type="http://schemas.openxmlformats.org/officeDocument/2006/relationships/image" Target="../media/image504.png"/><Relationship Id="rId33" Type="http://schemas.openxmlformats.org/officeDocument/2006/relationships/image" Target="../media/image284.png"/><Relationship Id="rId129" Type="http://schemas.openxmlformats.org/officeDocument/2006/relationships/image" Target="../media/image332.png"/><Relationship Id="rId280" Type="http://schemas.openxmlformats.org/officeDocument/2006/relationships/customXml" Target="../ink/ink375.xml"/><Relationship Id="rId336" Type="http://schemas.openxmlformats.org/officeDocument/2006/relationships/image" Target="../media/image435.png"/><Relationship Id="rId501" Type="http://schemas.openxmlformats.org/officeDocument/2006/relationships/customXml" Target="../ink/ink487.xml"/><Relationship Id="rId75" Type="http://schemas.openxmlformats.org/officeDocument/2006/relationships/image" Target="../media/image305.png"/><Relationship Id="rId140" Type="http://schemas.openxmlformats.org/officeDocument/2006/relationships/customXml" Target="../ink/ink305.xml"/><Relationship Id="rId182" Type="http://schemas.openxmlformats.org/officeDocument/2006/relationships/customXml" Target="../ink/ink326.xml"/><Relationship Id="rId378" Type="http://schemas.openxmlformats.org/officeDocument/2006/relationships/image" Target="../media/image456.png"/><Relationship Id="rId403" Type="http://schemas.openxmlformats.org/officeDocument/2006/relationships/image" Target="../media/image468.png"/><Relationship Id="rId6" Type="http://schemas.openxmlformats.org/officeDocument/2006/relationships/customXml" Target="../ink/ink238.xml"/><Relationship Id="rId238" Type="http://schemas.openxmlformats.org/officeDocument/2006/relationships/customXml" Target="../ink/ink354.xml"/><Relationship Id="rId445" Type="http://schemas.openxmlformats.org/officeDocument/2006/relationships/image" Target="../media/image489.png"/><Relationship Id="rId487" Type="http://schemas.openxmlformats.org/officeDocument/2006/relationships/customXml" Target="../ink/ink480.xml"/><Relationship Id="rId291" Type="http://schemas.openxmlformats.org/officeDocument/2006/relationships/image" Target="../media/image413.png"/><Relationship Id="rId305" Type="http://schemas.openxmlformats.org/officeDocument/2006/relationships/image" Target="../media/image420.png"/><Relationship Id="rId347" Type="http://schemas.openxmlformats.org/officeDocument/2006/relationships/customXml" Target="../ink/ink409.xml"/><Relationship Id="rId512" Type="http://schemas.openxmlformats.org/officeDocument/2006/relationships/image" Target="../media/image522.png"/><Relationship Id="rId44" Type="http://schemas.openxmlformats.org/officeDocument/2006/relationships/customXml" Target="../ink/ink257.xml"/><Relationship Id="rId86" Type="http://schemas.openxmlformats.org/officeDocument/2006/relationships/customXml" Target="../ink/ink278.xml"/><Relationship Id="rId151" Type="http://schemas.openxmlformats.org/officeDocument/2006/relationships/image" Target="../media/image343.png"/><Relationship Id="rId389" Type="http://schemas.openxmlformats.org/officeDocument/2006/relationships/customXml" Target="../ink/ink430.xml"/><Relationship Id="rId193" Type="http://schemas.openxmlformats.org/officeDocument/2006/relationships/image" Target="../media/image364.png"/><Relationship Id="rId207" Type="http://schemas.openxmlformats.org/officeDocument/2006/relationships/image" Target="../media/image371.png"/><Relationship Id="rId249" Type="http://schemas.openxmlformats.org/officeDocument/2006/relationships/image" Target="../media/image392.png"/><Relationship Id="rId414" Type="http://schemas.openxmlformats.org/officeDocument/2006/relationships/customXml" Target="../ink/ink443.xml"/><Relationship Id="rId456" Type="http://schemas.openxmlformats.org/officeDocument/2006/relationships/customXml" Target="../ink/ink464.xml"/><Relationship Id="rId498" Type="http://schemas.openxmlformats.org/officeDocument/2006/relationships/image" Target="../media/image515.png"/><Relationship Id="rId13" Type="http://schemas.openxmlformats.org/officeDocument/2006/relationships/image" Target="../media/image274.png"/><Relationship Id="rId109" Type="http://schemas.openxmlformats.org/officeDocument/2006/relationships/image" Target="../media/image322.png"/><Relationship Id="rId260" Type="http://schemas.openxmlformats.org/officeDocument/2006/relationships/customXml" Target="../ink/ink365.xml"/><Relationship Id="rId316" Type="http://schemas.openxmlformats.org/officeDocument/2006/relationships/customXml" Target="../ink/ink393.xml"/><Relationship Id="rId523" Type="http://schemas.openxmlformats.org/officeDocument/2006/relationships/customXml" Target="../ink/ink498.xml"/><Relationship Id="rId55" Type="http://schemas.openxmlformats.org/officeDocument/2006/relationships/image" Target="../media/image295.png"/><Relationship Id="rId97" Type="http://schemas.openxmlformats.org/officeDocument/2006/relationships/image" Target="../media/image316.png"/><Relationship Id="rId120" Type="http://schemas.openxmlformats.org/officeDocument/2006/relationships/customXml" Target="../ink/ink295.xml"/><Relationship Id="rId358" Type="http://schemas.openxmlformats.org/officeDocument/2006/relationships/image" Target="../media/image446.png"/><Relationship Id="rId162" Type="http://schemas.openxmlformats.org/officeDocument/2006/relationships/customXml" Target="../ink/ink316.xml"/><Relationship Id="rId218" Type="http://schemas.openxmlformats.org/officeDocument/2006/relationships/customXml" Target="../ink/ink344.xml"/><Relationship Id="rId425" Type="http://schemas.openxmlformats.org/officeDocument/2006/relationships/image" Target="../media/image479.png"/><Relationship Id="rId467" Type="http://schemas.openxmlformats.org/officeDocument/2006/relationships/image" Target="../media/image500.png"/><Relationship Id="rId271" Type="http://schemas.openxmlformats.org/officeDocument/2006/relationships/image" Target="../media/image403.png"/><Relationship Id="rId24" Type="http://schemas.openxmlformats.org/officeDocument/2006/relationships/customXml" Target="../ink/ink247.xml"/><Relationship Id="rId66" Type="http://schemas.openxmlformats.org/officeDocument/2006/relationships/customXml" Target="../ink/ink268.xml"/><Relationship Id="rId131" Type="http://schemas.openxmlformats.org/officeDocument/2006/relationships/image" Target="../media/image333.png"/><Relationship Id="rId327" Type="http://schemas.openxmlformats.org/officeDocument/2006/relationships/customXml" Target="../ink/ink399.xml"/><Relationship Id="rId369" Type="http://schemas.openxmlformats.org/officeDocument/2006/relationships/customXml" Target="../ink/ink420.xml"/><Relationship Id="rId534" Type="http://schemas.openxmlformats.org/officeDocument/2006/relationships/image" Target="../media/image533.png"/><Relationship Id="rId173" Type="http://schemas.openxmlformats.org/officeDocument/2006/relationships/image" Target="../media/image354.png"/><Relationship Id="rId229" Type="http://schemas.openxmlformats.org/officeDocument/2006/relationships/image" Target="../media/image382.png"/><Relationship Id="rId380" Type="http://schemas.openxmlformats.org/officeDocument/2006/relationships/image" Target="../media/image457.png"/><Relationship Id="rId436" Type="http://schemas.openxmlformats.org/officeDocument/2006/relationships/customXml" Target="../ink/ink454.xml"/><Relationship Id="rId240" Type="http://schemas.openxmlformats.org/officeDocument/2006/relationships/customXml" Target="../ink/ink355.xml"/><Relationship Id="rId478" Type="http://schemas.openxmlformats.org/officeDocument/2006/relationships/image" Target="../media/image505.png"/><Relationship Id="rId35" Type="http://schemas.openxmlformats.org/officeDocument/2006/relationships/image" Target="../media/image285.png"/><Relationship Id="rId77" Type="http://schemas.openxmlformats.org/officeDocument/2006/relationships/image" Target="../media/image306.png"/><Relationship Id="rId100" Type="http://schemas.openxmlformats.org/officeDocument/2006/relationships/customXml" Target="../ink/ink285.xml"/><Relationship Id="rId282" Type="http://schemas.openxmlformats.org/officeDocument/2006/relationships/customXml" Target="../ink/ink376.xml"/><Relationship Id="rId338" Type="http://schemas.openxmlformats.org/officeDocument/2006/relationships/image" Target="../media/image436.png"/><Relationship Id="rId503" Type="http://schemas.openxmlformats.org/officeDocument/2006/relationships/customXml" Target="../ink/ink488.xml"/><Relationship Id="rId8" Type="http://schemas.openxmlformats.org/officeDocument/2006/relationships/customXml" Target="../ink/ink239.xml"/><Relationship Id="rId142" Type="http://schemas.openxmlformats.org/officeDocument/2006/relationships/customXml" Target="../ink/ink306.xml"/><Relationship Id="rId184" Type="http://schemas.openxmlformats.org/officeDocument/2006/relationships/customXml" Target="../ink/ink327.xml"/><Relationship Id="rId391" Type="http://schemas.openxmlformats.org/officeDocument/2006/relationships/customXml" Target="../ink/ink431.xml"/><Relationship Id="rId405" Type="http://schemas.openxmlformats.org/officeDocument/2006/relationships/image" Target="../media/image469.png"/><Relationship Id="rId447" Type="http://schemas.openxmlformats.org/officeDocument/2006/relationships/image" Target="../media/image490.png"/><Relationship Id="rId251" Type="http://schemas.openxmlformats.org/officeDocument/2006/relationships/image" Target="../media/image393.png"/><Relationship Id="rId489" Type="http://schemas.openxmlformats.org/officeDocument/2006/relationships/customXml" Target="../ink/ink481.xml"/><Relationship Id="rId46" Type="http://schemas.openxmlformats.org/officeDocument/2006/relationships/customXml" Target="../ink/ink258.xml"/><Relationship Id="rId293" Type="http://schemas.openxmlformats.org/officeDocument/2006/relationships/image" Target="../media/image414.png"/><Relationship Id="rId307" Type="http://schemas.openxmlformats.org/officeDocument/2006/relationships/image" Target="../media/image421.png"/><Relationship Id="rId349" Type="http://schemas.openxmlformats.org/officeDocument/2006/relationships/customXml" Target="../ink/ink410.xml"/><Relationship Id="rId514" Type="http://schemas.openxmlformats.org/officeDocument/2006/relationships/image" Target="../media/image523.png"/><Relationship Id="rId88" Type="http://schemas.openxmlformats.org/officeDocument/2006/relationships/customXml" Target="../ink/ink279.xml"/><Relationship Id="rId111" Type="http://schemas.openxmlformats.org/officeDocument/2006/relationships/image" Target="../media/image323.png"/><Relationship Id="rId153" Type="http://schemas.openxmlformats.org/officeDocument/2006/relationships/image" Target="../media/image344.png"/><Relationship Id="rId195" Type="http://schemas.openxmlformats.org/officeDocument/2006/relationships/image" Target="../media/image365.png"/><Relationship Id="rId209" Type="http://schemas.openxmlformats.org/officeDocument/2006/relationships/image" Target="../media/image372.png"/><Relationship Id="rId360" Type="http://schemas.openxmlformats.org/officeDocument/2006/relationships/image" Target="../media/image447.png"/><Relationship Id="rId416" Type="http://schemas.openxmlformats.org/officeDocument/2006/relationships/customXml" Target="../ink/ink444.xml"/><Relationship Id="rId220" Type="http://schemas.openxmlformats.org/officeDocument/2006/relationships/customXml" Target="../ink/ink345.xml"/><Relationship Id="rId458" Type="http://schemas.openxmlformats.org/officeDocument/2006/relationships/customXml" Target="../ink/ink465.xml"/><Relationship Id="rId15" Type="http://schemas.openxmlformats.org/officeDocument/2006/relationships/image" Target="../media/image275.png"/><Relationship Id="rId57" Type="http://schemas.openxmlformats.org/officeDocument/2006/relationships/image" Target="../media/image296.png"/><Relationship Id="rId262" Type="http://schemas.openxmlformats.org/officeDocument/2006/relationships/customXml" Target="../ink/ink366.xml"/><Relationship Id="rId318" Type="http://schemas.openxmlformats.org/officeDocument/2006/relationships/customXml" Target="../ink/ink394.xml"/><Relationship Id="rId525" Type="http://schemas.openxmlformats.org/officeDocument/2006/relationships/customXml" Target="../ink/ink499.xml"/><Relationship Id="rId99" Type="http://schemas.openxmlformats.org/officeDocument/2006/relationships/image" Target="../media/image317.png"/><Relationship Id="rId122" Type="http://schemas.openxmlformats.org/officeDocument/2006/relationships/customXml" Target="../ink/ink296.xml"/><Relationship Id="rId164" Type="http://schemas.openxmlformats.org/officeDocument/2006/relationships/customXml" Target="../ink/ink317.xml"/><Relationship Id="rId371" Type="http://schemas.openxmlformats.org/officeDocument/2006/relationships/customXml" Target="../ink/ink421.xml"/><Relationship Id="rId427" Type="http://schemas.openxmlformats.org/officeDocument/2006/relationships/image" Target="../media/image480.png"/><Relationship Id="rId469" Type="http://schemas.openxmlformats.org/officeDocument/2006/relationships/customXml" Target="../ink/ink471.xml"/><Relationship Id="rId26" Type="http://schemas.openxmlformats.org/officeDocument/2006/relationships/customXml" Target="../ink/ink248.xml"/><Relationship Id="rId231" Type="http://schemas.openxmlformats.org/officeDocument/2006/relationships/image" Target="../media/image383.png"/><Relationship Id="rId273" Type="http://schemas.openxmlformats.org/officeDocument/2006/relationships/image" Target="../media/image404.png"/><Relationship Id="rId329" Type="http://schemas.openxmlformats.org/officeDocument/2006/relationships/customXml" Target="../ink/ink400.xml"/><Relationship Id="rId480" Type="http://schemas.openxmlformats.org/officeDocument/2006/relationships/image" Target="../media/image506.png"/><Relationship Id="rId536" Type="http://schemas.openxmlformats.org/officeDocument/2006/relationships/image" Target="../media/image534.png"/><Relationship Id="rId68" Type="http://schemas.openxmlformats.org/officeDocument/2006/relationships/customXml" Target="../ink/ink269.xml"/><Relationship Id="rId133" Type="http://schemas.openxmlformats.org/officeDocument/2006/relationships/image" Target="../media/image334.png"/><Relationship Id="rId175" Type="http://schemas.openxmlformats.org/officeDocument/2006/relationships/image" Target="../media/image355.png"/><Relationship Id="rId340" Type="http://schemas.openxmlformats.org/officeDocument/2006/relationships/image" Target="../media/image437.png"/><Relationship Id="rId200" Type="http://schemas.openxmlformats.org/officeDocument/2006/relationships/customXml" Target="../ink/ink335.xml"/><Relationship Id="rId382" Type="http://schemas.openxmlformats.org/officeDocument/2006/relationships/image" Target="../media/image458.png"/><Relationship Id="rId438" Type="http://schemas.openxmlformats.org/officeDocument/2006/relationships/customXml" Target="../ink/ink455.xml"/><Relationship Id="rId242" Type="http://schemas.openxmlformats.org/officeDocument/2006/relationships/customXml" Target="../ink/ink356.xml"/><Relationship Id="rId284" Type="http://schemas.openxmlformats.org/officeDocument/2006/relationships/customXml" Target="../ink/ink377.xml"/><Relationship Id="rId491" Type="http://schemas.openxmlformats.org/officeDocument/2006/relationships/customXml" Target="../ink/ink482.xml"/><Relationship Id="rId505" Type="http://schemas.openxmlformats.org/officeDocument/2006/relationships/customXml" Target="../ink/ink489.xml"/><Relationship Id="rId37" Type="http://schemas.openxmlformats.org/officeDocument/2006/relationships/image" Target="../media/image286.png"/><Relationship Id="rId79" Type="http://schemas.openxmlformats.org/officeDocument/2006/relationships/image" Target="../media/image307.png"/><Relationship Id="rId102" Type="http://schemas.openxmlformats.org/officeDocument/2006/relationships/customXml" Target="../ink/ink286.xml"/><Relationship Id="rId144" Type="http://schemas.openxmlformats.org/officeDocument/2006/relationships/customXml" Target="../ink/ink307.xml"/><Relationship Id="rId90" Type="http://schemas.openxmlformats.org/officeDocument/2006/relationships/customXml" Target="../ink/ink280.xml"/><Relationship Id="rId186" Type="http://schemas.openxmlformats.org/officeDocument/2006/relationships/customXml" Target="../ink/ink328.xml"/><Relationship Id="rId351" Type="http://schemas.openxmlformats.org/officeDocument/2006/relationships/customXml" Target="../ink/ink411.xml"/><Relationship Id="rId393" Type="http://schemas.openxmlformats.org/officeDocument/2006/relationships/customXml" Target="../ink/ink432.xml"/><Relationship Id="rId407" Type="http://schemas.openxmlformats.org/officeDocument/2006/relationships/image" Target="../media/image470.png"/><Relationship Id="rId449" Type="http://schemas.openxmlformats.org/officeDocument/2006/relationships/image" Target="../media/image491.png"/><Relationship Id="rId211" Type="http://schemas.openxmlformats.org/officeDocument/2006/relationships/image" Target="../media/image373.png"/><Relationship Id="rId253" Type="http://schemas.openxmlformats.org/officeDocument/2006/relationships/image" Target="../media/image394.png"/><Relationship Id="rId295" Type="http://schemas.openxmlformats.org/officeDocument/2006/relationships/image" Target="../media/image415.png"/><Relationship Id="rId309" Type="http://schemas.openxmlformats.org/officeDocument/2006/relationships/image" Target="../media/image422.png"/><Relationship Id="rId460" Type="http://schemas.openxmlformats.org/officeDocument/2006/relationships/customXml" Target="../ink/ink466.xml"/><Relationship Id="rId516" Type="http://schemas.openxmlformats.org/officeDocument/2006/relationships/image" Target="../media/image524.png"/><Relationship Id="rId48" Type="http://schemas.openxmlformats.org/officeDocument/2006/relationships/customXml" Target="../ink/ink259.xml"/><Relationship Id="rId113" Type="http://schemas.openxmlformats.org/officeDocument/2006/relationships/image" Target="../media/image324.png"/><Relationship Id="rId320" Type="http://schemas.openxmlformats.org/officeDocument/2006/relationships/image" Target="../media/image427.png"/><Relationship Id="rId155" Type="http://schemas.openxmlformats.org/officeDocument/2006/relationships/image" Target="../media/image345.png"/><Relationship Id="rId197" Type="http://schemas.openxmlformats.org/officeDocument/2006/relationships/image" Target="../media/image366.png"/><Relationship Id="rId362" Type="http://schemas.openxmlformats.org/officeDocument/2006/relationships/image" Target="../media/image448.png"/><Relationship Id="rId418" Type="http://schemas.openxmlformats.org/officeDocument/2006/relationships/customXml" Target="../ink/ink445.xml"/><Relationship Id="rId222" Type="http://schemas.openxmlformats.org/officeDocument/2006/relationships/customXml" Target="../ink/ink346.xml"/><Relationship Id="rId264" Type="http://schemas.openxmlformats.org/officeDocument/2006/relationships/customXml" Target="../ink/ink367.xml"/><Relationship Id="rId471" Type="http://schemas.openxmlformats.org/officeDocument/2006/relationships/customXml" Target="../ink/ink472.xml"/><Relationship Id="rId17" Type="http://schemas.openxmlformats.org/officeDocument/2006/relationships/image" Target="../media/image276.png"/><Relationship Id="rId59" Type="http://schemas.openxmlformats.org/officeDocument/2006/relationships/image" Target="../media/image297.png"/><Relationship Id="rId124" Type="http://schemas.openxmlformats.org/officeDocument/2006/relationships/customXml" Target="../ink/ink297.xml"/><Relationship Id="rId527" Type="http://schemas.openxmlformats.org/officeDocument/2006/relationships/customXml" Target="../ink/ink500.xml"/><Relationship Id="rId70" Type="http://schemas.openxmlformats.org/officeDocument/2006/relationships/customXml" Target="../ink/ink270.xml"/><Relationship Id="rId166" Type="http://schemas.openxmlformats.org/officeDocument/2006/relationships/customXml" Target="../ink/ink318.xml"/><Relationship Id="rId331" Type="http://schemas.openxmlformats.org/officeDocument/2006/relationships/customXml" Target="../ink/ink401.xml"/><Relationship Id="rId373" Type="http://schemas.openxmlformats.org/officeDocument/2006/relationships/customXml" Target="../ink/ink422.xml"/><Relationship Id="rId429" Type="http://schemas.openxmlformats.org/officeDocument/2006/relationships/image" Target="../media/image481.png"/><Relationship Id="rId1" Type="http://schemas.openxmlformats.org/officeDocument/2006/relationships/slideLayout" Target="../slideLayouts/slideLayout12.xml"/><Relationship Id="rId233" Type="http://schemas.openxmlformats.org/officeDocument/2006/relationships/image" Target="../media/image384.png"/><Relationship Id="rId440" Type="http://schemas.openxmlformats.org/officeDocument/2006/relationships/customXml" Target="../ink/ink456.xml"/><Relationship Id="rId28" Type="http://schemas.openxmlformats.org/officeDocument/2006/relationships/customXml" Target="../ink/ink249.xml"/><Relationship Id="rId275" Type="http://schemas.openxmlformats.org/officeDocument/2006/relationships/image" Target="../media/image405.png"/><Relationship Id="rId300" Type="http://schemas.openxmlformats.org/officeDocument/2006/relationships/customXml" Target="../ink/ink385.xml"/><Relationship Id="rId482" Type="http://schemas.openxmlformats.org/officeDocument/2006/relationships/image" Target="../media/image507.png"/><Relationship Id="rId81" Type="http://schemas.openxmlformats.org/officeDocument/2006/relationships/image" Target="../media/image308.png"/><Relationship Id="rId135" Type="http://schemas.openxmlformats.org/officeDocument/2006/relationships/image" Target="../media/image335.png"/><Relationship Id="rId177" Type="http://schemas.openxmlformats.org/officeDocument/2006/relationships/image" Target="../media/image356.png"/><Relationship Id="rId342" Type="http://schemas.openxmlformats.org/officeDocument/2006/relationships/image" Target="../media/image438.png"/><Relationship Id="rId384" Type="http://schemas.openxmlformats.org/officeDocument/2006/relationships/image" Target="../media/image459.png"/><Relationship Id="rId202" Type="http://schemas.openxmlformats.org/officeDocument/2006/relationships/customXml" Target="../ink/ink336.xml"/><Relationship Id="rId244" Type="http://schemas.openxmlformats.org/officeDocument/2006/relationships/customXml" Target="../ink/ink357.xml"/><Relationship Id="rId39" Type="http://schemas.openxmlformats.org/officeDocument/2006/relationships/image" Target="../media/image287.png"/><Relationship Id="rId286" Type="http://schemas.openxmlformats.org/officeDocument/2006/relationships/customXml" Target="../ink/ink378.xml"/><Relationship Id="rId451" Type="http://schemas.openxmlformats.org/officeDocument/2006/relationships/image" Target="../media/image492.png"/><Relationship Id="rId493" Type="http://schemas.openxmlformats.org/officeDocument/2006/relationships/customXml" Target="../ink/ink483.xml"/><Relationship Id="rId507" Type="http://schemas.openxmlformats.org/officeDocument/2006/relationships/customXml" Target="../ink/ink490.xml"/><Relationship Id="rId50" Type="http://schemas.openxmlformats.org/officeDocument/2006/relationships/customXml" Target="../ink/ink260.xml"/><Relationship Id="rId104" Type="http://schemas.openxmlformats.org/officeDocument/2006/relationships/customXml" Target="../ink/ink287.xml"/><Relationship Id="rId146" Type="http://schemas.openxmlformats.org/officeDocument/2006/relationships/customXml" Target="../ink/ink308.xml"/><Relationship Id="rId188" Type="http://schemas.openxmlformats.org/officeDocument/2006/relationships/customXml" Target="../ink/ink329.xml"/><Relationship Id="rId311" Type="http://schemas.openxmlformats.org/officeDocument/2006/relationships/image" Target="../media/image423.png"/><Relationship Id="rId353" Type="http://schemas.openxmlformats.org/officeDocument/2006/relationships/customXml" Target="../ink/ink412.xml"/><Relationship Id="rId395" Type="http://schemas.openxmlformats.org/officeDocument/2006/relationships/image" Target="../media/image464.png"/><Relationship Id="rId409" Type="http://schemas.openxmlformats.org/officeDocument/2006/relationships/image" Target="../media/image471.png"/><Relationship Id="rId92" Type="http://schemas.openxmlformats.org/officeDocument/2006/relationships/customXml" Target="../ink/ink281.xml"/><Relationship Id="rId213" Type="http://schemas.openxmlformats.org/officeDocument/2006/relationships/image" Target="../media/image374.png"/><Relationship Id="rId420" Type="http://schemas.openxmlformats.org/officeDocument/2006/relationships/customXml" Target="../ink/ink446.xml"/><Relationship Id="rId255" Type="http://schemas.openxmlformats.org/officeDocument/2006/relationships/image" Target="../media/image395.png"/><Relationship Id="rId297" Type="http://schemas.openxmlformats.org/officeDocument/2006/relationships/image" Target="../media/image416.png"/><Relationship Id="rId462" Type="http://schemas.openxmlformats.org/officeDocument/2006/relationships/customXml" Target="../ink/ink467.xml"/><Relationship Id="rId518" Type="http://schemas.openxmlformats.org/officeDocument/2006/relationships/image" Target="../media/image525.png"/><Relationship Id="rId115" Type="http://schemas.openxmlformats.org/officeDocument/2006/relationships/image" Target="../media/image325.png"/><Relationship Id="rId157" Type="http://schemas.openxmlformats.org/officeDocument/2006/relationships/image" Target="../media/image346.png"/><Relationship Id="rId322" Type="http://schemas.openxmlformats.org/officeDocument/2006/relationships/image" Target="../media/image428.png"/><Relationship Id="rId364" Type="http://schemas.openxmlformats.org/officeDocument/2006/relationships/image" Target="../media/image449.png"/><Relationship Id="rId61" Type="http://schemas.openxmlformats.org/officeDocument/2006/relationships/image" Target="../media/image298.png"/><Relationship Id="rId199" Type="http://schemas.openxmlformats.org/officeDocument/2006/relationships/image" Target="../media/image367.png"/><Relationship Id="rId19" Type="http://schemas.openxmlformats.org/officeDocument/2006/relationships/image" Target="../media/image277.png"/><Relationship Id="rId224" Type="http://schemas.openxmlformats.org/officeDocument/2006/relationships/customXml" Target="../ink/ink347.xml"/><Relationship Id="rId266" Type="http://schemas.openxmlformats.org/officeDocument/2006/relationships/customXml" Target="../ink/ink368.xml"/><Relationship Id="rId431" Type="http://schemas.openxmlformats.org/officeDocument/2006/relationships/image" Target="../media/image482.png"/><Relationship Id="rId473" Type="http://schemas.openxmlformats.org/officeDocument/2006/relationships/customXml" Target="../ink/ink473.xml"/><Relationship Id="rId529" Type="http://schemas.openxmlformats.org/officeDocument/2006/relationships/customXml" Target="../ink/ink501.xml"/><Relationship Id="rId30" Type="http://schemas.openxmlformats.org/officeDocument/2006/relationships/customXml" Target="../ink/ink250.xml"/><Relationship Id="rId126" Type="http://schemas.openxmlformats.org/officeDocument/2006/relationships/customXml" Target="../ink/ink298.xml"/><Relationship Id="rId168" Type="http://schemas.openxmlformats.org/officeDocument/2006/relationships/customXml" Target="../ink/ink319.xml"/><Relationship Id="rId333" Type="http://schemas.openxmlformats.org/officeDocument/2006/relationships/customXml" Target="../ink/ink402.xml"/><Relationship Id="rId72" Type="http://schemas.openxmlformats.org/officeDocument/2006/relationships/customXml" Target="../ink/ink271.xml"/><Relationship Id="rId375" Type="http://schemas.openxmlformats.org/officeDocument/2006/relationships/customXml" Target="../ink/ink423.xml"/><Relationship Id="rId3" Type="http://schemas.openxmlformats.org/officeDocument/2006/relationships/image" Target="../media/image23.png"/><Relationship Id="rId235" Type="http://schemas.openxmlformats.org/officeDocument/2006/relationships/image" Target="../media/image385.png"/><Relationship Id="rId277" Type="http://schemas.openxmlformats.org/officeDocument/2006/relationships/image" Target="../media/image406.png"/><Relationship Id="rId400" Type="http://schemas.openxmlformats.org/officeDocument/2006/relationships/customXml" Target="../ink/ink436.xml"/><Relationship Id="rId442" Type="http://schemas.openxmlformats.org/officeDocument/2006/relationships/customXml" Target="../ink/ink457.xml"/><Relationship Id="rId484" Type="http://schemas.openxmlformats.org/officeDocument/2006/relationships/image" Target="../media/image508.png"/><Relationship Id="rId137" Type="http://schemas.openxmlformats.org/officeDocument/2006/relationships/image" Target="../media/image336.png"/><Relationship Id="rId302" Type="http://schemas.openxmlformats.org/officeDocument/2006/relationships/customXml" Target="../ink/ink386.xml"/><Relationship Id="rId344" Type="http://schemas.openxmlformats.org/officeDocument/2006/relationships/image" Target="../media/image439.png"/><Relationship Id="rId41" Type="http://schemas.openxmlformats.org/officeDocument/2006/relationships/image" Target="../media/image288.png"/><Relationship Id="rId83" Type="http://schemas.openxmlformats.org/officeDocument/2006/relationships/image" Target="../media/image309.png"/><Relationship Id="rId179" Type="http://schemas.openxmlformats.org/officeDocument/2006/relationships/image" Target="../media/image357.png"/><Relationship Id="rId386" Type="http://schemas.openxmlformats.org/officeDocument/2006/relationships/image" Target="../media/image460.png"/><Relationship Id="rId190" Type="http://schemas.openxmlformats.org/officeDocument/2006/relationships/customXml" Target="../ink/ink330.xml"/><Relationship Id="rId204" Type="http://schemas.openxmlformats.org/officeDocument/2006/relationships/customXml" Target="../ink/ink337.xml"/><Relationship Id="rId246" Type="http://schemas.openxmlformats.org/officeDocument/2006/relationships/customXml" Target="../ink/ink358.xml"/><Relationship Id="rId288" Type="http://schemas.openxmlformats.org/officeDocument/2006/relationships/customXml" Target="../ink/ink379.xml"/><Relationship Id="rId411" Type="http://schemas.openxmlformats.org/officeDocument/2006/relationships/image" Target="../media/image472.png"/><Relationship Id="rId453" Type="http://schemas.openxmlformats.org/officeDocument/2006/relationships/image" Target="../media/image493.png"/><Relationship Id="rId509" Type="http://schemas.openxmlformats.org/officeDocument/2006/relationships/customXml" Target="../ink/ink491.xml"/><Relationship Id="rId106" Type="http://schemas.openxmlformats.org/officeDocument/2006/relationships/customXml" Target="../ink/ink288.xml"/><Relationship Id="rId313" Type="http://schemas.openxmlformats.org/officeDocument/2006/relationships/image" Target="../media/image424.png"/><Relationship Id="rId495" Type="http://schemas.openxmlformats.org/officeDocument/2006/relationships/customXml" Target="../ink/ink484.xml"/><Relationship Id="rId10" Type="http://schemas.openxmlformats.org/officeDocument/2006/relationships/customXml" Target="../ink/ink240.xml"/><Relationship Id="rId52" Type="http://schemas.openxmlformats.org/officeDocument/2006/relationships/customXml" Target="../ink/ink261.xml"/><Relationship Id="rId94" Type="http://schemas.openxmlformats.org/officeDocument/2006/relationships/customXml" Target="../ink/ink282.xml"/><Relationship Id="rId148" Type="http://schemas.openxmlformats.org/officeDocument/2006/relationships/customXml" Target="../ink/ink309.xml"/><Relationship Id="rId355" Type="http://schemas.openxmlformats.org/officeDocument/2006/relationships/customXml" Target="../ink/ink413.xml"/><Relationship Id="rId397" Type="http://schemas.openxmlformats.org/officeDocument/2006/relationships/image" Target="../media/image465.png"/><Relationship Id="rId520" Type="http://schemas.openxmlformats.org/officeDocument/2006/relationships/image" Target="../media/image526.png"/><Relationship Id="rId215" Type="http://schemas.openxmlformats.org/officeDocument/2006/relationships/image" Target="../media/image375.png"/><Relationship Id="rId257" Type="http://schemas.openxmlformats.org/officeDocument/2006/relationships/image" Target="../media/image396.png"/><Relationship Id="rId422" Type="http://schemas.openxmlformats.org/officeDocument/2006/relationships/customXml" Target="../ink/ink447.xml"/><Relationship Id="rId464" Type="http://schemas.openxmlformats.org/officeDocument/2006/relationships/customXml" Target="../ink/ink468.xml"/><Relationship Id="rId299" Type="http://schemas.openxmlformats.org/officeDocument/2006/relationships/image" Target="../media/image417.png"/><Relationship Id="rId63" Type="http://schemas.openxmlformats.org/officeDocument/2006/relationships/image" Target="../media/image299.png"/><Relationship Id="rId159" Type="http://schemas.openxmlformats.org/officeDocument/2006/relationships/image" Target="../media/image347.png"/><Relationship Id="rId366" Type="http://schemas.openxmlformats.org/officeDocument/2006/relationships/image" Target="../media/image450.png"/><Relationship Id="rId226" Type="http://schemas.openxmlformats.org/officeDocument/2006/relationships/customXml" Target="../ink/ink348.xml"/><Relationship Id="rId433" Type="http://schemas.openxmlformats.org/officeDocument/2006/relationships/image" Target="../media/image483.png"/><Relationship Id="rId74" Type="http://schemas.openxmlformats.org/officeDocument/2006/relationships/customXml" Target="../ink/ink272.xml"/><Relationship Id="rId377" Type="http://schemas.openxmlformats.org/officeDocument/2006/relationships/customXml" Target="../ink/ink424.xml"/><Relationship Id="rId500" Type="http://schemas.openxmlformats.org/officeDocument/2006/relationships/image" Target="../media/image516.png"/><Relationship Id="rId5" Type="http://schemas.openxmlformats.org/officeDocument/2006/relationships/image" Target="../media/image270.png"/><Relationship Id="rId237" Type="http://schemas.openxmlformats.org/officeDocument/2006/relationships/image" Target="../media/image386.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customXml" Target="../ink/ink506.xml"/><Relationship Id="rId5" Type="http://schemas.openxmlformats.org/officeDocument/2006/relationships/image" Target="../media/image360.png"/><Relationship Id="rId4" Type="http://schemas.openxmlformats.org/officeDocument/2006/relationships/customXml" Target="../ink/ink50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535.png"/><Relationship Id="rId4" Type="http://schemas.openxmlformats.org/officeDocument/2006/relationships/hyperlink" Target="https://cordova.apache.org/plugin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20.sv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17" Type="http://schemas.openxmlformats.org/officeDocument/2006/relationships/image" Target="../media/image592.png"/><Relationship Id="rId21" Type="http://schemas.openxmlformats.org/officeDocument/2006/relationships/image" Target="../media/image544.png"/><Relationship Id="rId63" Type="http://schemas.openxmlformats.org/officeDocument/2006/relationships/image" Target="../media/image565.png"/><Relationship Id="rId159" Type="http://schemas.openxmlformats.org/officeDocument/2006/relationships/image" Target="../media/image613.png"/><Relationship Id="rId170" Type="http://schemas.openxmlformats.org/officeDocument/2006/relationships/customXml" Target="../ink/ink590.xml"/><Relationship Id="rId226" Type="http://schemas.openxmlformats.org/officeDocument/2006/relationships/customXml" Target="../ink/ink618.xml"/><Relationship Id="rId107" Type="http://schemas.openxmlformats.org/officeDocument/2006/relationships/image" Target="../media/image587.png"/><Relationship Id="rId11" Type="http://schemas.openxmlformats.org/officeDocument/2006/relationships/image" Target="../media/image539.png"/><Relationship Id="rId32" Type="http://schemas.openxmlformats.org/officeDocument/2006/relationships/customXml" Target="../ink/ink521.xml"/><Relationship Id="rId53" Type="http://schemas.openxmlformats.org/officeDocument/2006/relationships/image" Target="../media/image560.png"/><Relationship Id="rId74" Type="http://schemas.openxmlformats.org/officeDocument/2006/relationships/customXml" Target="../ink/ink542.xml"/><Relationship Id="rId128" Type="http://schemas.openxmlformats.org/officeDocument/2006/relationships/customXml" Target="../ink/ink569.xml"/><Relationship Id="rId149" Type="http://schemas.openxmlformats.org/officeDocument/2006/relationships/image" Target="../media/image608.png"/><Relationship Id="rId5" Type="http://schemas.openxmlformats.org/officeDocument/2006/relationships/image" Target="../media/image536.png"/><Relationship Id="rId95" Type="http://schemas.openxmlformats.org/officeDocument/2006/relationships/image" Target="../media/image581.png"/><Relationship Id="rId160" Type="http://schemas.openxmlformats.org/officeDocument/2006/relationships/customXml" Target="../ink/ink585.xml"/><Relationship Id="rId181" Type="http://schemas.openxmlformats.org/officeDocument/2006/relationships/image" Target="../media/image624.png"/><Relationship Id="rId216" Type="http://schemas.openxmlformats.org/officeDocument/2006/relationships/customXml" Target="../ink/ink613.xml"/><Relationship Id="rId237" Type="http://schemas.openxmlformats.org/officeDocument/2006/relationships/image" Target="../media/image652.png"/><Relationship Id="rId258" Type="http://schemas.openxmlformats.org/officeDocument/2006/relationships/customXml" Target="../ink/ink634.xml"/><Relationship Id="rId22" Type="http://schemas.openxmlformats.org/officeDocument/2006/relationships/customXml" Target="../ink/ink516.xml"/><Relationship Id="rId43" Type="http://schemas.openxmlformats.org/officeDocument/2006/relationships/image" Target="../media/image555.png"/><Relationship Id="rId64" Type="http://schemas.openxmlformats.org/officeDocument/2006/relationships/customXml" Target="../ink/ink537.xml"/><Relationship Id="rId118" Type="http://schemas.openxmlformats.org/officeDocument/2006/relationships/customXml" Target="../ink/ink564.xml"/><Relationship Id="rId139" Type="http://schemas.openxmlformats.org/officeDocument/2006/relationships/image" Target="../media/image603.png"/><Relationship Id="rId85" Type="http://schemas.openxmlformats.org/officeDocument/2006/relationships/image" Target="../media/image576.png"/><Relationship Id="rId150" Type="http://schemas.openxmlformats.org/officeDocument/2006/relationships/customXml" Target="../ink/ink580.xml"/><Relationship Id="rId171" Type="http://schemas.openxmlformats.org/officeDocument/2006/relationships/image" Target="../media/image619.png"/><Relationship Id="rId192" Type="http://schemas.openxmlformats.org/officeDocument/2006/relationships/customXml" Target="../ink/ink601.xml"/><Relationship Id="rId206" Type="http://schemas.openxmlformats.org/officeDocument/2006/relationships/customXml" Target="../ink/ink608.xml"/><Relationship Id="rId227" Type="http://schemas.openxmlformats.org/officeDocument/2006/relationships/image" Target="../media/image647.png"/><Relationship Id="rId248" Type="http://schemas.openxmlformats.org/officeDocument/2006/relationships/customXml" Target="../ink/ink629.xml"/><Relationship Id="rId12" Type="http://schemas.openxmlformats.org/officeDocument/2006/relationships/customXml" Target="../ink/ink511.xml"/><Relationship Id="rId33" Type="http://schemas.openxmlformats.org/officeDocument/2006/relationships/image" Target="../media/image550.png"/><Relationship Id="rId108" Type="http://schemas.openxmlformats.org/officeDocument/2006/relationships/customXml" Target="../ink/ink559.xml"/><Relationship Id="rId129" Type="http://schemas.openxmlformats.org/officeDocument/2006/relationships/image" Target="../media/image598.png"/><Relationship Id="rId54" Type="http://schemas.openxmlformats.org/officeDocument/2006/relationships/customXml" Target="../ink/ink532.xml"/><Relationship Id="rId75" Type="http://schemas.openxmlformats.org/officeDocument/2006/relationships/image" Target="../media/image571.png"/><Relationship Id="rId96" Type="http://schemas.openxmlformats.org/officeDocument/2006/relationships/customXml" Target="../ink/ink553.xml"/><Relationship Id="rId140" Type="http://schemas.openxmlformats.org/officeDocument/2006/relationships/customXml" Target="../ink/ink575.xml"/><Relationship Id="rId161" Type="http://schemas.openxmlformats.org/officeDocument/2006/relationships/image" Target="../media/image614.png"/><Relationship Id="rId182" Type="http://schemas.openxmlformats.org/officeDocument/2006/relationships/customXml" Target="../ink/ink596.xml"/><Relationship Id="rId217" Type="http://schemas.openxmlformats.org/officeDocument/2006/relationships/image" Target="../media/image642.png"/><Relationship Id="rId6" Type="http://schemas.openxmlformats.org/officeDocument/2006/relationships/customXml" Target="../ink/ink508.xml"/><Relationship Id="rId238" Type="http://schemas.openxmlformats.org/officeDocument/2006/relationships/customXml" Target="../ink/ink624.xml"/><Relationship Id="rId259" Type="http://schemas.openxmlformats.org/officeDocument/2006/relationships/image" Target="../media/image663.png"/><Relationship Id="rId23" Type="http://schemas.openxmlformats.org/officeDocument/2006/relationships/image" Target="../media/image545.png"/><Relationship Id="rId119" Type="http://schemas.openxmlformats.org/officeDocument/2006/relationships/image" Target="../media/image593.png"/><Relationship Id="rId44" Type="http://schemas.openxmlformats.org/officeDocument/2006/relationships/customXml" Target="../ink/ink527.xml"/><Relationship Id="rId65" Type="http://schemas.openxmlformats.org/officeDocument/2006/relationships/image" Target="../media/image566.png"/><Relationship Id="rId86" Type="http://schemas.openxmlformats.org/officeDocument/2006/relationships/customXml" Target="../ink/ink548.xml"/><Relationship Id="rId130" Type="http://schemas.openxmlformats.org/officeDocument/2006/relationships/customXml" Target="../ink/ink570.xml"/><Relationship Id="rId151" Type="http://schemas.openxmlformats.org/officeDocument/2006/relationships/image" Target="../media/image609.png"/><Relationship Id="rId172" Type="http://schemas.openxmlformats.org/officeDocument/2006/relationships/customXml" Target="../ink/ink591.xml"/><Relationship Id="rId193" Type="http://schemas.openxmlformats.org/officeDocument/2006/relationships/image" Target="../media/image630.png"/><Relationship Id="rId207" Type="http://schemas.openxmlformats.org/officeDocument/2006/relationships/image" Target="../media/image637.png"/><Relationship Id="rId228" Type="http://schemas.openxmlformats.org/officeDocument/2006/relationships/customXml" Target="../ink/ink619.xml"/><Relationship Id="rId249" Type="http://schemas.openxmlformats.org/officeDocument/2006/relationships/image" Target="../media/image658.png"/><Relationship Id="rId13" Type="http://schemas.openxmlformats.org/officeDocument/2006/relationships/image" Target="../media/image540.png"/><Relationship Id="rId109" Type="http://schemas.openxmlformats.org/officeDocument/2006/relationships/image" Target="../media/image588.png"/><Relationship Id="rId260" Type="http://schemas.openxmlformats.org/officeDocument/2006/relationships/customXml" Target="../ink/ink635.xml"/><Relationship Id="rId34" Type="http://schemas.openxmlformats.org/officeDocument/2006/relationships/customXml" Target="../ink/ink522.xml"/><Relationship Id="rId55" Type="http://schemas.openxmlformats.org/officeDocument/2006/relationships/image" Target="../media/image561.png"/><Relationship Id="rId76" Type="http://schemas.openxmlformats.org/officeDocument/2006/relationships/customXml" Target="../ink/ink543.xml"/><Relationship Id="rId97" Type="http://schemas.openxmlformats.org/officeDocument/2006/relationships/image" Target="../media/image582.png"/><Relationship Id="rId120" Type="http://schemas.openxmlformats.org/officeDocument/2006/relationships/customXml" Target="../ink/ink565.xml"/><Relationship Id="rId141" Type="http://schemas.openxmlformats.org/officeDocument/2006/relationships/image" Target="../media/image604.png"/><Relationship Id="rId7" Type="http://schemas.openxmlformats.org/officeDocument/2006/relationships/image" Target="../media/image537.png"/><Relationship Id="rId162" Type="http://schemas.openxmlformats.org/officeDocument/2006/relationships/customXml" Target="../ink/ink586.xml"/><Relationship Id="rId183" Type="http://schemas.openxmlformats.org/officeDocument/2006/relationships/image" Target="../media/image625.png"/><Relationship Id="rId218" Type="http://schemas.openxmlformats.org/officeDocument/2006/relationships/customXml" Target="../ink/ink614.xml"/><Relationship Id="rId239" Type="http://schemas.openxmlformats.org/officeDocument/2006/relationships/image" Target="../media/image653.png"/><Relationship Id="rId250" Type="http://schemas.openxmlformats.org/officeDocument/2006/relationships/customXml" Target="../ink/ink630.xml"/><Relationship Id="rId24" Type="http://schemas.openxmlformats.org/officeDocument/2006/relationships/customXml" Target="../ink/ink517.xml"/><Relationship Id="rId45" Type="http://schemas.openxmlformats.org/officeDocument/2006/relationships/image" Target="../media/image556.png"/><Relationship Id="rId66" Type="http://schemas.openxmlformats.org/officeDocument/2006/relationships/customXml" Target="../ink/ink538.xml"/><Relationship Id="rId87" Type="http://schemas.openxmlformats.org/officeDocument/2006/relationships/image" Target="../media/image577.png"/><Relationship Id="rId110" Type="http://schemas.openxmlformats.org/officeDocument/2006/relationships/customXml" Target="../ink/ink560.xml"/><Relationship Id="rId131" Type="http://schemas.openxmlformats.org/officeDocument/2006/relationships/image" Target="../media/image599.png"/><Relationship Id="rId152" Type="http://schemas.openxmlformats.org/officeDocument/2006/relationships/customXml" Target="../ink/ink581.xml"/><Relationship Id="rId173" Type="http://schemas.openxmlformats.org/officeDocument/2006/relationships/image" Target="../media/image620.png"/><Relationship Id="rId194" Type="http://schemas.openxmlformats.org/officeDocument/2006/relationships/customXml" Target="../ink/ink602.xml"/><Relationship Id="rId208" Type="http://schemas.openxmlformats.org/officeDocument/2006/relationships/customXml" Target="../ink/ink609.xml"/><Relationship Id="rId229" Type="http://schemas.openxmlformats.org/officeDocument/2006/relationships/image" Target="../media/image648.png"/><Relationship Id="rId240" Type="http://schemas.openxmlformats.org/officeDocument/2006/relationships/customXml" Target="../ink/ink625.xml"/><Relationship Id="rId261" Type="http://schemas.openxmlformats.org/officeDocument/2006/relationships/image" Target="../media/image664.png"/><Relationship Id="rId14" Type="http://schemas.openxmlformats.org/officeDocument/2006/relationships/customXml" Target="../ink/ink512.xml"/><Relationship Id="rId35" Type="http://schemas.openxmlformats.org/officeDocument/2006/relationships/image" Target="../media/image551.png"/><Relationship Id="rId56" Type="http://schemas.openxmlformats.org/officeDocument/2006/relationships/customXml" Target="../ink/ink533.xml"/><Relationship Id="rId77" Type="http://schemas.openxmlformats.org/officeDocument/2006/relationships/image" Target="../media/image572.png"/><Relationship Id="rId100" Type="http://schemas.openxmlformats.org/officeDocument/2006/relationships/customXml" Target="../ink/ink555.xml"/><Relationship Id="rId8" Type="http://schemas.openxmlformats.org/officeDocument/2006/relationships/customXml" Target="../ink/ink509.xml"/><Relationship Id="rId98" Type="http://schemas.openxmlformats.org/officeDocument/2006/relationships/customXml" Target="../ink/ink554.xml"/><Relationship Id="rId121" Type="http://schemas.openxmlformats.org/officeDocument/2006/relationships/image" Target="../media/image594.png"/><Relationship Id="rId142" Type="http://schemas.openxmlformats.org/officeDocument/2006/relationships/customXml" Target="../ink/ink576.xml"/><Relationship Id="rId163" Type="http://schemas.openxmlformats.org/officeDocument/2006/relationships/image" Target="../media/image615.png"/><Relationship Id="rId184" Type="http://schemas.openxmlformats.org/officeDocument/2006/relationships/customXml" Target="../ink/ink597.xml"/><Relationship Id="rId219" Type="http://schemas.openxmlformats.org/officeDocument/2006/relationships/image" Target="../media/image643.png"/><Relationship Id="rId230" Type="http://schemas.openxmlformats.org/officeDocument/2006/relationships/customXml" Target="../ink/ink620.xml"/><Relationship Id="rId251" Type="http://schemas.openxmlformats.org/officeDocument/2006/relationships/image" Target="../media/image659.png"/><Relationship Id="rId25" Type="http://schemas.openxmlformats.org/officeDocument/2006/relationships/image" Target="../media/image546.png"/><Relationship Id="rId46" Type="http://schemas.openxmlformats.org/officeDocument/2006/relationships/customXml" Target="../ink/ink528.xml"/><Relationship Id="rId67" Type="http://schemas.openxmlformats.org/officeDocument/2006/relationships/image" Target="../media/image567.png"/><Relationship Id="rId88" Type="http://schemas.openxmlformats.org/officeDocument/2006/relationships/customXml" Target="../ink/ink549.xml"/><Relationship Id="rId111" Type="http://schemas.openxmlformats.org/officeDocument/2006/relationships/image" Target="../media/image589.png"/><Relationship Id="rId132" Type="http://schemas.openxmlformats.org/officeDocument/2006/relationships/customXml" Target="../ink/ink571.xml"/><Relationship Id="rId153" Type="http://schemas.openxmlformats.org/officeDocument/2006/relationships/image" Target="../media/image610.png"/><Relationship Id="rId174" Type="http://schemas.openxmlformats.org/officeDocument/2006/relationships/customXml" Target="../ink/ink592.xml"/><Relationship Id="rId195" Type="http://schemas.openxmlformats.org/officeDocument/2006/relationships/image" Target="../media/image631.png"/><Relationship Id="rId209" Type="http://schemas.openxmlformats.org/officeDocument/2006/relationships/image" Target="../media/image638.png"/><Relationship Id="rId220" Type="http://schemas.openxmlformats.org/officeDocument/2006/relationships/customXml" Target="../ink/ink615.xml"/><Relationship Id="rId241" Type="http://schemas.openxmlformats.org/officeDocument/2006/relationships/image" Target="../media/image654.png"/><Relationship Id="rId15" Type="http://schemas.openxmlformats.org/officeDocument/2006/relationships/image" Target="../media/image541.png"/><Relationship Id="rId36" Type="http://schemas.openxmlformats.org/officeDocument/2006/relationships/customXml" Target="../ink/ink523.xml"/><Relationship Id="rId57" Type="http://schemas.openxmlformats.org/officeDocument/2006/relationships/image" Target="../media/image562.png"/><Relationship Id="rId262" Type="http://schemas.openxmlformats.org/officeDocument/2006/relationships/customXml" Target="../ink/ink636.xml"/><Relationship Id="rId78" Type="http://schemas.openxmlformats.org/officeDocument/2006/relationships/customXml" Target="../ink/ink544.xml"/><Relationship Id="rId99" Type="http://schemas.openxmlformats.org/officeDocument/2006/relationships/image" Target="../media/image583.png"/><Relationship Id="rId101" Type="http://schemas.openxmlformats.org/officeDocument/2006/relationships/image" Target="../media/image584.png"/><Relationship Id="rId122" Type="http://schemas.openxmlformats.org/officeDocument/2006/relationships/customXml" Target="../ink/ink566.xml"/><Relationship Id="rId143" Type="http://schemas.openxmlformats.org/officeDocument/2006/relationships/image" Target="../media/image605.png"/><Relationship Id="rId164" Type="http://schemas.openxmlformats.org/officeDocument/2006/relationships/customXml" Target="../ink/ink587.xml"/><Relationship Id="rId185" Type="http://schemas.openxmlformats.org/officeDocument/2006/relationships/image" Target="../media/image626.png"/><Relationship Id="rId9" Type="http://schemas.openxmlformats.org/officeDocument/2006/relationships/image" Target="../media/image538.png"/><Relationship Id="rId210" Type="http://schemas.openxmlformats.org/officeDocument/2006/relationships/customXml" Target="../ink/ink610.xml"/><Relationship Id="rId26" Type="http://schemas.openxmlformats.org/officeDocument/2006/relationships/customXml" Target="../ink/ink518.xml"/><Relationship Id="rId231" Type="http://schemas.openxmlformats.org/officeDocument/2006/relationships/image" Target="../media/image649.png"/><Relationship Id="rId252" Type="http://schemas.openxmlformats.org/officeDocument/2006/relationships/customXml" Target="../ink/ink631.xml"/><Relationship Id="rId47" Type="http://schemas.openxmlformats.org/officeDocument/2006/relationships/image" Target="../media/image557.png"/><Relationship Id="rId68" Type="http://schemas.openxmlformats.org/officeDocument/2006/relationships/customXml" Target="../ink/ink539.xml"/><Relationship Id="rId89" Type="http://schemas.openxmlformats.org/officeDocument/2006/relationships/image" Target="../media/image578.png"/><Relationship Id="rId112" Type="http://schemas.openxmlformats.org/officeDocument/2006/relationships/customXml" Target="../ink/ink561.xml"/><Relationship Id="rId133" Type="http://schemas.openxmlformats.org/officeDocument/2006/relationships/image" Target="../media/image600.png"/><Relationship Id="rId154" Type="http://schemas.openxmlformats.org/officeDocument/2006/relationships/customXml" Target="../ink/ink582.xml"/><Relationship Id="rId175" Type="http://schemas.openxmlformats.org/officeDocument/2006/relationships/image" Target="../media/image621.png"/><Relationship Id="rId196" Type="http://schemas.openxmlformats.org/officeDocument/2006/relationships/customXml" Target="../ink/ink603.xml"/><Relationship Id="rId200" Type="http://schemas.openxmlformats.org/officeDocument/2006/relationships/customXml" Target="../ink/ink605.xml"/><Relationship Id="rId16" Type="http://schemas.openxmlformats.org/officeDocument/2006/relationships/customXml" Target="../ink/ink513.xml"/><Relationship Id="rId221" Type="http://schemas.openxmlformats.org/officeDocument/2006/relationships/image" Target="../media/image644.png"/><Relationship Id="rId242" Type="http://schemas.openxmlformats.org/officeDocument/2006/relationships/customXml" Target="../ink/ink626.xml"/><Relationship Id="rId263" Type="http://schemas.openxmlformats.org/officeDocument/2006/relationships/image" Target="../media/image665.png"/><Relationship Id="rId37" Type="http://schemas.openxmlformats.org/officeDocument/2006/relationships/image" Target="../media/image552.png"/><Relationship Id="rId58" Type="http://schemas.openxmlformats.org/officeDocument/2006/relationships/customXml" Target="../ink/ink534.xml"/><Relationship Id="rId79" Type="http://schemas.openxmlformats.org/officeDocument/2006/relationships/image" Target="../media/image573.png"/><Relationship Id="rId102" Type="http://schemas.openxmlformats.org/officeDocument/2006/relationships/customXml" Target="../ink/ink556.xml"/><Relationship Id="rId123" Type="http://schemas.openxmlformats.org/officeDocument/2006/relationships/image" Target="../media/image595.png"/><Relationship Id="rId144" Type="http://schemas.openxmlformats.org/officeDocument/2006/relationships/customXml" Target="../ink/ink577.xml"/><Relationship Id="rId90" Type="http://schemas.openxmlformats.org/officeDocument/2006/relationships/customXml" Target="../ink/ink550.xml"/><Relationship Id="rId165" Type="http://schemas.openxmlformats.org/officeDocument/2006/relationships/image" Target="../media/image616.png"/><Relationship Id="rId186" Type="http://schemas.openxmlformats.org/officeDocument/2006/relationships/customXml" Target="../ink/ink598.xml"/><Relationship Id="rId211" Type="http://schemas.openxmlformats.org/officeDocument/2006/relationships/image" Target="../media/image639.png"/><Relationship Id="rId232" Type="http://schemas.openxmlformats.org/officeDocument/2006/relationships/customXml" Target="../ink/ink621.xml"/><Relationship Id="rId253" Type="http://schemas.openxmlformats.org/officeDocument/2006/relationships/image" Target="../media/image660.png"/><Relationship Id="rId27" Type="http://schemas.openxmlformats.org/officeDocument/2006/relationships/image" Target="../media/image547.png"/><Relationship Id="rId48" Type="http://schemas.openxmlformats.org/officeDocument/2006/relationships/customXml" Target="../ink/ink529.xml"/><Relationship Id="rId69" Type="http://schemas.openxmlformats.org/officeDocument/2006/relationships/image" Target="../media/image568.png"/><Relationship Id="rId113" Type="http://schemas.openxmlformats.org/officeDocument/2006/relationships/image" Target="../media/image590.png"/><Relationship Id="rId134" Type="http://schemas.openxmlformats.org/officeDocument/2006/relationships/customXml" Target="../ink/ink572.xml"/><Relationship Id="rId80" Type="http://schemas.openxmlformats.org/officeDocument/2006/relationships/customXml" Target="../ink/ink545.xml"/><Relationship Id="rId155" Type="http://schemas.openxmlformats.org/officeDocument/2006/relationships/image" Target="../media/image611.png"/><Relationship Id="rId176" Type="http://schemas.openxmlformats.org/officeDocument/2006/relationships/customXml" Target="../ink/ink593.xml"/><Relationship Id="rId197" Type="http://schemas.openxmlformats.org/officeDocument/2006/relationships/image" Target="../media/image632.png"/><Relationship Id="rId201" Type="http://schemas.openxmlformats.org/officeDocument/2006/relationships/image" Target="../media/image634.png"/><Relationship Id="rId222" Type="http://schemas.openxmlformats.org/officeDocument/2006/relationships/customXml" Target="../ink/ink616.xml"/><Relationship Id="rId243" Type="http://schemas.openxmlformats.org/officeDocument/2006/relationships/image" Target="../media/image655.png"/><Relationship Id="rId264" Type="http://schemas.openxmlformats.org/officeDocument/2006/relationships/customXml" Target="../ink/ink637.xml"/><Relationship Id="rId17" Type="http://schemas.openxmlformats.org/officeDocument/2006/relationships/image" Target="../media/image542.png"/><Relationship Id="rId38" Type="http://schemas.openxmlformats.org/officeDocument/2006/relationships/customXml" Target="../ink/ink524.xml"/><Relationship Id="rId59" Type="http://schemas.openxmlformats.org/officeDocument/2006/relationships/image" Target="../media/image563.png"/><Relationship Id="rId103" Type="http://schemas.openxmlformats.org/officeDocument/2006/relationships/image" Target="../media/image585.png"/><Relationship Id="rId124" Type="http://schemas.openxmlformats.org/officeDocument/2006/relationships/customXml" Target="../ink/ink567.xml"/><Relationship Id="rId70" Type="http://schemas.openxmlformats.org/officeDocument/2006/relationships/customXml" Target="../ink/ink540.xml"/><Relationship Id="rId91" Type="http://schemas.openxmlformats.org/officeDocument/2006/relationships/image" Target="../media/image579.png"/><Relationship Id="rId145" Type="http://schemas.openxmlformats.org/officeDocument/2006/relationships/image" Target="../media/image606.png"/><Relationship Id="rId166" Type="http://schemas.openxmlformats.org/officeDocument/2006/relationships/customXml" Target="../ink/ink588.xml"/><Relationship Id="rId187" Type="http://schemas.openxmlformats.org/officeDocument/2006/relationships/image" Target="../media/image627.png"/><Relationship Id="rId1" Type="http://schemas.openxmlformats.org/officeDocument/2006/relationships/slideLayout" Target="../slideLayouts/slideLayout12.xml"/><Relationship Id="rId212" Type="http://schemas.openxmlformats.org/officeDocument/2006/relationships/customXml" Target="../ink/ink611.xml"/><Relationship Id="rId233" Type="http://schemas.openxmlformats.org/officeDocument/2006/relationships/image" Target="../media/image650.png"/><Relationship Id="rId254" Type="http://schemas.openxmlformats.org/officeDocument/2006/relationships/customXml" Target="../ink/ink632.xml"/><Relationship Id="rId28" Type="http://schemas.openxmlformats.org/officeDocument/2006/relationships/customXml" Target="../ink/ink519.xml"/><Relationship Id="rId49" Type="http://schemas.openxmlformats.org/officeDocument/2006/relationships/image" Target="../media/image558.png"/><Relationship Id="rId114" Type="http://schemas.openxmlformats.org/officeDocument/2006/relationships/customXml" Target="../ink/ink562.xml"/><Relationship Id="rId60" Type="http://schemas.openxmlformats.org/officeDocument/2006/relationships/customXml" Target="../ink/ink535.xml"/><Relationship Id="rId81" Type="http://schemas.openxmlformats.org/officeDocument/2006/relationships/image" Target="../media/image574.png"/><Relationship Id="rId135" Type="http://schemas.openxmlformats.org/officeDocument/2006/relationships/image" Target="../media/image601.png"/><Relationship Id="rId156" Type="http://schemas.openxmlformats.org/officeDocument/2006/relationships/customXml" Target="../ink/ink583.xml"/><Relationship Id="rId177" Type="http://schemas.openxmlformats.org/officeDocument/2006/relationships/image" Target="../media/image622.png"/><Relationship Id="rId198" Type="http://schemas.openxmlformats.org/officeDocument/2006/relationships/customXml" Target="../ink/ink604.xml"/><Relationship Id="rId202" Type="http://schemas.openxmlformats.org/officeDocument/2006/relationships/customXml" Target="../ink/ink606.xml"/><Relationship Id="rId223" Type="http://schemas.openxmlformats.org/officeDocument/2006/relationships/image" Target="../media/image645.png"/><Relationship Id="rId244" Type="http://schemas.openxmlformats.org/officeDocument/2006/relationships/customXml" Target="../ink/ink627.xml"/><Relationship Id="rId18" Type="http://schemas.openxmlformats.org/officeDocument/2006/relationships/customXml" Target="../ink/ink514.xml"/><Relationship Id="rId39" Type="http://schemas.openxmlformats.org/officeDocument/2006/relationships/image" Target="../media/image553.png"/><Relationship Id="rId265" Type="http://schemas.openxmlformats.org/officeDocument/2006/relationships/image" Target="../media/image666.png"/><Relationship Id="rId50" Type="http://schemas.openxmlformats.org/officeDocument/2006/relationships/customXml" Target="../ink/ink530.xml"/><Relationship Id="rId104" Type="http://schemas.openxmlformats.org/officeDocument/2006/relationships/customXml" Target="../ink/ink557.xml"/><Relationship Id="rId125" Type="http://schemas.openxmlformats.org/officeDocument/2006/relationships/image" Target="../media/image596.png"/><Relationship Id="rId146" Type="http://schemas.openxmlformats.org/officeDocument/2006/relationships/customXml" Target="../ink/ink578.xml"/><Relationship Id="rId167" Type="http://schemas.openxmlformats.org/officeDocument/2006/relationships/image" Target="../media/image617.png"/><Relationship Id="rId188" Type="http://schemas.openxmlformats.org/officeDocument/2006/relationships/customXml" Target="../ink/ink599.xml"/><Relationship Id="rId71" Type="http://schemas.openxmlformats.org/officeDocument/2006/relationships/image" Target="../media/image569.png"/><Relationship Id="rId92" Type="http://schemas.openxmlformats.org/officeDocument/2006/relationships/customXml" Target="../ink/ink551.xml"/><Relationship Id="rId213" Type="http://schemas.openxmlformats.org/officeDocument/2006/relationships/image" Target="../media/image640.png"/><Relationship Id="rId234" Type="http://schemas.openxmlformats.org/officeDocument/2006/relationships/customXml" Target="../ink/ink622.xml"/><Relationship Id="rId2" Type="http://schemas.openxmlformats.org/officeDocument/2006/relationships/notesSlide" Target="../notesSlides/notesSlide36.xml"/><Relationship Id="rId29" Type="http://schemas.openxmlformats.org/officeDocument/2006/relationships/image" Target="../media/image548.png"/><Relationship Id="rId255" Type="http://schemas.openxmlformats.org/officeDocument/2006/relationships/image" Target="../media/image661.png"/><Relationship Id="rId40" Type="http://schemas.openxmlformats.org/officeDocument/2006/relationships/customXml" Target="../ink/ink525.xml"/><Relationship Id="rId115" Type="http://schemas.openxmlformats.org/officeDocument/2006/relationships/image" Target="../media/image591.png"/><Relationship Id="rId136" Type="http://schemas.openxmlformats.org/officeDocument/2006/relationships/customXml" Target="../ink/ink573.xml"/><Relationship Id="rId157" Type="http://schemas.openxmlformats.org/officeDocument/2006/relationships/image" Target="../media/image612.png"/><Relationship Id="rId178" Type="http://schemas.openxmlformats.org/officeDocument/2006/relationships/customXml" Target="../ink/ink594.xml"/><Relationship Id="rId61" Type="http://schemas.openxmlformats.org/officeDocument/2006/relationships/image" Target="../media/image564.png"/><Relationship Id="rId82" Type="http://schemas.openxmlformats.org/officeDocument/2006/relationships/customXml" Target="../ink/ink546.xml"/><Relationship Id="rId199" Type="http://schemas.openxmlformats.org/officeDocument/2006/relationships/image" Target="../media/image633.png"/><Relationship Id="rId203" Type="http://schemas.openxmlformats.org/officeDocument/2006/relationships/image" Target="../media/image635.png"/><Relationship Id="rId19" Type="http://schemas.openxmlformats.org/officeDocument/2006/relationships/image" Target="../media/image543.png"/><Relationship Id="rId224" Type="http://schemas.openxmlformats.org/officeDocument/2006/relationships/customXml" Target="../ink/ink617.xml"/><Relationship Id="rId245" Type="http://schemas.openxmlformats.org/officeDocument/2006/relationships/image" Target="../media/image656.png"/><Relationship Id="rId30" Type="http://schemas.openxmlformats.org/officeDocument/2006/relationships/customXml" Target="../ink/ink520.xml"/><Relationship Id="rId105" Type="http://schemas.openxmlformats.org/officeDocument/2006/relationships/image" Target="../media/image586.png"/><Relationship Id="rId126" Type="http://schemas.openxmlformats.org/officeDocument/2006/relationships/customXml" Target="../ink/ink568.xml"/><Relationship Id="rId147" Type="http://schemas.openxmlformats.org/officeDocument/2006/relationships/image" Target="../media/image607.png"/><Relationship Id="rId168" Type="http://schemas.openxmlformats.org/officeDocument/2006/relationships/customXml" Target="../ink/ink589.xml"/><Relationship Id="rId51" Type="http://schemas.openxmlformats.org/officeDocument/2006/relationships/image" Target="../media/image559.png"/><Relationship Id="rId72" Type="http://schemas.openxmlformats.org/officeDocument/2006/relationships/customXml" Target="../ink/ink541.xml"/><Relationship Id="rId93" Type="http://schemas.openxmlformats.org/officeDocument/2006/relationships/image" Target="../media/image580.png"/><Relationship Id="rId189" Type="http://schemas.openxmlformats.org/officeDocument/2006/relationships/image" Target="../media/image628.png"/><Relationship Id="rId3" Type="http://schemas.openxmlformats.org/officeDocument/2006/relationships/image" Target="../media/image23.png"/><Relationship Id="rId214" Type="http://schemas.openxmlformats.org/officeDocument/2006/relationships/customXml" Target="../ink/ink612.xml"/><Relationship Id="rId235" Type="http://schemas.openxmlformats.org/officeDocument/2006/relationships/image" Target="../media/image651.png"/><Relationship Id="rId256" Type="http://schemas.openxmlformats.org/officeDocument/2006/relationships/customXml" Target="../ink/ink633.xml"/><Relationship Id="rId116" Type="http://schemas.openxmlformats.org/officeDocument/2006/relationships/customXml" Target="../ink/ink563.xml"/><Relationship Id="rId137" Type="http://schemas.openxmlformats.org/officeDocument/2006/relationships/image" Target="../media/image602.png"/><Relationship Id="rId158" Type="http://schemas.openxmlformats.org/officeDocument/2006/relationships/customXml" Target="../ink/ink584.xml"/><Relationship Id="rId20" Type="http://schemas.openxmlformats.org/officeDocument/2006/relationships/customXml" Target="../ink/ink515.xml"/><Relationship Id="rId41" Type="http://schemas.openxmlformats.org/officeDocument/2006/relationships/image" Target="../media/image554.png"/><Relationship Id="rId62" Type="http://schemas.openxmlformats.org/officeDocument/2006/relationships/customXml" Target="../ink/ink536.xml"/><Relationship Id="rId83" Type="http://schemas.openxmlformats.org/officeDocument/2006/relationships/image" Target="../media/image575.png"/><Relationship Id="rId179" Type="http://schemas.openxmlformats.org/officeDocument/2006/relationships/image" Target="../media/image623.png"/><Relationship Id="rId190" Type="http://schemas.openxmlformats.org/officeDocument/2006/relationships/customXml" Target="../ink/ink600.xml"/><Relationship Id="rId204" Type="http://schemas.openxmlformats.org/officeDocument/2006/relationships/customXml" Target="../ink/ink607.xml"/><Relationship Id="rId225" Type="http://schemas.openxmlformats.org/officeDocument/2006/relationships/image" Target="../media/image646.png"/><Relationship Id="rId246" Type="http://schemas.openxmlformats.org/officeDocument/2006/relationships/customXml" Target="../ink/ink628.xml"/><Relationship Id="rId106" Type="http://schemas.openxmlformats.org/officeDocument/2006/relationships/customXml" Target="../ink/ink558.xml"/><Relationship Id="rId127" Type="http://schemas.openxmlformats.org/officeDocument/2006/relationships/image" Target="../media/image597.png"/><Relationship Id="rId10" Type="http://schemas.openxmlformats.org/officeDocument/2006/relationships/customXml" Target="../ink/ink510.xml"/><Relationship Id="rId31" Type="http://schemas.openxmlformats.org/officeDocument/2006/relationships/image" Target="../media/image549.png"/><Relationship Id="rId52" Type="http://schemas.openxmlformats.org/officeDocument/2006/relationships/customXml" Target="../ink/ink531.xml"/><Relationship Id="rId73" Type="http://schemas.openxmlformats.org/officeDocument/2006/relationships/image" Target="../media/image570.png"/><Relationship Id="rId94" Type="http://schemas.openxmlformats.org/officeDocument/2006/relationships/customXml" Target="../ink/ink552.xml"/><Relationship Id="rId148" Type="http://schemas.openxmlformats.org/officeDocument/2006/relationships/customXml" Target="../ink/ink579.xml"/><Relationship Id="rId169" Type="http://schemas.openxmlformats.org/officeDocument/2006/relationships/image" Target="../media/image618.png"/><Relationship Id="rId4" Type="http://schemas.openxmlformats.org/officeDocument/2006/relationships/customXml" Target="../ink/ink507.xml"/><Relationship Id="rId180" Type="http://schemas.openxmlformats.org/officeDocument/2006/relationships/customXml" Target="../ink/ink595.xml"/><Relationship Id="rId215" Type="http://schemas.openxmlformats.org/officeDocument/2006/relationships/image" Target="../media/image641.png"/><Relationship Id="rId236" Type="http://schemas.openxmlformats.org/officeDocument/2006/relationships/customXml" Target="../ink/ink623.xml"/><Relationship Id="rId257" Type="http://schemas.openxmlformats.org/officeDocument/2006/relationships/image" Target="../media/image662.png"/><Relationship Id="rId42" Type="http://schemas.openxmlformats.org/officeDocument/2006/relationships/customXml" Target="../ink/ink526.xml"/><Relationship Id="rId84" Type="http://schemas.openxmlformats.org/officeDocument/2006/relationships/customXml" Target="../ink/ink547.xml"/><Relationship Id="rId138" Type="http://schemas.openxmlformats.org/officeDocument/2006/relationships/customXml" Target="../ink/ink574.xml"/><Relationship Id="rId191" Type="http://schemas.openxmlformats.org/officeDocument/2006/relationships/image" Target="../media/image629.png"/><Relationship Id="rId205" Type="http://schemas.openxmlformats.org/officeDocument/2006/relationships/image" Target="../media/image636.png"/><Relationship Id="rId247" Type="http://schemas.openxmlformats.org/officeDocument/2006/relationships/image" Target="../media/image657.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67.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www.youtube.com/watch?v=zY6gnfxgb9I&amp;t=180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668.png"/><Relationship Id="rId4" Type="http://schemas.openxmlformats.org/officeDocument/2006/relationships/customXml" Target="../ink/ink638.xml"/></Relationships>
</file>

<file path=ppt/slides/_rels/slide52.xml.rels><?xml version="1.0" encoding="UTF-8" standalone="yes"?>
<Relationships xmlns="http://schemas.openxmlformats.org/package/2006/relationships"><Relationship Id="rId117" Type="http://schemas.openxmlformats.org/officeDocument/2006/relationships/image" Target="../media/image725.png"/><Relationship Id="rId299" Type="http://schemas.openxmlformats.org/officeDocument/2006/relationships/image" Target="../media/image816.png"/><Relationship Id="rId21" Type="http://schemas.openxmlformats.org/officeDocument/2006/relationships/image" Target="../media/image677.png"/><Relationship Id="rId63" Type="http://schemas.openxmlformats.org/officeDocument/2006/relationships/image" Target="../media/image698.png"/><Relationship Id="rId159" Type="http://schemas.openxmlformats.org/officeDocument/2006/relationships/image" Target="../media/image746.png"/><Relationship Id="rId324" Type="http://schemas.openxmlformats.org/officeDocument/2006/relationships/customXml" Target="../ink/ink799.xml"/><Relationship Id="rId366" Type="http://schemas.openxmlformats.org/officeDocument/2006/relationships/customXml" Target="../ink/ink820.xml"/><Relationship Id="rId170" Type="http://schemas.openxmlformats.org/officeDocument/2006/relationships/customXml" Target="../ink/ink722.xml"/><Relationship Id="rId226" Type="http://schemas.openxmlformats.org/officeDocument/2006/relationships/customXml" Target="../ink/ink750.xml"/><Relationship Id="rId268" Type="http://schemas.openxmlformats.org/officeDocument/2006/relationships/customXml" Target="../ink/ink771.xml"/><Relationship Id="rId32" Type="http://schemas.openxmlformats.org/officeDocument/2006/relationships/customXml" Target="../ink/ink653.xml"/><Relationship Id="rId74" Type="http://schemas.openxmlformats.org/officeDocument/2006/relationships/customXml" Target="../ink/ink674.xml"/><Relationship Id="rId128" Type="http://schemas.openxmlformats.org/officeDocument/2006/relationships/customXml" Target="../ink/ink701.xml"/><Relationship Id="rId335" Type="http://schemas.openxmlformats.org/officeDocument/2006/relationships/image" Target="../media/image834.png"/><Relationship Id="rId377" Type="http://schemas.openxmlformats.org/officeDocument/2006/relationships/image" Target="../media/image855.png"/><Relationship Id="rId5" Type="http://schemas.openxmlformats.org/officeDocument/2006/relationships/image" Target="../media/image669.png"/><Relationship Id="rId181" Type="http://schemas.openxmlformats.org/officeDocument/2006/relationships/image" Target="../media/image757.png"/><Relationship Id="rId237" Type="http://schemas.openxmlformats.org/officeDocument/2006/relationships/image" Target="../media/image785.png"/><Relationship Id="rId279" Type="http://schemas.openxmlformats.org/officeDocument/2006/relationships/image" Target="../media/image806.png"/><Relationship Id="rId43" Type="http://schemas.openxmlformats.org/officeDocument/2006/relationships/image" Target="../media/image688.png"/><Relationship Id="rId139" Type="http://schemas.openxmlformats.org/officeDocument/2006/relationships/image" Target="../media/image736.png"/><Relationship Id="rId290" Type="http://schemas.openxmlformats.org/officeDocument/2006/relationships/customXml" Target="../ink/ink782.xml"/><Relationship Id="rId304" Type="http://schemas.openxmlformats.org/officeDocument/2006/relationships/customXml" Target="../ink/ink789.xml"/><Relationship Id="rId346" Type="http://schemas.openxmlformats.org/officeDocument/2006/relationships/customXml" Target="../ink/ink810.xml"/><Relationship Id="rId388" Type="http://schemas.openxmlformats.org/officeDocument/2006/relationships/customXml" Target="../ink/ink831.xml"/><Relationship Id="rId85" Type="http://schemas.openxmlformats.org/officeDocument/2006/relationships/image" Target="../media/image709.png"/><Relationship Id="rId150" Type="http://schemas.openxmlformats.org/officeDocument/2006/relationships/customXml" Target="../ink/ink712.xml"/><Relationship Id="rId192" Type="http://schemas.openxmlformats.org/officeDocument/2006/relationships/customXml" Target="../ink/ink733.xml"/><Relationship Id="rId206" Type="http://schemas.openxmlformats.org/officeDocument/2006/relationships/customXml" Target="../ink/ink740.xml"/><Relationship Id="rId248" Type="http://schemas.openxmlformats.org/officeDocument/2006/relationships/customXml" Target="../ink/ink761.xml"/><Relationship Id="rId12" Type="http://schemas.openxmlformats.org/officeDocument/2006/relationships/customXml" Target="../ink/ink643.xml"/><Relationship Id="rId108" Type="http://schemas.openxmlformats.org/officeDocument/2006/relationships/customXml" Target="../ink/ink691.xml"/><Relationship Id="rId315" Type="http://schemas.openxmlformats.org/officeDocument/2006/relationships/image" Target="../media/image824.png"/><Relationship Id="rId357" Type="http://schemas.openxmlformats.org/officeDocument/2006/relationships/image" Target="../media/image845.png"/><Relationship Id="rId54" Type="http://schemas.openxmlformats.org/officeDocument/2006/relationships/customXml" Target="../ink/ink664.xml"/><Relationship Id="rId96" Type="http://schemas.openxmlformats.org/officeDocument/2006/relationships/customXml" Target="../ink/ink685.xml"/><Relationship Id="rId161" Type="http://schemas.openxmlformats.org/officeDocument/2006/relationships/image" Target="../media/image747.png"/><Relationship Id="rId217" Type="http://schemas.openxmlformats.org/officeDocument/2006/relationships/image" Target="../media/image775.png"/><Relationship Id="rId259" Type="http://schemas.openxmlformats.org/officeDocument/2006/relationships/image" Target="../media/image796.png"/><Relationship Id="rId23" Type="http://schemas.openxmlformats.org/officeDocument/2006/relationships/image" Target="../media/image678.png"/><Relationship Id="rId119" Type="http://schemas.openxmlformats.org/officeDocument/2006/relationships/image" Target="../media/image726.png"/><Relationship Id="rId270" Type="http://schemas.openxmlformats.org/officeDocument/2006/relationships/customXml" Target="../ink/ink772.xml"/><Relationship Id="rId326" Type="http://schemas.openxmlformats.org/officeDocument/2006/relationships/customXml" Target="../ink/ink800.xml"/><Relationship Id="rId65" Type="http://schemas.openxmlformats.org/officeDocument/2006/relationships/image" Target="../media/image699.png"/><Relationship Id="rId130" Type="http://schemas.openxmlformats.org/officeDocument/2006/relationships/customXml" Target="../ink/ink702.xml"/><Relationship Id="rId368" Type="http://schemas.openxmlformats.org/officeDocument/2006/relationships/customXml" Target="../ink/ink821.xml"/><Relationship Id="rId172" Type="http://schemas.openxmlformats.org/officeDocument/2006/relationships/customXml" Target="../ink/ink723.xml"/><Relationship Id="rId228" Type="http://schemas.openxmlformats.org/officeDocument/2006/relationships/customXml" Target="../ink/ink751.xml"/><Relationship Id="rId281" Type="http://schemas.openxmlformats.org/officeDocument/2006/relationships/image" Target="../media/image807.png"/><Relationship Id="rId337" Type="http://schemas.openxmlformats.org/officeDocument/2006/relationships/image" Target="../media/image835.png"/><Relationship Id="rId34" Type="http://schemas.openxmlformats.org/officeDocument/2006/relationships/customXml" Target="../ink/ink654.xml"/><Relationship Id="rId76" Type="http://schemas.openxmlformats.org/officeDocument/2006/relationships/customXml" Target="../ink/ink675.xml"/><Relationship Id="rId141" Type="http://schemas.openxmlformats.org/officeDocument/2006/relationships/image" Target="../media/image737.png"/><Relationship Id="rId379" Type="http://schemas.openxmlformats.org/officeDocument/2006/relationships/image" Target="../media/image856.png"/><Relationship Id="rId7" Type="http://schemas.openxmlformats.org/officeDocument/2006/relationships/image" Target="../media/image670.png"/><Relationship Id="rId183" Type="http://schemas.openxmlformats.org/officeDocument/2006/relationships/image" Target="../media/image758.png"/><Relationship Id="rId239" Type="http://schemas.openxmlformats.org/officeDocument/2006/relationships/image" Target="../media/image786.png"/><Relationship Id="rId390" Type="http://schemas.openxmlformats.org/officeDocument/2006/relationships/customXml" Target="../ink/ink832.xml"/><Relationship Id="rId250" Type="http://schemas.openxmlformats.org/officeDocument/2006/relationships/customXml" Target="../ink/ink762.xml"/><Relationship Id="rId292" Type="http://schemas.openxmlformats.org/officeDocument/2006/relationships/customXml" Target="../ink/ink783.xml"/><Relationship Id="rId306" Type="http://schemas.openxmlformats.org/officeDocument/2006/relationships/customXml" Target="../ink/ink790.xml"/><Relationship Id="rId45" Type="http://schemas.openxmlformats.org/officeDocument/2006/relationships/image" Target="../media/image689.png"/><Relationship Id="rId87" Type="http://schemas.openxmlformats.org/officeDocument/2006/relationships/image" Target="../media/image710.png"/><Relationship Id="rId110" Type="http://schemas.openxmlformats.org/officeDocument/2006/relationships/customXml" Target="../ink/ink692.xml"/><Relationship Id="rId348" Type="http://schemas.openxmlformats.org/officeDocument/2006/relationships/customXml" Target="../ink/ink811.xml"/><Relationship Id="rId152" Type="http://schemas.openxmlformats.org/officeDocument/2006/relationships/customXml" Target="../ink/ink713.xml"/><Relationship Id="rId194" Type="http://schemas.openxmlformats.org/officeDocument/2006/relationships/customXml" Target="../ink/ink734.xml"/><Relationship Id="rId208" Type="http://schemas.openxmlformats.org/officeDocument/2006/relationships/customXml" Target="../ink/ink741.xml"/><Relationship Id="rId261" Type="http://schemas.openxmlformats.org/officeDocument/2006/relationships/image" Target="../media/image797.png"/><Relationship Id="rId14" Type="http://schemas.openxmlformats.org/officeDocument/2006/relationships/customXml" Target="../ink/ink644.xml"/><Relationship Id="rId56" Type="http://schemas.openxmlformats.org/officeDocument/2006/relationships/customXml" Target="../ink/ink665.xml"/><Relationship Id="rId317" Type="http://schemas.openxmlformats.org/officeDocument/2006/relationships/image" Target="../media/image825.png"/><Relationship Id="rId359" Type="http://schemas.openxmlformats.org/officeDocument/2006/relationships/image" Target="../media/image846.png"/><Relationship Id="rId98" Type="http://schemas.openxmlformats.org/officeDocument/2006/relationships/customXml" Target="../ink/ink686.xml"/><Relationship Id="rId121" Type="http://schemas.openxmlformats.org/officeDocument/2006/relationships/image" Target="../media/image727.png"/><Relationship Id="rId163" Type="http://schemas.openxmlformats.org/officeDocument/2006/relationships/image" Target="../media/image748.png"/><Relationship Id="rId219" Type="http://schemas.openxmlformats.org/officeDocument/2006/relationships/image" Target="../media/image776.png"/><Relationship Id="rId370" Type="http://schemas.openxmlformats.org/officeDocument/2006/relationships/customXml" Target="../ink/ink822.xml"/><Relationship Id="rId230" Type="http://schemas.openxmlformats.org/officeDocument/2006/relationships/customXml" Target="../ink/ink752.xml"/><Relationship Id="rId25" Type="http://schemas.openxmlformats.org/officeDocument/2006/relationships/image" Target="../media/image679.png"/><Relationship Id="rId67" Type="http://schemas.openxmlformats.org/officeDocument/2006/relationships/image" Target="../media/image700.png"/><Relationship Id="rId272" Type="http://schemas.openxmlformats.org/officeDocument/2006/relationships/customXml" Target="../ink/ink773.xml"/><Relationship Id="rId328" Type="http://schemas.openxmlformats.org/officeDocument/2006/relationships/customXml" Target="../ink/ink801.xml"/><Relationship Id="rId132" Type="http://schemas.openxmlformats.org/officeDocument/2006/relationships/customXml" Target="../ink/ink703.xml"/><Relationship Id="rId174" Type="http://schemas.openxmlformats.org/officeDocument/2006/relationships/customXml" Target="../ink/ink724.xml"/><Relationship Id="rId381" Type="http://schemas.openxmlformats.org/officeDocument/2006/relationships/image" Target="../media/image668.png"/><Relationship Id="rId241" Type="http://schemas.openxmlformats.org/officeDocument/2006/relationships/image" Target="../media/image787.png"/><Relationship Id="rId36" Type="http://schemas.openxmlformats.org/officeDocument/2006/relationships/customXml" Target="../ink/ink655.xml"/><Relationship Id="rId283" Type="http://schemas.openxmlformats.org/officeDocument/2006/relationships/image" Target="../media/image808.png"/><Relationship Id="rId339" Type="http://schemas.openxmlformats.org/officeDocument/2006/relationships/image" Target="../media/image836.png"/><Relationship Id="rId78" Type="http://schemas.openxmlformats.org/officeDocument/2006/relationships/customXml" Target="../ink/ink676.xml"/><Relationship Id="rId101" Type="http://schemas.openxmlformats.org/officeDocument/2006/relationships/image" Target="../media/image717.png"/><Relationship Id="rId143" Type="http://schemas.openxmlformats.org/officeDocument/2006/relationships/image" Target="../media/image738.png"/><Relationship Id="rId185" Type="http://schemas.openxmlformats.org/officeDocument/2006/relationships/image" Target="../media/image759.png"/><Relationship Id="rId350" Type="http://schemas.openxmlformats.org/officeDocument/2006/relationships/customXml" Target="../ink/ink812.xml"/><Relationship Id="rId9" Type="http://schemas.openxmlformats.org/officeDocument/2006/relationships/image" Target="../media/image671.png"/><Relationship Id="rId210" Type="http://schemas.openxmlformats.org/officeDocument/2006/relationships/customXml" Target="../ink/ink742.xml"/><Relationship Id="rId252" Type="http://schemas.openxmlformats.org/officeDocument/2006/relationships/customXml" Target="../ink/ink763.xml"/><Relationship Id="rId294" Type="http://schemas.openxmlformats.org/officeDocument/2006/relationships/customXml" Target="../ink/ink784.xml"/><Relationship Id="rId308" Type="http://schemas.openxmlformats.org/officeDocument/2006/relationships/customXml" Target="../ink/ink791.xml"/><Relationship Id="rId47" Type="http://schemas.openxmlformats.org/officeDocument/2006/relationships/image" Target="../media/image690.png"/><Relationship Id="rId89" Type="http://schemas.openxmlformats.org/officeDocument/2006/relationships/image" Target="../media/image711.png"/><Relationship Id="rId112" Type="http://schemas.openxmlformats.org/officeDocument/2006/relationships/customXml" Target="../ink/ink693.xml"/><Relationship Id="rId154" Type="http://schemas.openxmlformats.org/officeDocument/2006/relationships/customXml" Target="../ink/ink714.xml"/><Relationship Id="rId361" Type="http://schemas.openxmlformats.org/officeDocument/2006/relationships/image" Target="../media/image847.png"/><Relationship Id="rId196" Type="http://schemas.openxmlformats.org/officeDocument/2006/relationships/customXml" Target="../ink/ink735.xml"/><Relationship Id="rId200" Type="http://schemas.openxmlformats.org/officeDocument/2006/relationships/customXml" Target="../ink/ink737.xml"/><Relationship Id="rId382" Type="http://schemas.openxmlformats.org/officeDocument/2006/relationships/customXml" Target="../ink/ink828.xml"/><Relationship Id="rId16" Type="http://schemas.openxmlformats.org/officeDocument/2006/relationships/customXml" Target="../ink/ink645.xml"/><Relationship Id="rId221" Type="http://schemas.openxmlformats.org/officeDocument/2006/relationships/image" Target="../media/image777.png"/><Relationship Id="rId242" Type="http://schemas.openxmlformats.org/officeDocument/2006/relationships/customXml" Target="../ink/ink758.xml"/><Relationship Id="rId263" Type="http://schemas.openxmlformats.org/officeDocument/2006/relationships/image" Target="../media/image798.png"/><Relationship Id="rId284" Type="http://schemas.openxmlformats.org/officeDocument/2006/relationships/customXml" Target="../ink/ink779.xml"/><Relationship Id="rId319" Type="http://schemas.openxmlformats.org/officeDocument/2006/relationships/image" Target="../media/image826.png"/><Relationship Id="rId37" Type="http://schemas.openxmlformats.org/officeDocument/2006/relationships/image" Target="../media/image685.png"/><Relationship Id="rId58" Type="http://schemas.openxmlformats.org/officeDocument/2006/relationships/customXml" Target="../ink/ink666.xml"/><Relationship Id="rId79" Type="http://schemas.openxmlformats.org/officeDocument/2006/relationships/image" Target="../media/image706.png"/><Relationship Id="rId102" Type="http://schemas.openxmlformats.org/officeDocument/2006/relationships/customXml" Target="../ink/ink688.xml"/><Relationship Id="rId123" Type="http://schemas.openxmlformats.org/officeDocument/2006/relationships/image" Target="../media/image728.png"/><Relationship Id="rId144" Type="http://schemas.openxmlformats.org/officeDocument/2006/relationships/customXml" Target="../ink/ink709.xml"/><Relationship Id="rId330" Type="http://schemas.openxmlformats.org/officeDocument/2006/relationships/customXml" Target="../ink/ink802.xml"/><Relationship Id="rId90" Type="http://schemas.openxmlformats.org/officeDocument/2006/relationships/customXml" Target="../ink/ink682.xml"/><Relationship Id="rId165" Type="http://schemas.openxmlformats.org/officeDocument/2006/relationships/image" Target="../media/image749.png"/><Relationship Id="rId186" Type="http://schemas.openxmlformats.org/officeDocument/2006/relationships/customXml" Target="../ink/ink730.xml"/><Relationship Id="rId351" Type="http://schemas.openxmlformats.org/officeDocument/2006/relationships/image" Target="../media/image842.png"/><Relationship Id="rId372" Type="http://schemas.openxmlformats.org/officeDocument/2006/relationships/customXml" Target="../ink/ink823.xml"/><Relationship Id="rId211" Type="http://schemas.openxmlformats.org/officeDocument/2006/relationships/image" Target="../media/image772.png"/><Relationship Id="rId232" Type="http://schemas.openxmlformats.org/officeDocument/2006/relationships/customXml" Target="../ink/ink753.xml"/><Relationship Id="rId253" Type="http://schemas.openxmlformats.org/officeDocument/2006/relationships/image" Target="../media/image793.png"/><Relationship Id="rId274" Type="http://schemas.openxmlformats.org/officeDocument/2006/relationships/customXml" Target="../ink/ink774.xml"/><Relationship Id="rId295" Type="http://schemas.openxmlformats.org/officeDocument/2006/relationships/image" Target="../media/image814.png"/><Relationship Id="rId309" Type="http://schemas.openxmlformats.org/officeDocument/2006/relationships/image" Target="../media/image821.png"/><Relationship Id="rId27" Type="http://schemas.openxmlformats.org/officeDocument/2006/relationships/image" Target="../media/image680.png"/><Relationship Id="rId48" Type="http://schemas.openxmlformats.org/officeDocument/2006/relationships/customXml" Target="../ink/ink661.xml"/><Relationship Id="rId69" Type="http://schemas.openxmlformats.org/officeDocument/2006/relationships/image" Target="../media/image701.png"/><Relationship Id="rId113" Type="http://schemas.openxmlformats.org/officeDocument/2006/relationships/image" Target="../media/image723.png"/><Relationship Id="rId134" Type="http://schemas.openxmlformats.org/officeDocument/2006/relationships/customXml" Target="../ink/ink704.xml"/><Relationship Id="rId320" Type="http://schemas.openxmlformats.org/officeDocument/2006/relationships/customXml" Target="../ink/ink797.xml"/><Relationship Id="rId80" Type="http://schemas.openxmlformats.org/officeDocument/2006/relationships/customXml" Target="../ink/ink677.xml"/><Relationship Id="rId155" Type="http://schemas.openxmlformats.org/officeDocument/2006/relationships/image" Target="../media/image744.png"/><Relationship Id="rId176" Type="http://schemas.openxmlformats.org/officeDocument/2006/relationships/customXml" Target="../ink/ink725.xml"/><Relationship Id="rId197" Type="http://schemas.openxmlformats.org/officeDocument/2006/relationships/image" Target="../media/image765.png"/><Relationship Id="rId341" Type="http://schemas.openxmlformats.org/officeDocument/2006/relationships/image" Target="../media/image837.png"/><Relationship Id="rId362" Type="http://schemas.openxmlformats.org/officeDocument/2006/relationships/customXml" Target="../ink/ink818.xml"/><Relationship Id="rId383" Type="http://schemas.openxmlformats.org/officeDocument/2006/relationships/image" Target="../media/image857.png"/><Relationship Id="rId201" Type="http://schemas.openxmlformats.org/officeDocument/2006/relationships/image" Target="../media/image767.png"/><Relationship Id="rId222" Type="http://schemas.openxmlformats.org/officeDocument/2006/relationships/customXml" Target="../ink/ink748.xml"/><Relationship Id="rId243" Type="http://schemas.openxmlformats.org/officeDocument/2006/relationships/image" Target="../media/image788.png"/><Relationship Id="rId264" Type="http://schemas.openxmlformats.org/officeDocument/2006/relationships/customXml" Target="../ink/ink769.xml"/><Relationship Id="rId285" Type="http://schemas.openxmlformats.org/officeDocument/2006/relationships/image" Target="../media/image809.png"/><Relationship Id="rId17" Type="http://schemas.openxmlformats.org/officeDocument/2006/relationships/image" Target="../media/image675.png"/><Relationship Id="rId38" Type="http://schemas.openxmlformats.org/officeDocument/2006/relationships/customXml" Target="../ink/ink656.xml"/><Relationship Id="rId59" Type="http://schemas.openxmlformats.org/officeDocument/2006/relationships/image" Target="../media/image696.png"/><Relationship Id="rId103" Type="http://schemas.openxmlformats.org/officeDocument/2006/relationships/image" Target="../media/image718.png"/><Relationship Id="rId124" Type="http://schemas.openxmlformats.org/officeDocument/2006/relationships/customXml" Target="../ink/ink699.xml"/><Relationship Id="rId310" Type="http://schemas.openxmlformats.org/officeDocument/2006/relationships/customXml" Target="../ink/ink792.xml"/><Relationship Id="rId70" Type="http://schemas.openxmlformats.org/officeDocument/2006/relationships/customXml" Target="../ink/ink672.xml"/><Relationship Id="rId91" Type="http://schemas.openxmlformats.org/officeDocument/2006/relationships/image" Target="../media/image712.png"/><Relationship Id="rId145" Type="http://schemas.openxmlformats.org/officeDocument/2006/relationships/image" Target="../media/image739.png"/><Relationship Id="rId166" Type="http://schemas.openxmlformats.org/officeDocument/2006/relationships/customXml" Target="../ink/ink720.xml"/><Relationship Id="rId187" Type="http://schemas.openxmlformats.org/officeDocument/2006/relationships/image" Target="../media/image760.png"/><Relationship Id="rId331" Type="http://schemas.openxmlformats.org/officeDocument/2006/relationships/image" Target="../media/image832.png"/><Relationship Id="rId352" Type="http://schemas.openxmlformats.org/officeDocument/2006/relationships/customXml" Target="../ink/ink813.xml"/><Relationship Id="rId373" Type="http://schemas.openxmlformats.org/officeDocument/2006/relationships/image" Target="../media/image853.png"/><Relationship Id="rId1" Type="http://schemas.openxmlformats.org/officeDocument/2006/relationships/slideLayout" Target="../slideLayouts/slideLayout12.xml"/><Relationship Id="rId212" Type="http://schemas.openxmlformats.org/officeDocument/2006/relationships/customXml" Target="../ink/ink743.xml"/><Relationship Id="rId233" Type="http://schemas.openxmlformats.org/officeDocument/2006/relationships/image" Target="../media/image783.png"/><Relationship Id="rId254" Type="http://schemas.openxmlformats.org/officeDocument/2006/relationships/customXml" Target="../ink/ink764.xml"/><Relationship Id="rId28" Type="http://schemas.openxmlformats.org/officeDocument/2006/relationships/customXml" Target="../ink/ink651.xml"/><Relationship Id="rId49" Type="http://schemas.openxmlformats.org/officeDocument/2006/relationships/image" Target="../media/image691.png"/><Relationship Id="rId114" Type="http://schemas.openxmlformats.org/officeDocument/2006/relationships/customXml" Target="../ink/ink694.xml"/><Relationship Id="rId275" Type="http://schemas.openxmlformats.org/officeDocument/2006/relationships/image" Target="../media/image804.png"/><Relationship Id="rId296" Type="http://schemas.openxmlformats.org/officeDocument/2006/relationships/customXml" Target="../ink/ink785.xml"/><Relationship Id="rId300" Type="http://schemas.openxmlformats.org/officeDocument/2006/relationships/customXml" Target="../ink/ink787.xml"/><Relationship Id="rId60" Type="http://schemas.openxmlformats.org/officeDocument/2006/relationships/customXml" Target="../ink/ink667.xml"/><Relationship Id="rId81" Type="http://schemas.openxmlformats.org/officeDocument/2006/relationships/image" Target="../media/image707.png"/><Relationship Id="rId135" Type="http://schemas.openxmlformats.org/officeDocument/2006/relationships/image" Target="../media/image734.png"/><Relationship Id="rId156" Type="http://schemas.openxmlformats.org/officeDocument/2006/relationships/customXml" Target="../ink/ink715.xml"/><Relationship Id="rId177" Type="http://schemas.openxmlformats.org/officeDocument/2006/relationships/image" Target="../media/image755.png"/><Relationship Id="rId198" Type="http://schemas.openxmlformats.org/officeDocument/2006/relationships/customXml" Target="../ink/ink736.xml"/><Relationship Id="rId321" Type="http://schemas.openxmlformats.org/officeDocument/2006/relationships/image" Target="../media/image827.png"/><Relationship Id="rId342" Type="http://schemas.openxmlformats.org/officeDocument/2006/relationships/customXml" Target="../ink/ink808.xml"/><Relationship Id="rId363" Type="http://schemas.openxmlformats.org/officeDocument/2006/relationships/image" Target="../media/image848.png"/><Relationship Id="rId384" Type="http://schemas.openxmlformats.org/officeDocument/2006/relationships/customXml" Target="../ink/ink829.xml"/><Relationship Id="rId202" Type="http://schemas.openxmlformats.org/officeDocument/2006/relationships/customXml" Target="../ink/ink738.xml"/><Relationship Id="rId223" Type="http://schemas.openxmlformats.org/officeDocument/2006/relationships/image" Target="../media/image778.png"/><Relationship Id="rId244" Type="http://schemas.openxmlformats.org/officeDocument/2006/relationships/customXml" Target="../ink/ink759.xml"/><Relationship Id="rId18" Type="http://schemas.openxmlformats.org/officeDocument/2006/relationships/customXml" Target="../ink/ink646.xml"/><Relationship Id="rId39" Type="http://schemas.openxmlformats.org/officeDocument/2006/relationships/image" Target="../media/image686.png"/><Relationship Id="rId265" Type="http://schemas.openxmlformats.org/officeDocument/2006/relationships/image" Target="../media/image799.png"/><Relationship Id="rId286" Type="http://schemas.openxmlformats.org/officeDocument/2006/relationships/customXml" Target="../ink/ink780.xml"/><Relationship Id="rId50" Type="http://schemas.openxmlformats.org/officeDocument/2006/relationships/customXml" Target="../ink/ink662.xml"/><Relationship Id="rId104" Type="http://schemas.openxmlformats.org/officeDocument/2006/relationships/customXml" Target="../ink/ink689.xml"/><Relationship Id="rId125" Type="http://schemas.openxmlformats.org/officeDocument/2006/relationships/image" Target="../media/image729.png"/><Relationship Id="rId146" Type="http://schemas.openxmlformats.org/officeDocument/2006/relationships/customXml" Target="../ink/ink710.xml"/><Relationship Id="rId167" Type="http://schemas.openxmlformats.org/officeDocument/2006/relationships/image" Target="../media/image750.png"/><Relationship Id="rId188" Type="http://schemas.openxmlformats.org/officeDocument/2006/relationships/customXml" Target="../ink/ink731.xml"/><Relationship Id="rId311" Type="http://schemas.openxmlformats.org/officeDocument/2006/relationships/image" Target="../media/image822.png"/><Relationship Id="rId332" Type="http://schemas.openxmlformats.org/officeDocument/2006/relationships/customXml" Target="../ink/ink803.xml"/><Relationship Id="rId353" Type="http://schemas.openxmlformats.org/officeDocument/2006/relationships/image" Target="../media/image843.png"/><Relationship Id="rId374" Type="http://schemas.openxmlformats.org/officeDocument/2006/relationships/customXml" Target="../ink/ink824.xml"/><Relationship Id="rId71" Type="http://schemas.openxmlformats.org/officeDocument/2006/relationships/image" Target="../media/image702.png"/><Relationship Id="rId92" Type="http://schemas.openxmlformats.org/officeDocument/2006/relationships/customXml" Target="../ink/ink683.xml"/><Relationship Id="rId213" Type="http://schemas.openxmlformats.org/officeDocument/2006/relationships/image" Target="../media/image773.png"/><Relationship Id="rId234" Type="http://schemas.openxmlformats.org/officeDocument/2006/relationships/customXml" Target="../ink/ink754.xml"/><Relationship Id="rId2" Type="http://schemas.openxmlformats.org/officeDocument/2006/relationships/notesSlide" Target="../notesSlides/notesSlide47.xml"/><Relationship Id="rId29" Type="http://schemas.openxmlformats.org/officeDocument/2006/relationships/image" Target="../media/image681.png"/><Relationship Id="rId255" Type="http://schemas.openxmlformats.org/officeDocument/2006/relationships/image" Target="../media/image794.png"/><Relationship Id="rId276" Type="http://schemas.openxmlformats.org/officeDocument/2006/relationships/customXml" Target="../ink/ink775.xml"/><Relationship Id="rId297" Type="http://schemas.openxmlformats.org/officeDocument/2006/relationships/image" Target="../media/image815.png"/><Relationship Id="rId40" Type="http://schemas.openxmlformats.org/officeDocument/2006/relationships/customXml" Target="../ink/ink657.xml"/><Relationship Id="rId115" Type="http://schemas.openxmlformats.org/officeDocument/2006/relationships/image" Target="../media/image724.png"/><Relationship Id="rId136" Type="http://schemas.openxmlformats.org/officeDocument/2006/relationships/customXml" Target="../ink/ink705.xml"/><Relationship Id="rId157" Type="http://schemas.openxmlformats.org/officeDocument/2006/relationships/image" Target="../media/image745.png"/><Relationship Id="rId178" Type="http://schemas.openxmlformats.org/officeDocument/2006/relationships/customXml" Target="../ink/ink726.xml"/><Relationship Id="rId301" Type="http://schemas.openxmlformats.org/officeDocument/2006/relationships/image" Target="../media/image817.png"/><Relationship Id="rId322" Type="http://schemas.openxmlformats.org/officeDocument/2006/relationships/customXml" Target="../ink/ink798.xml"/><Relationship Id="rId343" Type="http://schemas.openxmlformats.org/officeDocument/2006/relationships/image" Target="../media/image838.png"/><Relationship Id="rId364" Type="http://schemas.openxmlformats.org/officeDocument/2006/relationships/customXml" Target="../ink/ink819.xml"/><Relationship Id="rId61" Type="http://schemas.openxmlformats.org/officeDocument/2006/relationships/image" Target="../media/image697.png"/><Relationship Id="rId82" Type="http://schemas.openxmlformats.org/officeDocument/2006/relationships/customXml" Target="../ink/ink678.xml"/><Relationship Id="rId199" Type="http://schemas.openxmlformats.org/officeDocument/2006/relationships/image" Target="../media/image766.png"/><Relationship Id="rId203" Type="http://schemas.openxmlformats.org/officeDocument/2006/relationships/image" Target="../media/image768.png"/><Relationship Id="rId385" Type="http://schemas.openxmlformats.org/officeDocument/2006/relationships/image" Target="../media/image858.png"/><Relationship Id="rId19" Type="http://schemas.openxmlformats.org/officeDocument/2006/relationships/image" Target="../media/image676.png"/><Relationship Id="rId224" Type="http://schemas.openxmlformats.org/officeDocument/2006/relationships/customXml" Target="../ink/ink749.xml"/><Relationship Id="rId245" Type="http://schemas.openxmlformats.org/officeDocument/2006/relationships/image" Target="../media/image789.png"/><Relationship Id="rId266" Type="http://schemas.openxmlformats.org/officeDocument/2006/relationships/customXml" Target="../ink/ink770.xml"/><Relationship Id="rId287" Type="http://schemas.openxmlformats.org/officeDocument/2006/relationships/image" Target="../media/image810.png"/><Relationship Id="rId30" Type="http://schemas.openxmlformats.org/officeDocument/2006/relationships/customXml" Target="../ink/ink652.xml"/><Relationship Id="rId105" Type="http://schemas.openxmlformats.org/officeDocument/2006/relationships/image" Target="../media/image719.png"/><Relationship Id="rId126" Type="http://schemas.openxmlformats.org/officeDocument/2006/relationships/customXml" Target="../ink/ink700.xml"/><Relationship Id="rId147" Type="http://schemas.openxmlformats.org/officeDocument/2006/relationships/image" Target="../media/image740.png"/><Relationship Id="rId168" Type="http://schemas.openxmlformats.org/officeDocument/2006/relationships/customXml" Target="../ink/ink721.xml"/><Relationship Id="rId312" Type="http://schemas.openxmlformats.org/officeDocument/2006/relationships/customXml" Target="../ink/ink793.xml"/><Relationship Id="rId333" Type="http://schemas.openxmlformats.org/officeDocument/2006/relationships/image" Target="../media/image833.png"/><Relationship Id="rId354" Type="http://schemas.openxmlformats.org/officeDocument/2006/relationships/customXml" Target="../ink/ink814.xml"/><Relationship Id="rId51" Type="http://schemas.openxmlformats.org/officeDocument/2006/relationships/image" Target="../media/image692.png"/><Relationship Id="rId72" Type="http://schemas.openxmlformats.org/officeDocument/2006/relationships/customXml" Target="../ink/ink673.xml"/><Relationship Id="rId93" Type="http://schemas.openxmlformats.org/officeDocument/2006/relationships/image" Target="../media/image713.png"/><Relationship Id="rId189" Type="http://schemas.openxmlformats.org/officeDocument/2006/relationships/image" Target="../media/image761.png"/><Relationship Id="rId375" Type="http://schemas.openxmlformats.org/officeDocument/2006/relationships/image" Target="../media/image854.png"/><Relationship Id="rId3" Type="http://schemas.openxmlformats.org/officeDocument/2006/relationships/image" Target="../media/image23.png"/><Relationship Id="rId214" Type="http://schemas.openxmlformats.org/officeDocument/2006/relationships/customXml" Target="../ink/ink744.xml"/><Relationship Id="rId235" Type="http://schemas.openxmlformats.org/officeDocument/2006/relationships/image" Target="../media/image784.png"/><Relationship Id="rId256" Type="http://schemas.openxmlformats.org/officeDocument/2006/relationships/customXml" Target="../ink/ink765.xml"/><Relationship Id="rId277" Type="http://schemas.openxmlformats.org/officeDocument/2006/relationships/image" Target="../media/image805.png"/><Relationship Id="rId298" Type="http://schemas.openxmlformats.org/officeDocument/2006/relationships/customXml" Target="../ink/ink786.xml"/><Relationship Id="rId116" Type="http://schemas.openxmlformats.org/officeDocument/2006/relationships/customXml" Target="../ink/ink695.xml"/><Relationship Id="rId137" Type="http://schemas.openxmlformats.org/officeDocument/2006/relationships/image" Target="../media/image735.png"/><Relationship Id="rId158" Type="http://schemas.openxmlformats.org/officeDocument/2006/relationships/customXml" Target="../ink/ink716.xml"/><Relationship Id="rId302" Type="http://schemas.openxmlformats.org/officeDocument/2006/relationships/customXml" Target="../ink/ink788.xml"/><Relationship Id="rId323" Type="http://schemas.openxmlformats.org/officeDocument/2006/relationships/image" Target="../media/image828.png"/><Relationship Id="rId344" Type="http://schemas.openxmlformats.org/officeDocument/2006/relationships/customXml" Target="../ink/ink809.xml"/><Relationship Id="rId20" Type="http://schemas.openxmlformats.org/officeDocument/2006/relationships/customXml" Target="../ink/ink647.xml"/><Relationship Id="rId41" Type="http://schemas.openxmlformats.org/officeDocument/2006/relationships/image" Target="../media/image687.png"/><Relationship Id="rId62" Type="http://schemas.openxmlformats.org/officeDocument/2006/relationships/customXml" Target="../ink/ink668.xml"/><Relationship Id="rId83" Type="http://schemas.openxmlformats.org/officeDocument/2006/relationships/image" Target="../media/image708.png"/><Relationship Id="rId179" Type="http://schemas.openxmlformats.org/officeDocument/2006/relationships/image" Target="../media/image756.png"/><Relationship Id="rId365" Type="http://schemas.openxmlformats.org/officeDocument/2006/relationships/image" Target="../media/image849.png"/><Relationship Id="rId386" Type="http://schemas.openxmlformats.org/officeDocument/2006/relationships/customXml" Target="../ink/ink830.xml"/><Relationship Id="rId190" Type="http://schemas.openxmlformats.org/officeDocument/2006/relationships/customXml" Target="../ink/ink732.xml"/><Relationship Id="rId204" Type="http://schemas.openxmlformats.org/officeDocument/2006/relationships/customXml" Target="../ink/ink739.xml"/><Relationship Id="rId225" Type="http://schemas.openxmlformats.org/officeDocument/2006/relationships/image" Target="../media/image779.png"/><Relationship Id="rId246" Type="http://schemas.openxmlformats.org/officeDocument/2006/relationships/customXml" Target="../ink/ink760.xml"/><Relationship Id="rId267" Type="http://schemas.openxmlformats.org/officeDocument/2006/relationships/image" Target="../media/image800.png"/><Relationship Id="rId288" Type="http://schemas.openxmlformats.org/officeDocument/2006/relationships/customXml" Target="../ink/ink781.xml"/><Relationship Id="rId106" Type="http://schemas.openxmlformats.org/officeDocument/2006/relationships/customXml" Target="../ink/ink690.xml"/><Relationship Id="rId127" Type="http://schemas.openxmlformats.org/officeDocument/2006/relationships/image" Target="../media/image730.png"/><Relationship Id="rId313" Type="http://schemas.openxmlformats.org/officeDocument/2006/relationships/image" Target="../media/image823.png"/><Relationship Id="rId10" Type="http://schemas.openxmlformats.org/officeDocument/2006/relationships/customXml" Target="../ink/ink642.xml"/><Relationship Id="rId31" Type="http://schemas.openxmlformats.org/officeDocument/2006/relationships/image" Target="../media/image682.png"/><Relationship Id="rId52" Type="http://schemas.openxmlformats.org/officeDocument/2006/relationships/customXml" Target="../ink/ink663.xml"/><Relationship Id="rId73" Type="http://schemas.openxmlformats.org/officeDocument/2006/relationships/image" Target="../media/image703.png"/><Relationship Id="rId94" Type="http://schemas.openxmlformats.org/officeDocument/2006/relationships/customXml" Target="../ink/ink684.xml"/><Relationship Id="rId148" Type="http://schemas.openxmlformats.org/officeDocument/2006/relationships/customXml" Target="../ink/ink711.xml"/><Relationship Id="rId169" Type="http://schemas.openxmlformats.org/officeDocument/2006/relationships/image" Target="../media/image751.png"/><Relationship Id="rId334" Type="http://schemas.openxmlformats.org/officeDocument/2006/relationships/customXml" Target="../ink/ink804.xml"/><Relationship Id="rId355" Type="http://schemas.openxmlformats.org/officeDocument/2006/relationships/image" Target="../media/image844.png"/><Relationship Id="rId376" Type="http://schemas.openxmlformats.org/officeDocument/2006/relationships/customXml" Target="../ink/ink825.xml"/><Relationship Id="rId4" Type="http://schemas.openxmlformats.org/officeDocument/2006/relationships/customXml" Target="../ink/ink639.xml"/><Relationship Id="rId180" Type="http://schemas.openxmlformats.org/officeDocument/2006/relationships/customXml" Target="../ink/ink727.xml"/><Relationship Id="rId215" Type="http://schemas.openxmlformats.org/officeDocument/2006/relationships/image" Target="../media/image774.png"/><Relationship Id="rId236" Type="http://schemas.openxmlformats.org/officeDocument/2006/relationships/customXml" Target="../ink/ink755.xml"/><Relationship Id="rId257" Type="http://schemas.openxmlformats.org/officeDocument/2006/relationships/image" Target="../media/image795.png"/><Relationship Id="rId278" Type="http://schemas.openxmlformats.org/officeDocument/2006/relationships/customXml" Target="../ink/ink776.xml"/><Relationship Id="rId303" Type="http://schemas.openxmlformats.org/officeDocument/2006/relationships/image" Target="../media/image818.png"/><Relationship Id="rId42" Type="http://schemas.openxmlformats.org/officeDocument/2006/relationships/customXml" Target="../ink/ink658.xml"/><Relationship Id="rId84" Type="http://schemas.openxmlformats.org/officeDocument/2006/relationships/customXml" Target="../ink/ink679.xml"/><Relationship Id="rId138" Type="http://schemas.openxmlformats.org/officeDocument/2006/relationships/customXml" Target="../ink/ink706.xml"/><Relationship Id="rId345" Type="http://schemas.openxmlformats.org/officeDocument/2006/relationships/image" Target="../media/image839.png"/><Relationship Id="rId387" Type="http://schemas.openxmlformats.org/officeDocument/2006/relationships/image" Target="../media/image859.png"/><Relationship Id="rId191" Type="http://schemas.openxmlformats.org/officeDocument/2006/relationships/image" Target="../media/image762.png"/><Relationship Id="rId205" Type="http://schemas.openxmlformats.org/officeDocument/2006/relationships/image" Target="../media/image769.png"/><Relationship Id="rId247" Type="http://schemas.openxmlformats.org/officeDocument/2006/relationships/image" Target="../media/image790.png"/><Relationship Id="rId107" Type="http://schemas.openxmlformats.org/officeDocument/2006/relationships/image" Target="../media/image720.png"/><Relationship Id="rId289" Type="http://schemas.openxmlformats.org/officeDocument/2006/relationships/image" Target="../media/image811.png"/><Relationship Id="rId11" Type="http://schemas.openxmlformats.org/officeDocument/2006/relationships/image" Target="../media/image672.png"/><Relationship Id="rId53" Type="http://schemas.openxmlformats.org/officeDocument/2006/relationships/image" Target="../media/image693.png"/><Relationship Id="rId149" Type="http://schemas.openxmlformats.org/officeDocument/2006/relationships/image" Target="../media/image741.png"/><Relationship Id="rId314" Type="http://schemas.openxmlformats.org/officeDocument/2006/relationships/customXml" Target="../ink/ink794.xml"/><Relationship Id="rId356" Type="http://schemas.openxmlformats.org/officeDocument/2006/relationships/customXml" Target="../ink/ink815.xml"/><Relationship Id="rId95" Type="http://schemas.openxmlformats.org/officeDocument/2006/relationships/image" Target="../media/image714.png"/><Relationship Id="rId160" Type="http://schemas.openxmlformats.org/officeDocument/2006/relationships/customXml" Target="../ink/ink717.xml"/><Relationship Id="rId216" Type="http://schemas.openxmlformats.org/officeDocument/2006/relationships/customXml" Target="../ink/ink745.xml"/><Relationship Id="rId258" Type="http://schemas.openxmlformats.org/officeDocument/2006/relationships/customXml" Target="../ink/ink766.xml"/><Relationship Id="rId22" Type="http://schemas.openxmlformats.org/officeDocument/2006/relationships/customXml" Target="../ink/ink648.xml"/><Relationship Id="rId64" Type="http://schemas.openxmlformats.org/officeDocument/2006/relationships/customXml" Target="../ink/ink669.xml"/><Relationship Id="rId118" Type="http://schemas.openxmlformats.org/officeDocument/2006/relationships/customXml" Target="../ink/ink696.xml"/><Relationship Id="rId325" Type="http://schemas.openxmlformats.org/officeDocument/2006/relationships/image" Target="../media/image829.png"/><Relationship Id="rId367" Type="http://schemas.openxmlformats.org/officeDocument/2006/relationships/image" Target="../media/image850.png"/><Relationship Id="rId171" Type="http://schemas.openxmlformats.org/officeDocument/2006/relationships/image" Target="../media/image752.png"/><Relationship Id="rId227" Type="http://schemas.openxmlformats.org/officeDocument/2006/relationships/image" Target="../media/image780.png"/><Relationship Id="rId269" Type="http://schemas.openxmlformats.org/officeDocument/2006/relationships/image" Target="../media/image801.png"/><Relationship Id="rId33" Type="http://schemas.openxmlformats.org/officeDocument/2006/relationships/image" Target="../media/image683.png"/><Relationship Id="rId129" Type="http://schemas.openxmlformats.org/officeDocument/2006/relationships/image" Target="../media/image731.png"/><Relationship Id="rId280" Type="http://schemas.openxmlformats.org/officeDocument/2006/relationships/customXml" Target="../ink/ink777.xml"/><Relationship Id="rId336" Type="http://schemas.openxmlformats.org/officeDocument/2006/relationships/customXml" Target="../ink/ink805.xml"/><Relationship Id="rId75" Type="http://schemas.openxmlformats.org/officeDocument/2006/relationships/image" Target="../media/image704.png"/><Relationship Id="rId140" Type="http://schemas.openxmlformats.org/officeDocument/2006/relationships/customXml" Target="../ink/ink707.xml"/><Relationship Id="rId182" Type="http://schemas.openxmlformats.org/officeDocument/2006/relationships/customXml" Target="../ink/ink728.xml"/><Relationship Id="rId378" Type="http://schemas.openxmlformats.org/officeDocument/2006/relationships/customXml" Target="../ink/ink826.xml"/><Relationship Id="rId6" Type="http://schemas.openxmlformats.org/officeDocument/2006/relationships/customXml" Target="../ink/ink640.xml"/><Relationship Id="rId238" Type="http://schemas.openxmlformats.org/officeDocument/2006/relationships/customXml" Target="../ink/ink756.xml"/><Relationship Id="rId291" Type="http://schemas.openxmlformats.org/officeDocument/2006/relationships/image" Target="../media/image812.png"/><Relationship Id="rId305" Type="http://schemas.openxmlformats.org/officeDocument/2006/relationships/image" Target="../media/image819.png"/><Relationship Id="rId347" Type="http://schemas.openxmlformats.org/officeDocument/2006/relationships/image" Target="../media/image840.png"/><Relationship Id="rId44" Type="http://schemas.openxmlformats.org/officeDocument/2006/relationships/customXml" Target="../ink/ink659.xml"/><Relationship Id="rId86" Type="http://schemas.openxmlformats.org/officeDocument/2006/relationships/customXml" Target="../ink/ink680.xml"/><Relationship Id="rId151" Type="http://schemas.openxmlformats.org/officeDocument/2006/relationships/image" Target="../media/image742.png"/><Relationship Id="rId389" Type="http://schemas.openxmlformats.org/officeDocument/2006/relationships/image" Target="../media/image860.png"/><Relationship Id="rId193" Type="http://schemas.openxmlformats.org/officeDocument/2006/relationships/image" Target="../media/image763.png"/><Relationship Id="rId207" Type="http://schemas.openxmlformats.org/officeDocument/2006/relationships/image" Target="../media/image770.png"/><Relationship Id="rId249" Type="http://schemas.openxmlformats.org/officeDocument/2006/relationships/image" Target="../media/image791.png"/><Relationship Id="rId13" Type="http://schemas.openxmlformats.org/officeDocument/2006/relationships/image" Target="../media/image673.png"/><Relationship Id="rId109" Type="http://schemas.openxmlformats.org/officeDocument/2006/relationships/image" Target="../media/image721.png"/><Relationship Id="rId260" Type="http://schemas.openxmlformats.org/officeDocument/2006/relationships/customXml" Target="../ink/ink767.xml"/><Relationship Id="rId316" Type="http://schemas.openxmlformats.org/officeDocument/2006/relationships/customXml" Target="../ink/ink795.xml"/><Relationship Id="rId55" Type="http://schemas.openxmlformats.org/officeDocument/2006/relationships/image" Target="../media/image694.png"/><Relationship Id="rId97" Type="http://schemas.openxmlformats.org/officeDocument/2006/relationships/image" Target="../media/image715.png"/><Relationship Id="rId120" Type="http://schemas.openxmlformats.org/officeDocument/2006/relationships/customXml" Target="../ink/ink697.xml"/><Relationship Id="rId358" Type="http://schemas.openxmlformats.org/officeDocument/2006/relationships/customXml" Target="../ink/ink816.xml"/><Relationship Id="rId162" Type="http://schemas.openxmlformats.org/officeDocument/2006/relationships/customXml" Target="../ink/ink718.xml"/><Relationship Id="rId218" Type="http://schemas.openxmlformats.org/officeDocument/2006/relationships/customXml" Target="../ink/ink746.xml"/><Relationship Id="rId271" Type="http://schemas.openxmlformats.org/officeDocument/2006/relationships/image" Target="../media/image802.png"/><Relationship Id="rId24" Type="http://schemas.openxmlformats.org/officeDocument/2006/relationships/customXml" Target="../ink/ink649.xml"/><Relationship Id="rId66" Type="http://schemas.openxmlformats.org/officeDocument/2006/relationships/customXml" Target="../ink/ink670.xml"/><Relationship Id="rId131" Type="http://schemas.openxmlformats.org/officeDocument/2006/relationships/image" Target="../media/image732.png"/><Relationship Id="rId327" Type="http://schemas.openxmlformats.org/officeDocument/2006/relationships/image" Target="../media/image830.png"/><Relationship Id="rId369" Type="http://schemas.openxmlformats.org/officeDocument/2006/relationships/image" Target="../media/image851.png"/><Relationship Id="rId173" Type="http://schemas.openxmlformats.org/officeDocument/2006/relationships/image" Target="../media/image753.png"/><Relationship Id="rId229" Type="http://schemas.openxmlformats.org/officeDocument/2006/relationships/image" Target="../media/image781.png"/><Relationship Id="rId380" Type="http://schemas.openxmlformats.org/officeDocument/2006/relationships/customXml" Target="../ink/ink827.xml"/><Relationship Id="rId240" Type="http://schemas.openxmlformats.org/officeDocument/2006/relationships/customXml" Target="../ink/ink757.xml"/><Relationship Id="rId35" Type="http://schemas.openxmlformats.org/officeDocument/2006/relationships/image" Target="../media/image684.png"/><Relationship Id="rId77" Type="http://schemas.openxmlformats.org/officeDocument/2006/relationships/image" Target="../media/image705.png"/><Relationship Id="rId100" Type="http://schemas.openxmlformats.org/officeDocument/2006/relationships/customXml" Target="../ink/ink687.xml"/><Relationship Id="rId282" Type="http://schemas.openxmlformats.org/officeDocument/2006/relationships/customXml" Target="../ink/ink778.xml"/><Relationship Id="rId338" Type="http://schemas.openxmlformats.org/officeDocument/2006/relationships/customXml" Target="../ink/ink806.xml"/><Relationship Id="rId8" Type="http://schemas.openxmlformats.org/officeDocument/2006/relationships/customXml" Target="../ink/ink641.xml"/><Relationship Id="rId142" Type="http://schemas.openxmlformats.org/officeDocument/2006/relationships/customXml" Target="../ink/ink708.xml"/><Relationship Id="rId184" Type="http://schemas.openxmlformats.org/officeDocument/2006/relationships/customXml" Target="../ink/ink729.xml"/><Relationship Id="rId391" Type="http://schemas.openxmlformats.org/officeDocument/2006/relationships/image" Target="../media/image861.png"/><Relationship Id="rId251" Type="http://schemas.openxmlformats.org/officeDocument/2006/relationships/image" Target="../media/image792.png"/><Relationship Id="rId46" Type="http://schemas.openxmlformats.org/officeDocument/2006/relationships/customXml" Target="../ink/ink660.xml"/><Relationship Id="rId293" Type="http://schemas.openxmlformats.org/officeDocument/2006/relationships/image" Target="../media/image813.png"/><Relationship Id="rId307" Type="http://schemas.openxmlformats.org/officeDocument/2006/relationships/image" Target="../media/image820.png"/><Relationship Id="rId349" Type="http://schemas.openxmlformats.org/officeDocument/2006/relationships/image" Target="../media/image841.png"/><Relationship Id="rId88" Type="http://schemas.openxmlformats.org/officeDocument/2006/relationships/customXml" Target="../ink/ink681.xml"/><Relationship Id="rId111" Type="http://schemas.openxmlformats.org/officeDocument/2006/relationships/image" Target="../media/image722.png"/><Relationship Id="rId153" Type="http://schemas.openxmlformats.org/officeDocument/2006/relationships/image" Target="../media/image743.png"/><Relationship Id="rId195" Type="http://schemas.openxmlformats.org/officeDocument/2006/relationships/image" Target="../media/image764.png"/><Relationship Id="rId209" Type="http://schemas.openxmlformats.org/officeDocument/2006/relationships/image" Target="../media/image771.png"/><Relationship Id="rId360" Type="http://schemas.openxmlformats.org/officeDocument/2006/relationships/customXml" Target="../ink/ink817.xml"/><Relationship Id="rId220" Type="http://schemas.openxmlformats.org/officeDocument/2006/relationships/customXml" Target="../ink/ink747.xml"/><Relationship Id="rId15" Type="http://schemas.openxmlformats.org/officeDocument/2006/relationships/image" Target="../media/image674.png"/><Relationship Id="rId57" Type="http://schemas.openxmlformats.org/officeDocument/2006/relationships/image" Target="../media/image695.png"/><Relationship Id="rId262" Type="http://schemas.openxmlformats.org/officeDocument/2006/relationships/customXml" Target="../ink/ink768.xml"/><Relationship Id="rId318" Type="http://schemas.openxmlformats.org/officeDocument/2006/relationships/customXml" Target="../ink/ink796.xml"/><Relationship Id="rId99" Type="http://schemas.openxmlformats.org/officeDocument/2006/relationships/image" Target="../media/image716.png"/><Relationship Id="rId122" Type="http://schemas.openxmlformats.org/officeDocument/2006/relationships/customXml" Target="../ink/ink698.xml"/><Relationship Id="rId164" Type="http://schemas.openxmlformats.org/officeDocument/2006/relationships/customXml" Target="../ink/ink719.xml"/><Relationship Id="rId371" Type="http://schemas.openxmlformats.org/officeDocument/2006/relationships/image" Target="../media/image852.png"/><Relationship Id="rId26" Type="http://schemas.openxmlformats.org/officeDocument/2006/relationships/customXml" Target="../ink/ink650.xml"/><Relationship Id="rId231" Type="http://schemas.openxmlformats.org/officeDocument/2006/relationships/image" Target="../media/image782.png"/><Relationship Id="rId273" Type="http://schemas.openxmlformats.org/officeDocument/2006/relationships/image" Target="../media/image803.png"/><Relationship Id="rId329" Type="http://schemas.openxmlformats.org/officeDocument/2006/relationships/image" Target="../media/image831.png"/><Relationship Id="rId68" Type="http://schemas.openxmlformats.org/officeDocument/2006/relationships/customXml" Target="../ink/ink671.xml"/><Relationship Id="rId133" Type="http://schemas.openxmlformats.org/officeDocument/2006/relationships/image" Target="../media/image733.png"/><Relationship Id="rId175" Type="http://schemas.openxmlformats.org/officeDocument/2006/relationships/image" Target="../media/image754.png"/><Relationship Id="rId340" Type="http://schemas.openxmlformats.org/officeDocument/2006/relationships/customXml" Target="../ink/ink807.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862.png"/><Relationship Id="rId4" Type="http://schemas.openxmlformats.org/officeDocument/2006/relationships/hyperlink" Target="https://cordova.apache.org/docs/en/latest/reference/cordova-plugin-file/index.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864.png"/><Relationship Id="rId5" Type="http://schemas.openxmlformats.org/officeDocument/2006/relationships/image" Target="../media/image863.png"/><Relationship Id="rId4" Type="http://schemas.openxmlformats.org/officeDocument/2006/relationships/hyperlink" Target="https://www.npmjs.com/package/cordova-plugin-googleplu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hyperlink" Target="https://console.cloud.google.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870.jpeg"/><Relationship Id="rId3" Type="http://schemas.openxmlformats.org/officeDocument/2006/relationships/image" Target="../media/image865.jpeg"/><Relationship Id="rId7" Type="http://schemas.openxmlformats.org/officeDocument/2006/relationships/image" Target="../media/image869.tiff"/><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868.tiff"/><Relationship Id="rId5" Type="http://schemas.openxmlformats.org/officeDocument/2006/relationships/image" Target="../media/image867.tiff"/><Relationship Id="rId10" Type="http://schemas.openxmlformats.org/officeDocument/2006/relationships/image" Target="../media/image871.png"/><Relationship Id="rId4" Type="http://schemas.openxmlformats.org/officeDocument/2006/relationships/image" Target="../media/image866.tiff"/><Relationship Id="rId9" Type="http://schemas.openxmlformats.org/officeDocument/2006/relationships/hyperlink" Target="https://anubhavtraining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872.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873.png"/></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874.png"/></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876.png"/><Relationship Id="rId4" Type="http://schemas.openxmlformats.org/officeDocument/2006/relationships/image" Target="../media/image875.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878.png"/><Relationship Id="rId4" Type="http://schemas.openxmlformats.org/officeDocument/2006/relationships/image" Target="../media/image877.png"/></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880.png"/><Relationship Id="rId4" Type="http://schemas.openxmlformats.org/officeDocument/2006/relationships/image" Target="../media/image879.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882.png"/><Relationship Id="rId4" Type="http://schemas.openxmlformats.org/officeDocument/2006/relationships/image" Target="../media/image881.png"/></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hyperlink" Target="https://cockpit.hanatrial.ondemand.com/trial/#/home/tria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17" Type="http://schemas.openxmlformats.org/officeDocument/2006/relationships/image" Target="../media/image81.png"/><Relationship Id="rId21" Type="http://schemas.openxmlformats.org/officeDocument/2006/relationships/image" Target="../media/image33.png"/><Relationship Id="rId42" Type="http://schemas.openxmlformats.org/officeDocument/2006/relationships/customXml" Target="../ink/ink20.xml"/><Relationship Id="rId63" Type="http://schemas.openxmlformats.org/officeDocument/2006/relationships/image" Target="../media/image54.png"/><Relationship Id="rId84" Type="http://schemas.openxmlformats.org/officeDocument/2006/relationships/customXml" Target="../ink/ink41.xml"/><Relationship Id="rId138" Type="http://schemas.openxmlformats.org/officeDocument/2006/relationships/customXml" Target="../ink/ink68.xml"/><Relationship Id="rId159" Type="http://schemas.openxmlformats.org/officeDocument/2006/relationships/image" Target="../media/image102.png"/><Relationship Id="rId170" Type="http://schemas.openxmlformats.org/officeDocument/2006/relationships/customXml" Target="../ink/ink84.xml"/><Relationship Id="rId191" Type="http://schemas.openxmlformats.org/officeDocument/2006/relationships/image" Target="../media/image118.png"/><Relationship Id="rId107" Type="http://schemas.openxmlformats.org/officeDocument/2006/relationships/image" Target="../media/image76.png"/><Relationship Id="rId11" Type="http://schemas.openxmlformats.org/officeDocument/2006/relationships/image" Target="../media/image28.png"/><Relationship Id="rId32" Type="http://schemas.openxmlformats.org/officeDocument/2006/relationships/customXml" Target="../ink/ink15.xml"/><Relationship Id="rId53" Type="http://schemas.openxmlformats.org/officeDocument/2006/relationships/image" Target="../media/image49.png"/><Relationship Id="rId74" Type="http://schemas.openxmlformats.org/officeDocument/2006/relationships/customXml" Target="../ink/ink36.xml"/><Relationship Id="rId128" Type="http://schemas.openxmlformats.org/officeDocument/2006/relationships/customXml" Target="../ink/ink63.xml"/><Relationship Id="rId149" Type="http://schemas.openxmlformats.org/officeDocument/2006/relationships/image" Target="../media/image97.png"/><Relationship Id="rId5" Type="http://schemas.openxmlformats.org/officeDocument/2006/relationships/image" Target="../media/image25.png"/><Relationship Id="rId95" Type="http://schemas.openxmlformats.org/officeDocument/2006/relationships/image" Target="../media/image70.png"/><Relationship Id="rId160" Type="http://schemas.openxmlformats.org/officeDocument/2006/relationships/customXml" Target="../ink/ink79.xml"/><Relationship Id="rId181" Type="http://schemas.openxmlformats.org/officeDocument/2006/relationships/image" Target="../media/image113.png"/><Relationship Id="rId22" Type="http://schemas.openxmlformats.org/officeDocument/2006/relationships/customXml" Target="../ink/ink10.xml"/><Relationship Id="rId43" Type="http://schemas.openxmlformats.org/officeDocument/2006/relationships/image" Target="../media/image44.png"/><Relationship Id="rId64" Type="http://schemas.openxmlformats.org/officeDocument/2006/relationships/customXml" Target="../ink/ink31.xml"/><Relationship Id="rId118" Type="http://schemas.openxmlformats.org/officeDocument/2006/relationships/customXml" Target="../ink/ink58.xml"/><Relationship Id="rId139" Type="http://schemas.openxmlformats.org/officeDocument/2006/relationships/image" Target="../media/image92.png"/><Relationship Id="rId85" Type="http://schemas.openxmlformats.org/officeDocument/2006/relationships/image" Target="../media/image65.png"/><Relationship Id="rId150" Type="http://schemas.openxmlformats.org/officeDocument/2006/relationships/customXml" Target="../ink/ink74.xml"/><Relationship Id="rId171" Type="http://schemas.openxmlformats.org/officeDocument/2006/relationships/image" Target="../media/image108.png"/><Relationship Id="rId192" Type="http://schemas.openxmlformats.org/officeDocument/2006/relationships/customXml" Target="../ink/ink95.xml"/><Relationship Id="rId12" Type="http://schemas.openxmlformats.org/officeDocument/2006/relationships/customXml" Target="../ink/ink5.xml"/><Relationship Id="rId33" Type="http://schemas.openxmlformats.org/officeDocument/2006/relationships/image" Target="../media/image39.png"/><Relationship Id="rId108" Type="http://schemas.openxmlformats.org/officeDocument/2006/relationships/customXml" Target="../ink/ink53.xml"/><Relationship Id="rId129" Type="http://schemas.openxmlformats.org/officeDocument/2006/relationships/image" Target="../media/image87.png"/><Relationship Id="rId54" Type="http://schemas.openxmlformats.org/officeDocument/2006/relationships/customXml" Target="../ink/ink26.xml"/><Relationship Id="rId75" Type="http://schemas.openxmlformats.org/officeDocument/2006/relationships/image" Target="../media/image60.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image" Target="../media/image103.png"/><Relationship Id="rId182" Type="http://schemas.openxmlformats.org/officeDocument/2006/relationships/customXml" Target="../ink/ink90.xml"/><Relationship Id="rId6" Type="http://schemas.openxmlformats.org/officeDocument/2006/relationships/customXml" Target="../ink/ink2.xml"/><Relationship Id="rId23" Type="http://schemas.openxmlformats.org/officeDocument/2006/relationships/image" Target="../media/image34.png"/><Relationship Id="rId119" Type="http://schemas.openxmlformats.org/officeDocument/2006/relationships/image" Target="../media/image82.png"/><Relationship Id="rId44" Type="http://schemas.openxmlformats.org/officeDocument/2006/relationships/customXml" Target="../ink/ink21.xml"/><Relationship Id="rId65" Type="http://schemas.openxmlformats.org/officeDocument/2006/relationships/image" Target="../media/image55.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image" Target="../media/image98.png"/><Relationship Id="rId172" Type="http://schemas.openxmlformats.org/officeDocument/2006/relationships/customXml" Target="../ink/ink85.xml"/><Relationship Id="rId193" Type="http://schemas.openxmlformats.org/officeDocument/2006/relationships/image" Target="../media/image119.png"/><Relationship Id="rId13" Type="http://schemas.openxmlformats.org/officeDocument/2006/relationships/image" Target="../media/image29.png"/><Relationship Id="rId109" Type="http://schemas.openxmlformats.org/officeDocument/2006/relationships/image" Target="../media/image77.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50.png"/><Relationship Id="rId76" Type="http://schemas.openxmlformats.org/officeDocument/2006/relationships/customXml" Target="../ink/ink37.xml"/><Relationship Id="rId97" Type="http://schemas.openxmlformats.org/officeDocument/2006/relationships/image" Target="../media/image71.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85.png"/><Relationship Id="rId141" Type="http://schemas.openxmlformats.org/officeDocument/2006/relationships/image" Target="../media/image93.png"/><Relationship Id="rId146" Type="http://schemas.openxmlformats.org/officeDocument/2006/relationships/customXml" Target="../ink/ink72.xml"/><Relationship Id="rId167" Type="http://schemas.openxmlformats.org/officeDocument/2006/relationships/image" Target="../media/image106.png"/><Relationship Id="rId188" Type="http://schemas.openxmlformats.org/officeDocument/2006/relationships/customXml" Target="../ink/ink93.xml"/><Relationship Id="rId7" Type="http://schemas.openxmlformats.org/officeDocument/2006/relationships/image" Target="../media/image26.png"/><Relationship Id="rId71" Type="http://schemas.openxmlformats.org/officeDocument/2006/relationships/image" Target="../media/image58.png"/><Relationship Id="rId92" Type="http://schemas.openxmlformats.org/officeDocument/2006/relationships/customXml" Target="../ink/ink45.xml"/><Relationship Id="rId162" Type="http://schemas.openxmlformats.org/officeDocument/2006/relationships/customXml" Target="../ink/ink80.xml"/><Relationship Id="rId183" Type="http://schemas.openxmlformats.org/officeDocument/2006/relationships/image" Target="../media/image114.png"/><Relationship Id="rId2" Type="http://schemas.openxmlformats.org/officeDocument/2006/relationships/notesSlide" Target="../notesSlides/notesSlide2.xml"/><Relationship Id="rId29" Type="http://schemas.openxmlformats.org/officeDocument/2006/relationships/image" Target="../media/image37.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45.png"/><Relationship Id="rId66" Type="http://schemas.openxmlformats.org/officeDocument/2006/relationships/customXml" Target="../ink/ink32.xml"/><Relationship Id="rId87" Type="http://schemas.openxmlformats.org/officeDocument/2006/relationships/image" Target="../media/image66.png"/><Relationship Id="rId110" Type="http://schemas.openxmlformats.org/officeDocument/2006/relationships/customXml" Target="../ink/ink54.xml"/><Relationship Id="rId115" Type="http://schemas.openxmlformats.org/officeDocument/2006/relationships/image" Target="../media/image80.png"/><Relationship Id="rId131" Type="http://schemas.openxmlformats.org/officeDocument/2006/relationships/image" Target="../media/image88.png"/><Relationship Id="rId136" Type="http://schemas.openxmlformats.org/officeDocument/2006/relationships/customXml" Target="../ink/ink67.xml"/><Relationship Id="rId157" Type="http://schemas.openxmlformats.org/officeDocument/2006/relationships/image" Target="../media/image101.png"/><Relationship Id="rId178" Type="http://schemas.openxmlformats.org/officeDocument/2006/relationships/customXml" Target="../ink/ink88.xml"/><Relationship Id="rId61" Type="http://schemas.openxmlformats.org/officeDocument/2006/relationships/image" Target="../media/image53.png"/><Relationship Id="rId82" Type="http://schemas.openxmlformats.org/officeDocument/2006/relationships/customXml" Target="../ink/ink40.xml"/><Relationship Id="rId152" Type="http://schemas.openxmlformats.org/officeDocument/2006/relationships/customXml" Target="../ink/ink75.xml"/><Relationship Id="rId173" Type="http://schemas.openxmlformats.org/officeDocument/2006/relationships/image" Target="../media/image109.png"/><Relationship Id="rId19" Type="http://schemas.openxmlformats.org/officeDocument/2006/relationships/image" Target="../media/image32.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40.png"/><Relationship Id="rId56" Type="http://schemas.openxmlformats.org/officeDocument/2006/relationships/customXml" Target="../ink/ink27.xml"/><Relationship Id="rId77" Type="http://schemas.openxmlformats.org/officeDocument/2006/relationships/image" Target="../media/image61.png"/><Relationship Id="rId100" Type="http://schemas.openxmlformats.org/officeDocument/2006/relationships/customXml" Target="../ink/ink49.xml"/><Relationship Id="rId105" Type="http://schemas.openxmlformats.org/officeDocument/2006/relationships/image" Target="../media/image75.png"/><Relationship Id="rId126" Type="http://schemas.openxmlformats.org/officeDocument/2006/relationships/customXml" Target="../ink/ink62.xml"/><Relationship Id="rId147" Type="http://schemas.openxmlformats.org/officeDocument/2006/relationships/image" Target="../media/image96.png"/><Relationship Id="rId168" Type="http://schemas.openxmlformats.org/officeDocument/2006/relationships/customXml" Target="../ink/ink83.xml"/><Relationship Id="rId8" Type="http://schemas.openxmlformats.org/officeDocument/2006/relationships/customXml" Target="../ink/ink3.xml"/><Relationship Id="rId51" Type="http://schemas.openxmlformats.org/officeDocument/2006/relationships/image" Target="../media/image48.png"/><Relationship Id="rId72" Type="http://schemas.openxmlformats.org/officeDocument/2006/relationships/customXml" Target="../ink/ink35.xml"/><Relationship Id="rId93" Type="http://schemas.openxmlformats.org/officeDocument/2006/relationships/image" Target="../media/image69.png"/><Relationship Id="rId98" Type="http://schemas.openxmlformats.org/officeDocument/2006/relationships/customXml" Target="../ink/ink48.xml"/><Relationship Id="rId121" Type="http://schemas.openxmlformats.org/officeDocument/2006/relationships/image" Target="../media/image83.png"/><Relationship Id="rId142" Type="http://schemas.openxmlformats.org/officeDocument/2006/relationships/customXml" Target="../ink/ink70.xml"/><Relationship Id="rId163" Type="http://schemas.openxmlformats.org/officeDocument/2006/relationships/image" Target="../media/image104.png"/><Relationship Id="rId184" Type="http://schemas.openxmlformats.org/officeDocument/2006/relationships/customXml" Target="../ink/ink91.xml"/><Relationship Id="rId189" Type="http://schemas.openxmlformats.org/officeDocument/2006/relationships/image" Target="../media/image117.png"/><Relationship Id="rId3" Type="http://schemas.openxmlformats.org/officeDocument/2006/relationships/image" Target="../media/image23.png"/><Relationship Id="rId25" Type="http://schemas.openxmlformats.org/officeDocument/2006/relationships/image" Target="../media/image35.png"/><Relationship Id="rId46" Type="http://schemas.openxmlformats.org/officeDocument/2006/relationships/customXml" Target="../ink/ink22.xml"/><Relationship Id="rId67" Type="http://schemas.openxmlformats.org/officeDocument/2006/relationships/image" Target="../media/image56.png"/><Relationship Id="rId116" Type="http://schemas.openxmlformats.org/officeDocument/2006/relationships/customXml" Target="../ink/ink57.xml"/><Relationship Id="rId137" Type="http://schemas.openxmlformats.org/officeDocument/2006/relationships/image" Target="../media/image91.png"/><Relationship Id="rId158" Type="http://schemas.openxmlformats.org/officeDocument/2006/relationships/customXml" Target="../ink/ink78.xml"/><Relationship Id="rId20" Type="http://schemas.openxmlformats.org/officeDocument/2006/relationships/customXml" Target="../ink/ink9.xml"/><Relationship Id="rId41" Type="http://schemas.openxmlformats.org/officeDocument/2006/relationships/image" Target="../media/image43.png"/><Relationship Id="rId62" Type="http://schemas.openxmlformats.org/officeDocument/2006/relationships/customXml" Target="../ink/ink30.xml"/><Relationship Id="rId83" Type="http://schemas.openxmlformats.org/officeDocument/2006/relationships/image" Target="../media/image64.png"/><Relationship Id="rId88" Type="http://schemas.openxmlformats.org/officeDocument/2006/relationships/customXml" Target="../ink/ink43.xml"/><Relationship Id="rId111" Type="http://schemas.openxmlformats.org/officeDocument/2006/relationships/image" Target="../media/image78.png"/><Relationship Id="rId132" Type="http://schemas.openxmlformats.org/officeDocument/2006/relationships/customXml" Target="../ink/ink65.xml"/><Relationship Id="rId153" Type="http://schemas.openxmlformats.org/officeDocument/2006/relationships/image" Target="../media/image99.png"/><Relationship Id="rId174" Type="http://schemas.openxmlformats.org/officeDocument/2006/relationships/customXml" Target="../ink/ink86.xml"/><Relationship Id="rId179" Type="http://schemas.openxmlformats.org/officeDocument/2006/relationships/image" Target="../media/image112.png"/><Relationship Id="rId190" Type="http://schemas.openxmlformats.org/officeDocument/2006/relationships/customXml" Target="../ink/ink94.xml"/><Relationship Id="rId15" Type="http://schemas.openxmlformats.org/officeDocument/2006/relationships/image" Target="../media/image30.png"/><Relationship Id="rId36" Type="http://schemas.openxmlformats.org/officeDocument/2006/relationships/customXml" Target="../ink/ink17.xml"/><Relationship Id="rId57" Type="http://schemas.openxmlformats.org/officeDocument/2006/relationships/image" Target="../media/image51.png"/><Relationship Id="rId106" Type="http://schemas.openxmlformats.org/officeDocument/2006/relationships/customXml" Target="../ink/ink52.xml"/><Relationship Id="rId127" Type="http://schemas.openxmlformats.org/officeDocument/2006/relationships/image" Target="../media/image86.png"/><Relationship Id="rId10" Type="http://schemas.openxmlformats.org/officeDocument/2006/relationships/customXml" Target="../ink/ink4.xml"/><Relationship Id="rId31" Type="http://schemas.openxmlformats.org/officeDocument/2006/relationships/image" Target="../media/image38.png"/><Relationship Id="rId52" Type="http://schemas.openxmlformats.org/officeDocument/2006/relationships/customXml" Target="../ink/ink25.xml"/><Relationship Id="rId73" Type="http://schemas.openxmlformats.org/officeDocument/2006/relationships/image" Target="../media/image59.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72.png"/><Relationship Id="rId101" Type="http://schemas.openxmlformats.org/officeDocument/2006/relationships/image" Target="../media/image73.png"/><Relationship Id="rId122" Type="http://schemas.openxmlformats.org/officeDocument/2006/relationships/customXml" Target="../ink/ink60.xml"/><Relationship Id="rId143" Type="http://schemas.openxmlformats.org/officeDocument/2006/relationships/image" Target="../media/image94.png"/><Relationship Id="rId148" Type="http://schemas.openxmlformats.org/officeDocument/2006/relationships/customXml" Target="../ink/ink73.xml"/><Relationship Id="rId164" Type="http://schemas.openxmlformats.org/officeDocument/2006/relationships/customXml" Target="../ink/ink81.xml"/><Relationship Id="rId169" Type="http://schemas.openxmlformats.org/officeDocument/2006/relationships/image" Target="../media/image107.png"/><Relationship Id="rId185" Type="http://schemas.openxmlformats.org/officeDocument/2006/relationships/image" Target="../media/image115.png"/><Relationship Id="rId4" Type="http://schemas.openxmlformats.org/officeDocument/2006/relationships/customXml" Target="../ink/ink1.xml"/><Relationship Id="rId9" Type="http://schemas.openxmlformats.org/officeDocument/2006/relationships/image" Target="../media/image27.png"/><Relationship Id="rId180" Type="http://schemas.openxmlformats.org/officeDocument/2006/relationships/customXml" Target="../ink/ink89.xml"/><Relationship Id="rId26" Type="http://schemas.openxmlformats.org/officeDocument/2006/relationships/customXml" Target="../ink/ink12.xml"/><Relationship Id="rId47" Type="http://schemas.openxmlformats.org/officeDocument/2006/relationships/image" Target="../media/image46.png"/><Relationship Id="rId68" Type="http://schemas.openxmlformats.org/officeDocument/2006/relationships/customXml" Target="../ink/ink33.xml"/><Relationship Id="rId89" Type="http://schemas.openxmlformats.org/officeDocument/2006/relationships/image" Target="../media/image67.png"/><Relationship Id="rId112" Type="http://schemas.openxmlformats.org/officeDocument/2006/relationships/customXml" Target="../ink/ink55.xml"/><Relationship Id="rId133" Type="http://schemas.openxmlformats.org/officeDocument/2006/relationships/image" Target="../media/image89.png"/><Relationship Id="rId154" Type="http://schemas.openxmlformats.org/officeDocument/2006/relationships/customXml" Target="../ink/ink76.xml"/><Relationship Id="rId175" Type="http://schemas.openxmlformats.org/officeDocument/2006/relationships/image" Target="../media/image110.png"/><Relationship Id="rId16" Type="http://schemas.openxmlformats.org/officeDocument/2006/relationships/customXml" Target="../ink/ink7.xml"/><Relationship Id="rId37" Type="http://schemas.openxmlformats.org/officeDocument/2006/relationships/image" Target="../media/image41.png"/><Relationship Id="rId58" Type="http://schemas.openxmlformats.org/officeDocument/2006/relationships/customXml" Target="../ink/ink28.xml"/><Relationship Id="rId79" Type="http://schemas.openxmlformats.org/officeDocument/2006/relationships/image" Target="../media/image62.png"/><Relationship Id="rId102" Type="http://schemas.openxmlformats.org/officeDocument/2006/relationships/customXml" Target="../ink/ink50.xml"/><Relationship Id="rId123" Type="http://schemas.openxmlformats.org/officeDocument/2006/relationships/image" Target="../media/image84.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image" Target="../media/image105.png"/><Relationship Id="rId186" Type="http://schemas.openxmlformats.org/officeDocument/2006/relationships/customXml" Target="../ink/ink92.xml"/><Relationship Id="rId27" Type="http://schemas.openxmlformats.org/officeDocument/2006/relationships/image" Target="../media/image36.png"/><Relationship Id="rId48" Type="http://schemas.openxmlformats.org/officeDocument/2006/relationships/customXml" Target="../ink/ink23.xml"/><Relationship Id="rId69" Type="http://schemas.openxmlformats.org/officeDocument/2006/relationships/image" Target="../media/image57.png"/><Relationship Id="rId113" Type="http://schemas.openxmlformats.org/officeDocument/2006/relationships/image" Target="../media/image79.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image" Target="../media/image100.png"/><Relationship Id="rId176" Type="http://schemas.openxmlformats.org/officeDocument/2006/relationships/customXml" Target="../ink/ink87.xml"/><Relationship Id="rId17" Type="http://schemas.openxmlformats.org/officeDocument/2006/relationships/image" Target="../media/image31.png"/><Relationship Id="rId38" Type="http://schemas.openxmlformats.org/officeDocument/2006/relationships/customXml" Target="../ink/ink18.xml"/><Relationship Id="rId59" Type="http://schemas.openxmlformats.org/officeDocument/2006/relationships/image" Target="../media/image52.png"/><Relationship Id="rId103" Type="http://schemas.openxmlformats.org/officeDocument/2006/relationships/image" Target="../media/image74.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68.png"/><Relationship Id="rId145" Type="http://schemas.openxmlformats.org/officeDocument/2006/relationships/image" Target="../media/image95.png"/><Relationship Id="rId166" Type="http://schemas.openxmlformats.org/officeDocument/2006/relationships/customXml" Target="../ink/ink82.xml"/><Relationship Id="rId187" Type="http://schemas.openxmlformats.org/officeDocument/2006/relationships/image" Target="../media/image116.png"/><Relationship Id="rId1" Type="http://schemas.openxmlformats.org/officeDocument/2006/relationships/slideLayout" Target="../slideLayouts/slideLayout12.xml"/><Relationship Id="rId28" Type="http://schemas.openxmlformats.org/officeDocument/2006/relationships/customXml" Target="../ink/ink13.xml"/><Relationship Id="rId49" Type="http://schemas.openxmlformats.org/officeDocument/2006/relationships/image" Target="../media/image47.png"/><Relationship Id="rId114" Type="http://schemas.openxmlformats.org/officeDocument/2006/relationships/customXml" Target="../ink/ink56.xml"/><Relationship Id="rId60" Type="http://schemas.openxmlformats.org/officeDocument/2006/relationships/customXml" Target="../ink/ink29.xml"/><Relationship Id="rId81" Type="http://schemas.openxmlformats.org/officeDocument/2006/relationships/image" Target="../media/image63.png"/><Relationship Id="rId135" Type="http://schemas.openxmlformats.org/officeDocument/2006/relationships/image" Target="../media/image90.png"/><Relationship Id="rId156" Type="http://schemas.openxmlformats.org/officeDocument/2006/relationships/customXml" Target="../ink/ink77.xml"/><Relationship Id="rId177" Type="http://schemas.openxmlformats.org/officeDocument/2006/relationships/image" Target="../media/image111.png"/><Relationship Id="rId18" Type="http://schemas.openxmlformats.org/officeDocument/2006/relationships/customXml" Target="../ink/ink8.xml"/><Relationship Id="rId39" Type="http://schemas.openxmlformats.org/officeDocument/2006/relationships/image" Target="../media/image42.png"/></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885.gif"/><Relationship Id="rId5" Type="http://schemas.openxmlformats.org/officeDocument/2006/relationships/image" Target="../media/image884.gif"/><Relationship Id="rId4" Type="http://schemas.openxmlformats.org/officeDocument/2006/relationships/image" Target="../media/image883.gif"/></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hyperlink" Target="https://help.sap.com/doc/f53c64b93e5140918d676b927a3cd65b/Cloud/en-US/docs-en/guides/features/fiori-ui/mdk/formcell-page.html"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mailto:contact@anubhavtrainings.com" TargetMode="Externa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87.svg"/><Relationship Id="rId2" Type="http://schemas.openxmlformats.org/officeDocument/2006/relationships/image" Target="../media/image88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FC9CC57-EEDD-4B82-9180-A72CA7B3CA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775" y="1013440"/>
            <a:ext cx="5410217" cy="5031736"/>
          </a:xfrm>
          <a:prstGeom prst="rect">
            <a:avLst/>
          </a:prstGeom>
        </p:spPr>
      </p:pic>
      <p:grpSp>
        <p:nvGrpSpPr>
          <p:cNvPr id="12" name="Group 11">
            <a:extLst>
              <a:ext uri="{FF2B5EF4-FFF2-40B4-BE49-F238E27FC236}">
                <a16:creationId xmlns:a16="http://schemas.microsoft.com/office/drawing/2014/main" id="{446B7074-79AF-41FE-92EF-C3A86B579757}"/>
              </a:ext>
            </a:extLst>
          </p:cNvPr>
          <p:cNvGrpSpPr/>
          <p:nvPr/>
        </p:nvGrpSpPr>
        <p:grpSpPr>
          <a:xfrm>
            <a:off x="5820095" y="812824"/>
            <a:ext cx="6483872" cy="4922961"/>
            <a:chOff x="5803878" y="-1055668"/>
            <a:chExt cx="6483872" cy="4922961"/>
          </a:xfrm>
        </p:grpSpPr>
        <p:grpSp>
          <p:nvGrpSpPr>
            <p:cNvPr id="11" name="Group 10">
              <a:extLst>
                <a:ext uri="{FF2B5EF4-FFF2-40B4-BE49-F238E27FC236}">
                  <a16:creationId xmlns:a16="http://schemas.microsoft.com/office/drawing/2014/main" id="{C6AC5240-62E0-4383-A747-AFBBEAD127ED}"/>
                </a:ext>
              </a:extLst>
            </p:cNvPr>
            <p:cNvGrpSpPr/>
            <p:nvPr/>
          </p:nvGrpSpPr>
          <p:grpSpPr>
            <a:xfrm>
              <a:off x="6753108" y="3272369"/>
              <a:ext cx="4546600" cy="594924"/>
              <a:chOff x="6753108" y="3272369"/>
              <a:chExt cx="4546600" cy="594924"/>
            </a:xfrm>
          </p:grpSpPr>
          <p:sp>
            <p:nvSpPr>
              <p:cNvPr id="5" name="TextBox 4">
                <a:extLst>
                  <a:ext uri="{FF2B5EF4-FFF2-40B4-BE49-F238E27FC236}">
                    <a16:creationId xmlns:a16="http://schemas.microsoft.com/office/drawing/2014/main" id="{A9180902-718E-43D4-A654-0865D90FFB28}"/>
                  </a:ext>
                </a:extLst>
              </p:cNvPr>
              <p:cNvSpPr txBox="1"/>
              <p:nvPr/>
            </p:nvSpPr>
            <p:spPr>
              <a:xfrm>
                <a:off x="6936632" y="3338998"/>
                <a:ext cx="4179551" cy="461665"/>
              </a:xfrm>
              <a:prstGeom prst="rect">
                <a:avLst/>
              </a:prstGeom>
              <a:noFill/>
            </p:spPr>
            <p:txBody>
              <a:bodyPr wrap="square" rtlCol="0">
                <a:spAutoFit/>
              </a:bodyPr>
              <a:lstStyle/>
              <a:p>
                <a:pPr algn="ctr"/>
                <a:r>
                  <a:rPr lang="en-US" sz="2400" b="1" dirty="0">
                    <a:solidFill>
                      <a:schemeClr val="bg1">
                        <a:lumMod val="95000"/>
                      </a:schemeClr>
                    </a:solidFill>
                    <a:latin typeface="Segoe UI" panose="020B0502040204020203" pitchFamily="34" charset="0"/>
                    <a:cs typeface="Segoe UI" panose="020B0502040204020203" pitchFamily="34" charset="0"/>
                    <a:sym typeface="Roboto"/>
                  </a:rPr>
                  <a:t>www.anubhavtrainings.com</a:t>
                </a:r>
              </a:p>
            </p:txBody>
          </p:sp>
          <p:sp>
            <p:nvSpPr>
              <p:cNvPr id="6" name="Rectangle 5">
                <a:extLst>
                  <a:ext uri="{FF2B5EF4-FFF2-40B4-BE49-F238E27FC236}">
                    <a16:creationId xmlns:a16="http://schemas.microsoft.com/office/drawing/2014/main" id="{58A37010-E8A8-4EE6-BD8E-6A6A1303B147}"/>
                  </a:ext>
                </a:extLst>
              </p:cNvPr>
              <p:cNvSpPr/>
              <p:nvPr/>
            </p:nvSpPr>
            <p:spPr>
              <a:xfrm>
                <a:off x="6753108" y="3272369"/>
                <a:ext cx="4546600" cy="5949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75000"/>
                      <a:lumOff val="25000"/>
                    </a:schemeClr>
                  </a:solidFill>
                </a:endParaRPr>
              </a:p>
            </p:txBody>
          </p:sp>
        </p:grpSp>
        <p:grpSp>
          <p:nvGrpSpPr>
            <p:cNvPr id="10" name="Group 9">
              <a:extLst>
                <a:ext uri="{FF2B5EF4-FFF2-40B4-BE49-F238E27FC236}">
                  <a16:creationId xmlns:a16="http://schemas.microsoft.com/office/drawing/2014/main" id="{EF039BED-C41E-4BF5-A8F2-CE18443D153E}"/>
                </a:ext>
              </a:extLst>
            </p:cNvPr>
            <p:cNvGrpSpPr/>
            <p:nvPr/>
          </p:nvGrpSpPr>
          <p:grpSpPr>
            <a:xfrm>
              <a:off x="5803878" y="-1055668"/>
              <a:ext cx="6483872" cy="3926608"/>
              <a:chOff x="5803879" y="-1290163"/>
              <a:chExt cx="6483872" cy="3926608"/>
            </a:xfrm>
          </p:grpSpPr>
          <p:sp>
            <p:nvSpPr>
              <p:cNvPr id="8" name="TextBox 7">
                <a:extLst>
                  <a:ext uri="{FF2B5EF4-FFF2-40B4-BE49-F238E27FC236}">
                    <a16:creationId xmlns:a16="http://schemas.microsoft.com/office/drawing/2014/main" id="{F0EA9E67-4143-4686-B660-3B81F8A2EE03}"/>
                  </a:ext>
                </a:extLst>
              </p:cNvPr>
              <p:cNvSpPr txBox="1"/>
              <p:nvPr/>
            </p:nvSpPr>
            <p:spPr>
              <a:xfrm>
                <a:off x="5803879" y="-1290163"/>
                <a:ext cx="6483872" cy="2308324"/>
              </a:xfrm>
              <a:prstGeom prst="rect">
                <a:avLst/>
              </a:prstGeom>
              <a:noFill/>
            </p:spPr>
            <p:txBody>
              <a:bodyPr wrap="square" rtlCol="0">
                <a:spAutoFit/>
              </a:bodyPr>
              <a:lstStyle/>
              <a:p>
                <a:pPr algn="ctr"/>
                <a:r>
                  <a:rPr lang="en-US" sz="4800" dirty="0">
                    <a:solidFill>
                      <a:schemeClr val="accent2"/>
                    </a:solidFill>
                    <a:latin typeface="Cooper Black" panose="0208090404030B020404" pitchFamily="18" charset="0"/>
                    <a:cs typeface="Arial" panose="020B0604020202020204" pitchFamily="34" charset="0"/>
                  </a:rPr>
                  <a:t>SAP HYBRID/OFFLINE </a:t>
                </a:r>
              </a:p>
              <a:p>
                <a:pPr algn="ctr"/>
                <a:r>
                  <a:rPr lang="en-US" sz="4800" dirty="0">
                    <a:solidFill>
                      <a:schemeClr val="accent2"/>
                    </a:solidFill>
                    <a:latin typeface="Cooper Black" panose="0208090404030B020404" pitchFamily="18" charset="0"/>
                    <a:cs typeface="Arial" panose="020B0604020202020204" pitchFamily="34" charset="0"/>
                  </a:rPr>
                  <a:t>FIORI TRAINING</a:t>
                </a:r>
              </a:p>
            </p:txBody>
          </p:sp>
          <p:sp>
            <p:nvSpPr>
              <p:cNvPr id="9" name="TextBox 8">
                <a:extLst>
                  <a:ext uri="{FF2B5EF4-FFF2-40B4-BE49-F238E27FC236}">
                    <a16:creationId xmlns:a16="http://schemas.microsoft.com/office/drawing/2014/main" id="{DEBA8AE6-0061-4FD2-8F23-C6A25FCF42A4}"/>
                  </a:ext>
                </a:extLst>
              </p:cNvPr>
              <p:cNvSpPr txBox="1"/>
              <p:nvPr/>
            </p:nvSpPr>
            <p:spPr>
              <a:xfrm>
                <a:off x="6353978" y="1189895"/>
                <a:ext cx="5600928" cy="1446550"/>
              </a:xfrm>
              <a:prstGeom prst="rect">
                <a:avLst/>
              </a:prstGeom>
              <a:noFill/>
            </p:spPr>
            <p:txBody>
              <a:bodyPr wrap="square" rtlCol="0">
                <a:spAutoFit/>
              </a:bodyPr>
              <a:lstStyle/>
              <a:p>
                <a:pPr algn="ctr"/>
                <a:r>
                  <a:rPr lang="en-US" sz="4400" dirty="0">
                    <a:solidFill>
                      <a:schemeClr val="accent2"/>
                    </a:solidFill>
                    <a:latin typeface="Cooper Black" panose="0208090404030B020404" pitchFamily="18" charset="0"/>
                    <a:cs typeface="Arial" panose="020B0604020202020204" pitchFamily="34" charset="0"/>
                  </a:rPr>
                  <a:t>SAP MDK TRAINING</a:t>
                </a:r>
              </a:p>
            </p:txBody>
          </p:sp>
        </p:grpSp>
      </p:grpSp>
      <p:grpSp>
        <p:nvGrpSpPr>
          <p:cNvPr id="13" name="Group 12">
            <a:extLst>
              <a:ext uri="{FF2B5EF4-FFF2-40B4-BE49-F238E27FC236}">
                <a16:creationId xmlns:a16="http://schemas.microsoft.com/office/drawing/2014/main" id="{70FCBF9E-474A-4C25-B0F9-9CC8D78432C1}"/>
              </a:ext>
            </a:extLst>
          </p:cNvPr>
          <p:cNvGrpSpPr/>
          <p:nvPr/>
        </p:nvGrpSpPr>
        <p:grpSpPr>
          <a:xfrm rot="10800000" flipH="1">
            <a:off x="10259585" y="1"/>
            <a:ext cx="1932415" cy="1013437"/>
            <a:chOff x="11400127" y="5265813"/>
            <a:chExt cx="10220325" cy="5359955"/>
          </a:xfrm>
        </p:grpSpPr>
        <p:sp>
          <p:nvSpPr>
            <p:cNvPr id="14" name="Freeform 5">
              <a:extLst>
                <a:ext uri="{FF2B5EF4-FFF2-40B4-BE49-F238E27FC236}">
                  <a16:creationId xmlns:a16="http://schemas.microsoft.com/office/drawing/2014/main" id="{C7895F5B-17B0-4AF1-95B1-9D66B12D9D64}"/>
                </a:ext>
              </a:extLst>
            </p:cNvPr>
            <p:cNvSpPr>
              <a:spLocks/>
            </p:cNvSpPr>
            <p:nvPr/>
          </p:nvSpPr>
          <p:spPr bwMode="auto">
            <a:xfrm>
              <a:off x="12591228" y="5265813"/>
              <a:ext cx="9019816" cy="4760641"/>
            </a:xfrm>
            <a:custGeom>
              <a:avLst/>
              <a:gdLst>
                <a:gd name="T0" fmla="*/ 1786 w 4779"/>
                <a:gd name="T1" fmla="*/ 1775 h 2521"/>
                <a:gd name="T2" fmla="*/ 4779 w 4779"/>
                <a:gd name="T3" fmla="*/ 1668 h 2521"/>
                <a:gd name="T4" fmla="*/ 4779 w 4779"/>
                <a:gd name="T5" fmla="*/ 390 h 2521"/>
                <a:gd name="T6" fmla="*/ 1189 w 4779"/>
                <a:gd name="T7" fmla="*/ 753 h 2521"/>
                <a:gd name="T8" fmla="*/ 0 w 4779"/>
                <a:gd name="T9" fmla="*/ 1774 h 2521"/>
                <a:gd name="T10" fmla="*/ 919 w 4779"/>
                <a:gd name="T11" fmla="*/ 2521 h 2521"/>
                <a:gd name="T12" fmla="*/ 1786 w 4779"/>
                <a:gd name="T13" fmla="*/ 1775 h 2521"/>
              </a:gdLst>
              <a:ahLst/>
              <a:cxnLst>
                <a:cxn ang="0">
                  <a:pos x="T0" y="T1"/>
                </a:cxn>
                <a:cxn ang="0">
                  <a:pos x="T2" y="T3"/>
                </a:cxn>
                <a:cxn ang="0">
                  <a:pos x="T4" y="T5"/>
                </a:cxn>
                <a:cxn ang="0">
                  <a:pos x="T6" y="T7"/>
                </a:cxn>
                <a:cxn ang="0">
                  <a:pos x="T8" y="T9"/>
                </a:cxn>
                <a:cxn ang="0">
                  <a:pos x="T10" y="T11"/>
                </a:cxn>
                <a:cxn ang="0">
                  <a:pos x="T12" y="T13"/>
                </a:cxn>
              </a:cxnLst>
              <a:rect l="0" t="0" r="r" b="b"/>
              <a:pathLst>
                <a:path w="4779" h="2521">
                  <a:moveTo>
                    <a:pt x="1786" y="1775"/>
                  </a:moveTo>
                  <a:cubicBezTo>
                    <a:pt x="2738" y="1219"/>
                    <a:pt x="3860" y="1216"/>
                    <a:pt x="4779" y="1668"/>
                  </a:cubicBezTo>
                  <a:cubicBezTo>
                    <a:pt x="4779" y="390"/>
                    <a:pt x="4779" y="390"/>
                    <a:pt x="4779" y="390"/>
                  </a:cubicBezTo>
                  <a:cubicBezTo>
                    <a:pt x="3629" y="0"/>
                    <a:pt x="2321" y="91"/>
                    <a:pt x="1189" y="753"/>
                  </a:cubicBezTo>
                  <a:cubicBezTo>
                    <a:pt x="720" y="1027"/>
                    <a:pt x="322" y="1375"/>
                    <a:pt x="0" y="1774"/>
                  </a:cubicBezTo>
                  <a:cubicBezTo>
                    <a:pt x="919" y="2521"/>
                    <a:pt x="919" y="2521"/>
                    <a:pt x="919" y="2521"/>
                  </a:cubicBezTo>
                  <a:cubicBezTo>
                    <a:pt x="1153" y="2229"/>
                    <a:pt x="1444" y="1975"/>
                    <a:pt x="1786" y="177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dirty="0"/>
            </a:p>
          </p:txBody>
        </p:sp>
        <p:sp>
          <p:nvSpPr>
            <p:cNvPr id="15" name="Freeform 6">
              <a:extLst>
                <a:ext uri="{FF2B5EF4-FFF2-40B4-BE49-F238E27FC236}">
                  <a16:creationId xmlns:a16="http://schemas.microsoft.com/office/drawing/2014/main" id="{8DEB3004-7D9C-4512-9C5D-2D1F7A034DFB}"/>
                </a:ext>
              </a:extLst>
            </p:cNvPr>
            <p:cNvSpPr>
              <a:spLocks/>
            </p:cNvSpPr>
            <p:nvPr/>
          </p:nvSpPr>
          <p:spPr bwMode="auto">
            <a:xfrm>
              <a:off x="14721194" y="8185279"/>
              <a:ext cx="6889850" cy="2440489"/>
            </a:xfrm>
            <a:custGeom>
              <a:avLst/>
              <a:gdLst>
                <a:gd name="T0" fmla="*/ 1581 w 3665"/>
                <a:gd name="T1" fmla="*/ 1298 h 1298"/>
                <a:gd name="T2" fmla="*/ 2963 w 3665"/>
                <a:gd name="T3" fmla="*/ 1298 h 1298"/>
                <a:gd name="T4" fmla="*/ 3665 w 3665"/>
                <a:gd name="T5" fmla="*/ 1298 h 1298"/>
                <a:gd name="T6" fmla="*/ 3665 w 3665"/>
                <a:gd name="T7" fmla="*/ 510 h 1298"/>
                <a:gd name="T8" fmla="*/ 855 w 3665"/>
                <a:gd name="T9" fmla="*/ 524 h 1298"/>
                <a:gd name="T10" fmla="*/ 0 w 3665"/>
                <a:gd name="T11" fmla="*/ 1298 h 1298"/>
                <a:gd name="T12" fmla="*/ 1581 w 3665"/>
                <a:gd name="T13" fmla="*/ 1298 h 1298"/>
              </a:gdLst>
              <a:ahLst/>
              <a:cxnLst>
                <a:cxn ang="0">
                  <a:pos x="T0" y="T1"/>
                </a:cxn>
                <a:cxn ang="0">
                  <a:pos x="T2" y="T3"/>
                </a:cxn>
                <a:cxn ang="0">
                  <a:pos x="T4" y="T5"/>
                </a:cxn>
                <a:cxn ang="0">
                  <a:pos x="T6" y="T7"/>
                </a:cxn>
                <a:cxn ang="0">
                  <a:pos x="T8" y="T9"/>
                </a:cxn>
                <a:cxn ang="0">
                  <a:pos x="T10" y="T11"/>
                </a:cxn>
                <a:cxn ang="0">
                  <a:pos x="T12" y="T13"/>
                </a:cxn>
              </a:cxnLst>
              <a:rect l="0" t="0" r="r" b="b"/>
              <a:pathLst>
                <a:path w="3665" h="1298">
                  <a:moveTo>
                    <a:pt x="1581" y="1298"/>
                  </a:moveTo>
                  <a:cubicBezTo>
                    <a:pt x="2034" y="1108"/>
                    <a:pt x="2531" y="1118"/>
                    <a:pt x="2963" y="1298"/>
                  </a:cubicBezTo>
                  <a:cubicBezTo>
                    <a:pt x="3665" y="1298"/>
                    <a:pt x="3665" y="1298"/>
                    <a:pt x="3665" y="1298"/>
                  </a:cubicBezTo>
                  <a:cubicBezTo>
                    <a:pt x="3665" y="510"/>
                    <a:pt x="3665" y="510"/>
                    <a:pt x="3665" y="510"/>
                  </a:cubicBezTo>
                  <a:cubicBezTo>
                    <a:pt x="2822" y="30"/>
                    <a:pt x="1753" y="0"/>
                    <a:pt x="855" y="524"/>
                  </a:cubicBezTo>
                  <a:cubicBezTo>
                    <a:pt x="509" y="727"/>
                    <a:pt x="222" y="992"/>
                    <a:pt x="0" y="1298"/>
                  </a:cubicBezTo>
                  <a:lnTo>
                    <a:pt x="1581" y="1298"/>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16" name="Freeform 7">
              <a:extLst>
                <a:ext uri="{FF2B5EF4-FFF2-40B4-BE49-F238E27FC236}">
                  <a16:creationId xmlns:a16="http://schemas.microsoft.com/office/drawing/2014/main" id="{6FCDCF75-62ED-4A56-9F21-9D072F45B2E7}"/>
                </a:ext>
              </a:extLst>
            </p:cNvPr>
            <p:cNvSpPr>
              <a:spLocks/>
            </p:cNvSpPr>
            <p:nvPr/>
          </p:nvSpPr>
          <p:spPr bwMode="auto">
            <a:xfrm>
              <a:off x="17666109" y="10273665"/>
              <a:ext cx="2669158" cy="352103"/>
            </a:xfrm>
            <a:custGeom>
              <a:avLst/>
              <a:gdLst>
                <a:gd name="T0" fmla="*/ 1414 w 1414"/>
                <a:gd name="T1" fmla="*/ 198 h 198"/>
                <a:gd name="T2" fmla="*/ 0 w 1414"/>
                <a:gd name="T3" fmla="*/ 198 h 198"/>
                <a:gd name="T4" fmla="*/ 1414 w 1414"/>
                <a:gd name="T5" fmla="*/ 198 h 198"/>
              </a:gdLst>
              <a:ahLst/>
              <a:cxnLst>
                <a:cxn ang="0">
                  <a:pos x="T0" y="T1"/>
                </a:cxn>
                <a:cxn ang="0">
                  <a:pos x="T2" y="T3"/>
                </a:cxn>
                <a:cxn ang="0">
                  <a:pos x="T4" y="T5"/>
                </a:cxn>
              </a:cxnLst>
              <a:rect l="0" t="0" r="r" b="b"/>
              <a:pathLst>
                <a:path w="1414" h="198">
                  <a:moveTo>
                    <a:pt x="1414" y="198"/>
                  </a:moveTo>
                  <a:cubicBezTo>
                    <a:pt x="972" y="9"/>
                    <a:pt x="461" y="0"/>
                    <a:pt x="0" y="198"/>
                  </a:cubicBezTo>
                  <a:lnTo>
                    <a:pt x="1414" y="1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ru-RU"/>
            </a:p>
          </p:txBody>
        </p:sp>
        <p:sp>
          <p:nvSpPr>
            <p:cNvPr id="17" name="Freeform 8">
              <a:extLst>
                <a:ext uri="{FF2B5EF4-FFF2-40B4-BE49-F238E27FC236}">
                  <a16:creationId xmlns:a16="http://schemas.microsoft.com/office/drawing/2014/main" id="{DE0AD0E1-8E7E-4A40-BA47-FAAE5D1D123B}"/>
                </a:ext>
              </a:extLst>
            </p:cNvPr>
            <p:cNvSpPr>
              <a:spLocks/>
            </p:cNvSpPr>
            <p:nvPr/>
          </p:nvSpPr>
          <p:spPr bwMode="auto">
            <a:xfrm>
              <a:off x="13895230" y="7535892"/>
              <a:ext cx="7725222" cy="3089876"/>
            </a:xfrm>
            <a:custGeom>
              <a:avLst/>
              <a:gdLst>
                <a:gd name="T0" fmla="*/ 440 w 4093"/>
                <a:gd name="T1" fmla="*/ 1643 h 1643"/>
                <a:gd name="T2" fmla="*/ 1292 w 4093"/>
                <a:gd name="T3" fmla="*/ 872 h 1643"/>
                <a:gd name="T4" fmla="*/ 4093 w 4093"/>
                <a:gd name="T5" fmla="*/ 856 h 1643"/>
                <a:gd name="T6" fmla="*/ 4093 w 4093"/>
                <a:gd name="T7" fmla="*/ 450 h 1643"/>
                <a:gd name="T8" fmla="*/ 1104 w 4093"/>
                <a:gd name="T9" fmla="*/ 560 h 1643"/>
                <a:gd name="T10" fmla="*/ 0 w 4093"/>
                <a:gd name="T11" fmla="*/ 1643 h 1643"/>
                <a:gd name="T12" fmla="*/ 440 w 4093"/>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4093" h="1643">
                  <a:moveTo>
                    <a:pt x="440" y="1643"/>
                  </a:moveTo>
                  <a:cubicBezTo>
                    <a:pt x="661" y="1338"/>
                    <a:pt x="947" y="1074"/>
                    <a:pt x="1292" y="872"/>
                  </a:cubicBezTo>
                  <a:cubicBezTo>
                    <a:pt x="2187" y="349"/>
                    <a:pt x="3253" y="378"/>
                    <a:pt x="4093" y="856"/>
                  </a:cubicBezTo>
                  <a:cubicBezTo>
                    <a:pt x="4093" y="450"/>
                    <a:pt x="4093" y="450"/>
                    <a:pt x="4093" y="450"/>
                  </a:cubicBezTo>
                  <a:cubicBezTo>
                    <a:pt x="3174" y="0"/>
                    <a:pt x="2054" y="5"/>
                    <a:pt x="1104" y="560"/>
                  </a:cubicBezTo>
                  <a:cubicBezTo>
                    <a:pt x="636" y="834"/>
                    <a:pt x="264" y="1210"/>
                    <a:pt x="0" y="1643"/>
                  </a:cubicBezTo>
                  <a:lnTo>
                    <a:pt x="440" y="16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ru-RU" dirty="0"/>
            </a:p>
          </p:txBody>
        </p:sp>
        <p:sp>
          <p:nvSpPr>
            <p:cNvPr id="18" name="Freeform 9">
              <a:extLst>
                <a:ext uri="{FF2B5EF4-FFF2-40B4-BE49-F238E27FC236}">
                  <a16:creationId xmlns:a16="http://schemas.microsoft.com/office/drawing/2014/main" id="{2C0FC4BA-5155-4DD7-8672-5D883434B2D1}"/>
                </a:ext>
              </a:extLst>
            </p:cNvPr>
            <p:cNvSpPr>
              <a:spLocks/>
            </p:cNvSpPr>
            <p:nvPr/>
          </p:nvSpPr>
          <p:spPr bwMode="auto">
            <a:xfrm>
              <a:off x="11400127" y="8563451"/>
              <a:ext cx="1260723" cy="2062317"/>
            </a:xfrm>
            <a:custGeom>
              <a:avLst/>
              <a:gdLst>
                <a:gd name="T0" fmla="*/ 24 w 668"/>
                <a:gd name="T1" fmla="*/ 1092 h 1092"/>
                <a:gd name="T2" fmla="*/ 668 w 668"/>
                <a:gd name="T3" fmla="*/ 15 h 1092"/>
                <a:gd name="T4" fmla="*/ 650 w 668"/>
                <a:gd name="T5" fmla="*/ 0 h 1092"/>
                <a:gd name="T6" fmla="*/ 575 w 668"/>
                <a:gd name="T7" fmla="*/ 95 h 1092"/>
                <a:gd name="T8" fmla="*/ 0 w 668"/>
                <a:gd name="T9" fmla="*/ 1092 h 1092"/>
                <a:gd name="T10" fmla="*/ 24 w 668"/>
                <a:gd name="T11" fmla="*/ 1092 h 1092"/>
              </a:gdLst>
              <a:ahLst/>
              <a:cxnLst>
                <a:cxn ang="0">
                  <a:pos x="T0" y="T1"/>
                </a:cxn>
                <a:cxn ang="0">
                  <a:pos x="T2" y="T3"/>
                </a:cxn>
                <a:cxn ang="0">
                  <a:pos x="T4" y="T5"/>
                </a:cxn>
                <a:cxn ang="0">
                  <a:pos x="T6" y="T7"/>
                </a:cxn>
                <a:cxn ang="0">
                  <a:pos x="T8" y="T9"/>
                </a:cxn>
                <a:cxn ang="0">
                  <a:pos x="T10" y="T11"/>
                </a:cxn>
              </a:cxnLst>
              <a:rect l="0" t="0" r="r" b="b"/>
              <a:pathLst>
                <a:path w="668" h="1092">
                  <a:moveTo>
                    <a:pt x="24" y="1092"/>
                  </a:moveTo>
                  <a:cubicBezTo>
                    <a:pt x="187" y="696"/>
                    <a:pt x="406" y="335"/>
                    <a:pt x="668" y="15"/>
                  </a:cubicBezTo>
                  <a:cubicBezTo>
                    <a:pt x="650" y="0"/>
                    <a:pt x="650" y="0"/>
                    <a:pt x="650" y="0"/>
                  </a:cubicBezTo>
                  <a:cubicBezTo>
                    <a:pt x="624" y="31"/>
                    <a:pt x="599" y="63"/>
                    <a:pt x="575" y="95"/>
                  </a:cubicBezTo>
                  <a:cubicBezTo>
                    <a:pt x="338" y="402"/>
                    <a:pt x="146" y="735"/>
                    <a:pt x="0" y="1092"/>
                  </a:cubicBezTo>
                  <a:lnTo>
                    <a:pt x="24" y="1092"/>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dirty="0"/>
            </a:p>
          </p:txBody>
        </p:sp>
      </p:grpSp>
      <p:sp>
        <p:nvSpPr>
          <p:cNvPr id="20" name="Freeform 16">
            <a:extLst>
              <a:ext uri="{FF2B5EF4-FFF2-40B4-BE49-F238E27FC236}">
                <a16:creationId xmlns:a16="http://schemas.microsoft.com/office/drawing/2014/main" id="{FD0E1FF1-EEDC-43A7-984A-4C09D67488CE}"/>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hlinkClick r:id="rId4" action="ppaction://hlinksldjump"/>
            <a:extLst>
              <a:ext uri="{FF2B5EF4-FFF2-40B4-BE49-F238E27FC236}">
                <a16:creationId xmlns:a16="http://schemas.microsoft.com/office/drawing/2014/main" id="{BD3A68EB-45F0-5CEF-8368-F9F999B71B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5378" y="292111"/>
            <a:ext cx="1252147" cy="1236752"/>
          </a:xfrm>
          <a:prstGeom prst="rect">
            <a:avLst/>
          </a:prstGeom>
        </p:spPr>
      </p:pic>
    </p:spTree>
    <p:extLst>
      <p:ext uri="{BB962C8B-B14F-4D97-AF65-F5344CB8AC3E}">
        <p14:creationId xmlns:p14="http://schemas.microsoft.com/office/powerpoint/2010/main" val="70173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What is Cordova</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139321"/>
          </a:xfrm>
          <a:prstGeom prst="rect">
            <a:avLst/>
          </a:prstGeom>
          <a:noFill/>
        </p:spPr>
        <p:txBody>
          <a:bodyPr wrap="square" rtlCol="0">
            <a:spAutoFit/>
          </a:bodyPr>
          <a:lstStyle/>
          <a:p>
            <a:r>
              <a:rPr lang="en-IN" dirty="0"/>
              <a:t>Apache </a:t>
            </a:r>
            <a:r>
              <a:rPr lang="en-IN" dirty="0" err="1"/>
              <a:t>cordova</a:t>
            </a:r>
            <a:r>
              <a:rPr lang="en-IN" dirty="0"/>
              <a:t> is an open-source mobile development framework which allows us to leverage standard web technologies such as HTML5, CSS, JS, JQ for building a cross platform application (android, windows, </a:t>
            </a:r>
            <a:r>
              <a:rPr lang="en-IN" dirty="0" err="1"/>
              <a:t>ios</a:t>
            </a:r>
            <a:r>
              <a:rPr lang="en-IN" dirty="0"/>
              <a:t>)</a:t>
            </a:r>
          </a:p>
          <a:p>
            <a:r>
              <a:rPr lang="en-IN" dirty="0"/>
              <a:t>With </a:t>
            </a:r>
            <a:r>
              <a:rPr lang="en-IN" dirty="0" err="1"/>
              <a:t>apache</a:t>
            </a:r>
            <a:r>
              <a:rPr lang="en-IN" dirty="0"/>
              <a:t> </a:t>
            </a:r>
            <a:r>
              <a:rPr lang="en-IN" dirty="0" err="1"/>
              <a:t>cordova</a:t>
            </a:r>
            <a:r>
              <a:rPr lang="en-IN" dirty="0"/>
              <a:t> framework we build native-like app targeting mobile users of our app with device capability. This framework is industry best practice, easy to learn and free.</a:t>
            </a:r>
          </a:p>
          <a:p>
            <a:r>
              <a:rPr lang="en-IN" dirty="0">
                <a:hlinkClick r:id="rId4"/>
              </a:rPr>
              <a:t>https://cordova.apache.org/docs/en/latest/guide/overview/</a:t>
            </a:r>
            <a:endParaRPr lang="en-IN" dirty="0"/>
          </a:p>
          <a:p>
            <a:r>
              <a:rPr lang="en-IN" b="1" dirty="0"/>
              <a:t>Tools and pre-requisite</a:t>
            </a:r>
          </a:p>
          <a:p>
            <a:pPr marL="342900" indent="-342900">
              <a:buAutoNum type="arabicPeriod"/>
            </a:pPr>
            <a:r>
              <a:rPr lang="en-IN" dirty="0"/>
              <a:t>Java Installation </a:t>
            </a:r>
            <a:r>
              <a:rPr lang="en-IN" dirty="0">
                <a:sym typeface="Wingdings" panose="05000000000000000000" pitchFamily="2" charset="2"/>
              </a:rPr>
              <a:t> Java 11 is the recommended installation. JDK = JRE (Java Runtime Environment + Tools), You can use </a:t>
            </a:r>
            <a:r>
              <a:rPr lang="en-IN" b="1" dirty="0">
                <a:sym typeface="Wingdings" panose="05000000000000000000" pitchFamily="2" charset="2"/>
              </a:rPr>
              <a:t>java -version </a:t>
            </a:r>
            <a:r>
              <a:rPr lang="en-IN" dirty="0">
                <a:sym typeface="Wingdings" panose="05000000000000000000" pitchFamily="2" charset="2"/>
              </a:rPr>
              <a:t>command to check if java is already installed.</a:t>
            </a:r>
            <a:br>
              <a:rPr lang="en-IN" dirty="0">
                <a:sym typeface="Wingdings" panose="05000000000000000000" pitchFamily="2" charset="2"/>
              </a:rPr>
            </a:br>
            <a:r>
              <a:rPr lang="en-IN" dirty="0">
                <a:sym typeface="Wingdings" panose="05000000000000000000" pitchFamily="2" charset="2"/>
                <a:hlinkClick r:id="rId5"/>
              </a:rPr>
              <a:t>https://www.oracle.com/in/java/technologies/javase/jdk11-archive-downloads.html</a:t>
            </a:r>
            <a:endParaRPr lang="en-IN" dirty="0">
              <a:sym typeface="Wingdings" panose="05000000000000000000" pitchFamily="2" charset="2"/>
            </a:endParaRPr>
          </a:p>
          <a:p>
            <a:r>
              <a:rPr lang="en-IN" dirty="0">
                <a:sym typeface="Wingdings" panose="05000000000000000000" pitchFamily="2" charset="2"/>
              </a:rPr>
              <a:t>We can check the java directory c:\Program Files\java</a:t>
            </a:r>
          </a:p>
          <a:p>
            <a:pPr marL="342900" indent="-342900">
              <a:buAutoNum type="arabicPeriod"/>
            </a:pPr>
            <a:endParaRPr lang="en-IN" dirty="0"/>
          </a:p>
        </p:txBody>
      </p:sp>
      <p:pic>
        <p:nvPicPr>
          <p:cNvPr id="3" name="Picture 2">
            <a:extLst>
              <a:ext uri="{FF2B5EF4-FFF2-40B4-BE49-F238E27FC236}">
                <a16:creationId xmlns:a16="http://schemas.microsoft.com/office/drawing/2014/main" id="{57C3628F-CCEA-E871-92E2-B39B64318B74}"/>
              </a:ext>
            </a:extLst>
          </p:cNvPr>
          <p:cNvPicPr>
            <a:picLocks noChangeAspect="1"/>
          </p:cNvPicPr>
          <p:nvPr/>
        </p:nvPicPr>
        <p:blipFill>
          <a:blip r:embed="rId6"/>
          <a:stretch>
            <a:fillRect/>
          </a:stretch>
        </p:blipFill>
        <p:spPr>
          <a:xfrm>
            <a:off x="3731647" y="4084348"/>
            <a:ext cx="3999168" cy="2556845"/>
          </a:xfrm>
          <a:prstGeom prst="rect">
            <a:avLst/>
          </a:prstGeom>
        </p:spPr>
      </p:pic>
    </p:spTree>
    <p:extLst>
      <p:ext uri="{BB962C8B-B14F-4D97-AF65-F5344CB8AC3E}">
        <p14:creationId xmlns:p14="http://schemas.microsoft.com/office/powerpoint/2010/main" val="132417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Setup for building app</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5909310"/>
          </a:xfrm>
          <a:prstGeom prst="rect">
            <a:avLst/>
          </a:prstGeom>
          <a:noFill/>
        </p:spPr>
        <p:txBody>
          <a:bodyPr wrap="square" rtlCol="0">
            <a:spAutoFit/>
          </a:bodyPr>
          <a:lstStyle/>
          <a:p>
            <a:r>
              <a:rPr lang="en-IN" dirty="0"/>
              <a:t>2. Install the node JS – a Java script framework which provide runtime environment to execute JS code outside browser. Its free and open source. This will be required to install </a:t>
            </a:r>
            <a:r>
              <a:rPr lang="en-IN" b="1" dirty="0" err="1"/>
              <a:t>cordova</a:t>
            </a:r>
            <a:r>
              <a:rPr lang="en-IN" b="1" dirty="0"/>
              <a:t> </a:t>
            </a:r>
            <a:r>
              <a:rPr lang="en-IN" dirty="0"/>
              <a:t>and </a:t>
            </a:r>
            <a:r>
              <a:rPr lang="en-IN" b="1" dirty="0"/>
              <a:t>its plugin.</a:t>
            </a:r>
          </a:p>
          <a:p>
            <a:r>
              <a:rPr lang="en-IN" dirty="0"/>
              <a:t>To check if node already there, use command </a:t>
            </a:r>
            <a:r>
              <a:rPr lang="en-IN" b="1" dirty="0"/>
              <a:t>node -v</a:t>
            </a:r>
          </a:p>
          <a:p>
            <a:r>
              <a:rPr lang="en-IN" dirty="0">
                <a:hlinkClick r:id="rId4"/>
              </a:rPr>
              <a:t>https://nodejs.org/en/blog/release/v16.16.0/</a:t>
            </a:r>
            <a:endParaRPr lang="en-IN" dirty="0"/>
          </a:p>
          <a:p>
            <a:r>
              <a:rPr lang="en-US" b="0" i="0" dirty="0">
                <a:effectLst/>
                <a:latin typeface="Source Sans Pro" panose="020B0503030403020204" pitchFamily="34" charset="0"/>
              </a:rPr>
              <a:t>Windows 64-bit Installer:</a:t>
            </a:r>
            <a:r>
              <a:rPr lang="en-US" b="0" i="0" dirty="0">
                <a:solidFill>
                  <a:srgbClr val="F0F0F0"/>
                </a:solidFill>
                <a:effectLst/>
                <a:latin typeface="Source Sans Pro" panose="020B0503030403020204" pitchFamily="34" charset="0"/>
              </a:rPr>
              <a:t> </a:t>
            </a:r>
            <a:r>
              <a:rPr lang="en-US" b="0" i="0" u="none" strike="noStrike" dirty="0">
                <a:solidFill>
                  <a:srgbClr val="84BA64"/>
                </a:solidFill>
                <a:effectLst/>
                <a:latin typeface="Source Sans Pro" panose="020B0503030403020204" pitchFamily="34" charset="0"/>
                <a:hlinkClick r:id="rId5"/>
              </a:rPr>
              <a:t>https://nodejs.org/dist/v16.16.0/node-v16.16.0-x64.msi</a:t>
            </a:r>
            <a:endParaRPr lang="en-US" b="0" i="0" u="none" strike="noStrike" dirty="0">
              <a:solidFill>
                <a:srgbClr val="84BA64"/>
              </a:solidFill>
              <a:effectLst/>
              <a:latin typeface="Source Sans Pro" panose="020B0503030403020204" pitchFamily="34" charset="0"/>
            </a:endParaRPr>
          </a:p>
          <a:p>
            <a:endParaRPr lang="en-IN" dirty="0"/>
          </a:p>
          <a:p>
            <a:r>
              <a:rPr lang="en-IN" dirty="0"/>
              <a:t>We need to install </a:t>
            </a:r>
            <a:r>
              <a:rPr lang="en-IN" dirty="0" err="1"/>
              <a:t>cordova</a:t>
            </a:r>
            <a:r>
              <a:rPr lang="en-IN" dirty="0"/>
              <a:t>, and sap ui5 tooling in our machine</a:t>
            </a:r>
          </a:p>
          <a:p>
            <a:endParaRPr lang="en-IN" dirty="0"/>
          </a:p>
          <a:p>
            <a:r>
              <a:rPr lang="en-IN" b="1" dirty="0" err="1"/>
              <a:t>npm</a:t>
            </a:r>
            <a:r>
              <a:rPr lang="en-IN" b="1" dirty="0"/>
              <a:t> install -g @ui5/cli</a:t>
            </a:r>
          </a:p>
          <a:p>
            <a:r>
              <a:rPr lang="en-IN" b="1" dirty="0" err="1"/>
              <a:t>npm</a:t>
            </a:r>
            <a:r>
              <a:rPr lang="en-IN" b="1" dirty="0"/>
              <a:t> install -g @sap/ux-ui5-tooling</a:t>
            </a:r>
          </a:p>
          <a:p>
            <a:r>
              <a:rPr lang="en-IN" b="1" dirty="0" err="1"/>
              <a:t>npm</a:t>
            </a:r>
            <a:r>
              <a:rPr lang="en-IN" b="1" dirty="0"/>
              <a:t> install -g </a:t>
            </a:r>
            <a:r>
              <a:rPr lang="en-IN" b="1" dirty="0" err="1"/>
              <a:t>cordova</a:t>
            </a:r>
            <a:endParaRPr lang="en-IN" b="1" dirty="0"/>
          </a:p>
          <a:p>
            <a:r>
              <a:rPr lang="en-IN" b="1" dirty="0" err="1"/>
              <a:t>npm</a:t>
            </a:r>
            <a:r>
              <a:rPr lang="en-IN" b="1" dirty="0"/>
              <a:t> install -g </a:t>
            </a:r>
            <a:r>
              <a:rPr lang="en-IN" b="1" dirty="0" err="1"/>
              <a:t>yo</a:t>
            </a:r>
            <a:endParaRPr lang="en-IN" b="1" dirty="0"/>
          </a:p>
          <a:p>
            <a:endParaRPr lang="en-IN" b="1" dirty="0"/>
          </a:p>
          <a:p>
            <a:r>
              <a:rPr lang="en-IN" dirty="0"/>
              <a:t>Ready or not</a:t>
            </a:r>
          </a:p>
          <a:p>
            <a:r>
              <a:rPr lang="en-IN" b="1" dirty="0"/>
              <a:t>ui5 --help</a:t>
            </a:r>
          </a:p>
          <a:p>
            <a:r>
              <a:rPr lang="en-IN" b="1" dirty="0" err="1"/>
              <a:t>fiori</a:t>
            </a:r>
            <a:r>
              <a:rPr lang="en-IN" b="1" dirty="0"/>
              <a:t> --help</a:t>
            </a:r>
          </a:p>
          <a:p>
            <a:r>
              <a:rPr lang="en-IN" b="1" dirty="0" err="1"/>
              <a:t>cordova</a:t>
            </a:r>
            <a:r>
              <a:rPr lang="en-IN" b="1" dirty="0"/>
              <a:t> --help</a:t>
            </a:r>
          </a:p>
          <a:p>
            <a:r>
              <a:rPr lang="en-IN" b="1" dirty="0" err="1"/>
              <a:t>yo</a:t>
            </a:r>
            <a:r>
              <a:rPr lang="en-IN" b="1" dirty="0"/>
              <a:t> --help</a:t>
            </a:r>
          </a:p>
          <a:p>
            <a:r>
              <a:rPr lang="en-IN" b="1" dirty="0">
                <a:hlinkClick r:id="rId6"/>
              </a:rPr>
              <a:t>https://npmjs.com</a:t>
            </a:r>
            <a:endParaRPr lang="en-IN" b="1" dirty="0"/>
          </a:p>
          <a:p>
            <a:endParaRPr lang="en-IN" b="1" dirty="0"/>
          </a:p>
          <a:p>
            <a:endParaRPr lang="en-IN" b="1" dirty="0"/>
          </a:p>
        </p:txBody>
      </p:sp>
    </p:spTree>
    <p:extLst>
      <p:ext uri="{BB962C8B-B14F-4D97-AF65-F5344CB8AC3E}">
        <p14:creationId xmlns:p14="http://schemas.microsoft.com/office/powerpoint/2010/main" val="1170631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Android Studio and VS Code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5" y="942142"/>
            <a:ext cx="11809312" cy="1754326"/>
          </a:xfrm>
          <a:prstGeom prst="rect">
            <a:avLst/>
          </a:prstGeom>
          <a:noFill/>
        </p:spPr>
        <p:txBody>
          <a:bodyPr wrap="square" rtlCol="0">
            <a:spAutoFit/>
          </a:bodyPr>
          <a:lstStyle/>
          <a:p>
            <a:r>
              <a:rPr lang="en-IN" b="1" dirty="0"/>
              <a:t>Android Studio</a:t>
            </a:r>
          </a:p>
          <a:p>
            <a:r>
              <a:rPr lang="en-IN" dirty="0"/>
              <a:t>Provides SDK manager and Simulators (AVD Manager). Almost 2 GB.</a:t>
            </a:r>
          </a:p>
          <a:p>
            <a:r>
              <a:rPr lang="en-IN" dirty="0">
                <a:hlinkClick r:id="rId4"/>
              </a:rPr>
              <a:t>https://developer.android.com/studio</a:t>
            </a:r>
            <a:endParaRPr lang="en-IN" dirty="0"/>
          </a:p>
          <a:p>
            <a:r>
              <a:rPr lang="en-IN" dirty="0">
                <a:hlinkClick r:id="rId5"/>
              </a:rPr>
              <a:t>https://developer.android.com/studio/releases/build-tools</a:t>
            </a:r>
            <a:endParaRPr lang="en-IN" dirty="0"/>
          </a:p>
          <a:p>
            <a:endParaRPr lang="en-IN" dirty="0"/>
          </a:p>
          <a:p>
            <a:endParaRPr lang="en-IN" dirty="0"/>
          </a:p>
        </p:txBody>
      </p:sp>
      <p:pic>
        <p:nvPicPr>
          <p:cNvPr id="3" name="Picture 2">
            <a:extLst>
              <a:ext uri="{FF2B5EF4-FFF2-40B4-BE49-F238E27FC236}">
                <a16:creationId xmlns:a16="http://schemas.microsoft.com/office/drawing/2014/main" id="{F9F8787D-7DAE-A94C-7187-966858D583FD}"/>
              </a:ext>
            </a:extLst>
          </p:cNvPr>
          <p:cNvPicPr>
            <a:picLocks noChangeAspect="1"/>
          </p:cNvPicPr>
          <p:nvPr/>
        </p:nvPicPr>
        <p:blipFill>
          <a:blip r:embed="rId6"/>
          <a:stretch>
            <a:fillRect/>
          </a:stretch>
        </p:blipFill>
        <p:spPr>
          <a:xfrm>
            <a:off x="6217332" y="2232578"/>
            <a:ext cx="4900286" cy="4012951"/>
          </a:xfrm>
          <a:prstGeom prst="rect">
            <a:avLst/>
          </a:prstGeom>
        </p:spPr>
      </p:pic>
      <p:graphicFrame>
        <p:nvGraphicFramePr>
          <p:cNvPr id="4" name="Table 4">
            <a:extLst>
              <a:ext uri="{FF2B5EF4-FFF2-40B4-BE49-F238E27FC236}">
                <a16:creationId xmlns:a16="http://schemas.microsoft.com/office/drawing/2014/main" id="{979537A5-09BF-3F11-CDCC-FE0997C5C9C7}"/>
              </a:ext>
            </a:extLst>
          </p:cNvPr>
          <p:cNvGraphicFramePr>
            <a:graphicFrameLocks noGrp="1"/>
          </p:cNvGraphicFramePr>
          <p:nvPr>
            <p:extLst>
              <p:ext uri="{D42A27DB-BD31-4B8C-83A1-F6EECF244321}">
                <p14:modId xmlns:p14="http://schemas.microsoft.com/office/powerpoint/2010/main" val="2607019011"/>
              </p:ext>
            </p:extLst>
          </p:nvPr>
        </p:nvGraphicFramePr>
        <p:xfrm>
          <a:off x="191342" y="2182901"/>
          <a:ext cx="5836232" cy="4389120"/>
        </p:xfrm>
        <a:graphic>
          <a:graphicData uri="http://schemas.openxmlformats.org/drawingml/2006/table">
            <a:tbl>
              <a:tblPr firstRow="1" bandRow="1">
                <a:tableStyleId>{5C22544A-7EE6-4342-B048-85BDC9FD1C3A}</a:tableStyleId>
              </a:tblPr>
              <a:tblGrid>
                <a:gridCol w="2918116">
                  <a:extLst>
                    <a:ext uri="{9D8B030D-6E8A-4147-A177-3AD203B41FA5}">
                      <a16:colId xmlns:a16="http://schemas.microsoft.com/office/drawing/2014/main" val="2837309923"/>
                    </a:ext>
                  </a:extLst>
                </a:gridCol>
                <a:gridCol w="2918116">
                  <a:extLst>
                    <a:ext uri="{9D8B030D-6E8A-4147-A177-3AD203B41FA5}">
                      <a16:colId xmlns:a16="http://schemas.microsoft.com/office/drawing/2014/main" val="3119066037"/>
                    </a:ext>
                  </a:extLst>
                </a:gridCol>
              </a:tblGrid>
              <a:tr h="342858">
                <a:tc>
                  <a:txBody>
                    <a:bodyPr/>
                    <a:lstStyle/>
                    <a:p>
                      <a:endParaRPr lang="en-US"/>
                    </a:p>
                  </a:txBody>
                  <a:tcPr/>
                </a:tc>
                <a:tc>
                  <a:txBody>
                    <a:bodyPr/>
                    <a:lstStyle/>
                    <a:p>
                      <a:endParaRPr lang="en-US"/>
                    </a:p>
                  </a:txBody>
                  <a:tcPr/>
                </a:tc>
                <a:extLst>
                  <a:ext uri="{0D108BD9-81ED-4DB2-BD59-A6C34878D82A}">
                    <a16:rowId xmlns:a16="http://schemas.microsoft.com/office/drawing/2014/main" val="2320453141"/>
                  </a:ext>
                </a:extLst>
              </a:tr>
              <a:tr h="591782">
                <a:tc>
                  <a:txBody>
                    <a:bodyPr/>
                    <a:lstStyle/>
                    <a:p>
                      <a:r>
                        <a:rPr lang="en-US" dirty="0"/>
                        <a:t>ANDROID_HOME</a:t>
                      </a:r>
                    </a:p>
                  </a:txBody>
                  <a:tcPr/>
                </a:tc>
                <a:tc>
                  <a:txBody>
                    <a:bodyPr/>
                    <a:lstStyle/>
                    <a:p>
                      <a:r>
                        <a:rPr lang="pt-BR" dirty="0"/>
                        <a:t>C:\Users</a:t>
                      </a:r>
                      <a:r>
                        <a:rPr lang="pt-BR" b="1" dirty="0"/>
                        <a:t>\yourown\</a:t>
                      </a:r>
                      <a:r>
                        <a:rPr lang="pt-BR" dirty="0"/>
                        <a:t>AppData\Local\Android\Sdk</a:t>
                      </a:r>
                      <a:endParaRPr lang="en-US" dirty="0"/>
                    </a:p>
                  </a:txBody>
                  <a:tcPr/>
                </a:tc>
                <a:extLst>
                  <a:ext uri="{0D108BD9-81ED-4DB2-BD59-A6C34878D82A}">
                    <a16:rowId xmlns:a16="http://schemas.microsoft.com/office/drawing/2014/main" val="3336247926"/>
                  </a:ext>
                </a:extLst>
              </a:tr>
              <a:tr h="591782">
                <a:tc>
                  <a:txBody>
                    <a:bodyPr/>
                    <a:lstStyle/>
                    <a:p>
                      <a:r>
                        <a:rPr lang="en-US" dirty="0"/>
                        <a:t>ANDROID_SDK_ROOT</a:t>
                      </a:r>
                    </a:p>
                  </a:txBody>
                  <a:tcPr/>
                </a:tc>
                <a:tc>
                  <a:txBody>
                    <a:bodyPr/>
                    <a:lstStyle/>
                    <a:p>
                      <a:r>
                        <a:rPr lang="pt-BR" dirty="0"/>
                        <a:t>C:\Users</a:t>
                      </a:r>
                      <a:r>
                        <a:rPr lang="pt-BR" b="1" dirty="0"/>
                        <a:t>\yourown\</a:t>
                      </a:r>
                      <a:r>
                        <a:rPr lang="pt-BR" dirty="0"/>
                        <a:t>AppData\Local\Android\Sdk</a:t>
                      </a:r>
                      <a:endParaRPr lang="en-US" dirty="0"/>
                    </a:p>
                  </a:txBody>
                  <a:tcPr/>
                </a:tc>
                <a:extLst>
                  <a:ext uri="{0D108BD9-81ED-4DB2-BD59-A6C34878D82A}">
                    <a16:rowId xmlns:a16="http://schemas.microsoft.com/office/drawing/2014/main" val="516527189"/>
                  </a:ext>
                </a:extLst>
              </a:tr>
              <a:tr h="845402">
                <a:tc>
                  <a:txBody>
                    <a:bodyPr/>
                    <a:lstStyle/>
                    <a:p>
                      <a:r>
                        <a:rPr lang="en-US" dirty="0"/>
                        <a:t>Path</a:t>
                      </a:r>
                    </a:p>
                  </a:txBody>
                  <a:tcPr/>
                </a:tc>
                <a:tc>
                  <a:txBody>
                    <a:bodyPr/>
                    <a:lstStyle/>
                    <a:p>
                      <a:r>
                        <a:rPr lang="en-US" dirty="0"/>
                        <a:t>C:\Program Files\Android\Android Studio\bin</a:t>
                      </a:r>
                    </a:p>
                  </a:txBody>
                  <a:tcPr/>
                </a:tc>
                <a:extLst>
                  <a:ext uri="{0D108BD9-81ED-4DB2-BD59-A6C34878D82A}">
                    <a16:rowId xmlns:a16="http://schemas.microsoft.com/office/drawing/2014/main" val="3834513764"/>
                  </a:ext>
                </a:extLst>
              </a:tr>
              <a:tr h="845402">
                <a:tc>
                  <a:txBody>
                    <a:bodyPr/>
                    <a:lstStyle/>
                    <a:p>
                      <a:r>
                        <a:rPr lang="en-US" dirty="0"/>
                        <a:t>Path</a:t>
                      </a:r>
                    </a:p>
                  </a:txBody>
                  <a:tcPr/>
                </a:tc>
                <a:tc>
                  <a:txBody>
                    <a:bodyPr/>
                    <a:lstStyle/>
                    <a:p>
                      <a:r>
                        <a:rPr lang="en-US" dirty="0"/>
                        <a:t>C:\Users\conta\AppData\Local\Android\Sdk\platform-tools</a:t>
                      </a:r>
                    </a:p>
                  </a:txBody>
                  <a:tcPr/>
                </a:tc>
                <a:extLst>
                  <a:ext uri="{0D108BD9-81ED-4DB2-BD59-A6C34878D82A}">
                    <a16:rowId xmlns:a16="http://schemas.microsoft.com/office/drawing/2014/main" val="1272181738"/>
                  </a:ext>
                </a:extLst>
              </a:tr>
              <a:tr h="845402">
                <a:tc>
                  <a:txBody>
                    <a:bodyPr/>
                    <a:lstStyle/>
                    <a:p>
                      <a:r>
                        <a:rPr lang="en-US" dirty="0"/>
                        <a:t>Path</a:t>
                      </a:r>
                    </a:p>
                  </a:txBody>
                  <a:tcPr/>
                </a:tc>
                <a:tc>
                  <a:txBody>
                    <a:bodyPr/>
                    <a:lstStyle/>
                    <a:p>
                      <a:r>
                        <a:rPr lang="en-US" dirty="0"/>
                        <a:t>C:\Users\conta\AppData\Local\Android\Sdk\build-tools\30.0.2</a:t>
                      </a:r>
                    </a:p>
                  </a:txBody>
                  <a:tcPr/>
                </a:tc>
                <a:extLst>
                  <a:ext uri="{0D108BD9-81ED-4DB2-BD59-A6C34878D82A}">
                    <a16:rowId xmlns:a16="http://schemas.microsoft.com/office/drawing/2014/main" val="3248078122"/>
                  </a:ext>
                </a:extLst>
              </a:tr>
            </a:tbl>
          </a:graphicData>
        </a:graphic>
      </p:graphicFrame>
    </p:spTree>
    <p:extLst>
      <p:ext uri="{BB962C8B-B14F-4D97-AF65-F5344CB8AC3E}">
        <p14:creationId xmlns:p14="http://schemas.microsoft.com/office/powerpoint/2010/main" val="1052469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AVD for mobile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pPr marL="285750" indent="-285750">
              <a:buFontTx/>
              <a:buChar char="-"/>
            </a:pPr>
            <a:r>
              <a:rPr lang="en-IN" dirty="0"/>
              <a:t>Content</a:t>
            </a:r>
          </a:p>
        </p:txBody>
      </p:sp>
      <p:pic>
        <p:nvPicPr>
          <p:cNvPr id="3" name="Picture 2">
            <a:extLst>
              <a:ext uri="{FF2B5EF4-FFF2-40B4-BE49-F238E27FC236}">
                <a16:creationId xmlns:a16="http://schemas.microsoft.com/office/drawing/2014/main" id="{F99FECC8-01A5-EE6B-4397-FFF20E5AF52F}"/>
              </a:ext>
            </a:extLst>
          </p:cNvPr>
          <p:cNvPicPr>
            <a:picLocks noChangeAspect="1"/>
          </p:cNvPicPr>
          <p:nvPr/>
        </p:nvPicPr>
        <p:blipFill>
          <a:blip r:embed="rId4"/>
          <a:stretch>
            <a:fillRect/>
          </a:stretch>
        </p:blipFill>
        <p:spPr>
          <a:xfrm>
            <a:off x="289249" y="1173223"/>
            <a:ext cx="4495532" cy="3327179"/>
          </a:xfrm>
          <a:prstGeom prst="rect">
            <a:avLst/>
          </a:prstGeom>
        </p:spPr>
      </p:pic>
      <p:pic>
        <p:nvPicPr>
          <p:cNvPr id="5" name="Picture 4">
            <a:extLst>
              <a:ext uri="{FF2B5EF4-FFF2-40B4-BE49-F238E27FC236}">
                <a16:creationId xmlns:a16="http://schemas.microsoft.com/office/drawing/2014/main" id="{4F415751-08F3-AA3E-34C4-4335F09C2EEE}"/>
              </a:ext>
            </a:extLst>
          </p:cNvPr>
          <p:cNvPicPr>
            <a:picLocks noChangeAspect="1"/>
          </p:cNvPicPr>
          <p:nvPr/>
        </p:nvPicPr>
        <p:blipFill>
          <a:blip r:embed="rId5"/>
          <a:stretch>
            <a:fillRect/>
          </a:stretch>
        </p:blipFill>
        <p:spPr>
          <a:xfrm>
            <a:off x="6186819" y="1092385"/>
            <a:ext cx="5631674" cy="3627913"/>
          </a:xfrm>
          <a:prstGeom prst="rect">
            <a:avLst/>
          </a:prstGeom>
        </p:spPr>
      </p:pic>
      <p:sp>
        <p:nvSpPr>
          <p:cNvPr id="7" name="TextBox 6">
            <a:extLst>
              <a:ext uri="{FF2B5EF4-FFF2-40B4-BE49-F238E27FC236}">
                <a16:creationId xmlns:a16="http://schemas.microsoft.com/office/drawing/2014/main" id="{3E48B628-3D90-46E4-A2B3-907B25A22B38}"/>
              </a:ext>
            </a:extLst>
          </p:cNvPr>
          <p:cNvSpPr txBox="1"/>
          <p:nvPr/>
        </p:nvSpPr>
        <p:spPr>
          <a:xfrm>
            <a:off x="298580" y="4720298"/>
            <a:ext cx="10962412" cy="369332"/>
          </a:xfrm>
          <a:prstGeom prst="rect">
            <a:avLst/>
          </a:prstGeom>
          <a:noFill/>
        </p:spPr>
        <p:txBody>
          <a:bodyPr wrap="square" rtlCol="0">
            <a:spAutoFit/>
          </a:bodyPr>
          <a:lstStyle/>
          <a:p>
            <a:r>
              <a:rPr lang="en-US" dirty="0"/>
              <a:t>Min 8 GB, upgrade RAM to 32 GB so that simulator work faster. It will slowdown computer.</a:t>
            </a:r>
          </a:p>
        </p:txBody>
      </p:sp>
    </p:spTree>
    <p:extLst>
      <p:ext uri="{BB962C8B-B14F-4D97-AF65-F5344CB8AC3E}">
        <p14:creationId xmlns:p14="http://schemas.microsoft.com/office/powerpoint/2010/main" val="108557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VS Code Development Tool</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4555093"/>
          </a:xfrm>
          <a:prstGeom prst="rect">
            <a:avLst/>
          </a:prstGeom>
          <a:noFill/>
        </p:spPr>
        <p:txBody>
          <a:bodyPr wrap="square" rtlCol="0">
            <a:spAutoFit/>
          </a:bodyPr>
          <a:lstStyle/>
          <a:p>
            <a:r>
              <a:rPr lang="en-IN" dirty="0"/>
              <a:t>Main development tool for building SAP UI5 and Fiori Apps, then convert them to SAP Hybrid mobile applications.</a:t>
            </a:r>
          </a:p>
          <a:p>
            <a:endParaRPr lang="en-IN" dirty="0"/>
          </a:p>
          <a:p>
            <a:r>
              <a:rPr lang="en-IN" dirty="0">
                <a:hlinkClick r:id="rId4"/>
              </a:rPr>
              <a:t>https://code.visualstudio.com/</a:t>
            </a:r>
            <a:endParaRPr lang="en-IN" dirty="0"/>
          </a:p>
          <a:p>
            <a:endParaRPr lang="en-IN" dirty="0"/>
          </a:p>
          <a:p>
            <a:r>
              <a:rPr lang="en-IN" dirty="0"/>
              <a:t>Now we need to add a projects folder in our computer and drag drop that to VS Code. Our workspace for building all our applications.</a:t>
            </a:r>
          </a:p>
          <a:p>
            <a:endParaRPr lang="en-IN" dirty="0"/>
          </a:p>
          <a:p>
            <a:r>
              <a:rPr lang="en-IN" sz="2800" b="1" dirty="0"/>
              <a:t>Source code management tool – backup and versioning of app</a:t>
            </a:r>
          </a:p>
          <a:p>
            <a:endParaRPr lang="en-IN" dirty="0"/>
          </a:p>
          <a:p>
            <a:r>
              <a:rPr lang="en-IN" b="1" dirty="0">
                <a:hlinkClick r:id="rId5"/>
              </a:rPr>
              <a:t>https://git-scm.com/download/win</a:t>
            </a:r>
            <a:endParaRPr lang="en-IN" b="1" dirty="0"/>
          </a:p>
          <a:p>
            <a:endParaRPr lang="en-IN" b="1" dirty="0"/>
          </a:p>
          <a:p>
            <a:r>
              <a:rPr lang="en-IN" sz="2800" b="1" dirty="0"/>
              <a:t>To build an APK we need a build and packing tool called </a:t>
            </a:r>
            <a:r>
              <a:rPr lang="en-IN" sz="2800" b="1" dirty="0" err="1"/>
              <a:t>gradle</a:t>
            </a:r>
            <a:endParaRPr lang="en-IN" sz="2800" b="1" dirty="0"/>
          </a:p>
          <a:p>
            <a:endParaRPr lang="en-IN" b="1" dirty="0"/>
          </a:p>
          <a:p>
            <a:r>
              <a:rPr lang="en-IN" b="1" dirty="0">
                <a:hlinkClick r:id="rId6"/>
              </a:rPr>
              <a:t>https://gradle.org/install/</a:t>
            </a:r>
            <a:endParaRPr lang="en-IN" b="1" dirty="0"/>
          </a:p>
          <a:p>
            <a:endParaRPr lang="en-IN" b="1" dirty="0"/>
          </a:p>
        </p:txBody>
      </p:sp>
      <p:pic>
        <p:nvPicPr>
          <p:cNvPr id="1026" name="Picture 2">
            <a:extLst>
              <a:ext uri="{FF2B5EF4-FFF2-40B4-BE49-F238E27FC236}">
                <a16:creationId xmlns:a16="http://schemas.microsoft.com/office/drawing/2014/main" id="{E23B9DD4-CF52-0401-A8C2-FBFB482CAF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2958" y="4891965"/>
            <a:ext cx="2479770" cy="169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438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How to use your own android device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2031325"/>
          </a:xfrm>
          <a:prstGeom prst="rect">
            <a:avLst/>
          </a:prstGeom>
          <a:noFill/>
        </p:spPr>
        <p:txBody>
          <a:bodyPr wrap="square" rtlCol="0">
            <a:spAutoFit/>
          </a:bodyPr>
          <a:lstStyle/>
          <a:p>
            <a:pPr marL="342900" indent="-342900">
              <a:buAutoNum type="arabicPeriod"/>
            </a:pPr>
            <a:r>
              <a:rPr lang="en-IN" dirty="0"/>
              <a:t>Install a tool called </a:t>
            </a:r>
            <a:r>
              <a:rPr lang="en-IN" dirty="0" err="1"/>
              <a:t>Vysor</a:t>
            </a:r>
            <a:r>
              <a:rPr lang="en-IN" dirty="0"/>
              <a:t> in your computer – It will project your mobile screen on your computer.</a:t>
            </a:r>
          </a:p>
          <a:p>
            <a:endParaRPr lang="en-IN" dirty="0"/>
          </a:p>
          <a:p>
            <a:r>
              <a:rPr lang="en-IN" dirty="0">
                <a:hlinkClick r:id="rId4"/>
              </a:rPr>
              <a:t>https://www.vysor.io/</a:t>
            </a:r>
            <a:endParaRPr lang="en-IN" dirty="0"/>
          </a:p>
          <a:p>
            <a:endParaRPr lang="en-IN" dirty="0"/>
          </a:p>
          <a:p>
            <a:r>
              <a:rPr lang="en-IN" dirty="0"/>
              <a:t>You must have to use data cable which is capable to transfer data from phone to computer.</a:t>
            </a:r>
          </a:p>
          <a:p>
            <a:endParaRPr lang="en-IN" dirty="0"/>
          </a:p>
          <a:p>
            <a:r>
              <a:rPr lang="en-IN" dirty="0"/>
              <a:t>Enable developer mode.</a:t>
            </a:r>
          </a:p>
        </p:txBody>
      </p:sp>
    </p:spTree>
    <p:extLst>
      <p:ext uri="{BB962C8B-B14F-4D97-AF65-F5344CB8AC3E}">
        <p14:creationId xmlns:p14="http://schemas.microsoft.com/office/powerpoint/2010/main" val="3128482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2729" y="98350"/>
            <a:ext cx="10709608" cy="711081"/>
          </a:xfrm>
        </p:spPr>
        <p:txBody>
          <a:bodyPr/>
          <a:lstStyle/>
          <a:p>
            <a:r>
              <a:rPr lang="en-US" sz="3600" dirty="0">
                <a:solidFill>
                  <a:srgbClr val="000000"/>
                </a:solidFill>
                <a:latin typeface="Arial Black" panose="020B0A04020102020204" pitchFamily="34" charset="0"/>
              </a:rPr>
              <a:t>Cordova Basics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4142096" y="6612785"/>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2" name="Rectangle 1">
            <a:extLst>
              <a:ext uri="{FF2B5EF4-FFF2-40B4-BE49-F238E27FC236}">
                <a16:creationId xmlns:a16="http://schemas.microsoft.com/office/drawing/2014/main" id="{BC8654CD-48B5-5F4D-B722-D7F4D4415F2B}"/>
              </a:ext>
            </a:extLst>
          </p:cNvPr>
          <p:cNvSpPr>
            <a:spLocks noChangeArrowheads="1"/>
          </p:cNvSpPr>
          <p:nvPr/>
        </p:nvSpPr>
        <p:spPr bwMode="auto">
          <a:xfrm>
            <a:off x="0" y="967041"/>
            <a:ext cx="12000657" cy="588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566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mn-lt"/>
              </a:rPr>
              <a:t>Cordova</a:t>
            </a:r>
            <a:r>
              <a:rPr kumimoji="0" lang="en-US" altLang="en-US" sz="1600" b="0" i="0" u="none" strike="noStrike" cap="none" normalizeH="0" baseline="0" dirty="0">
                <a:ln>
                  <a:noFill/>
                </a:ln>
                <a:solidFill>
                  <a:srgbClr val="000000"/>
                </a:solidFill>
                <a:effectLst/>
                <a:latin typeface="+mn-lt"/>
              </a:rPr>
              <a:t> is a platform for building hybrid mobile applications using HTML, CSS and JavaScript.</a:t>
            </a:r>
            <a:endParaRPr kumimoji="0" lang="en-US" altLang="en-US" sz="1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The official documentation gives us the definition of the Cordova −</a:t>
            </a:r>
            <a:endParaRPr kumimoji="0" lang="en-US" altLang="en-US" sz="1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000000"/>
                </a:solidFill>
                <a:effectLst/>
                <a:latin typeface="+mn-lt"/>
              </a:rPr>
              <a:t>"Apache Cordova is an open-source mobile development framework. It allows you to use standard web technologies such as HTML5, CSS3, and JavaScript for cross-platform development, avoiding each mobile platform native development language. Applications execute within wrappers targeted to each platform, and rely on standards-compliant API bindings to access each device's sensors, data, and network status.“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mn-lt"/>
              </a:rPr>
              <a:t>Cordova Features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n-lt"/>
              </a:rPr>
              <a:t>Command Line Interface (Cordova CLI)</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This tool can be used for starting projects, building processes for different platforms, installing plugins and lot of other useful things that make the development process easier. You will learn how to use the Command Line Interface in the subsequent chapters.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n-lt"/>
              </a:rPr>
              <a:t>Cordova Core Components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Cordova offers a set of core components that every mobile application needs. These components will be used for creating base of the app so we can spend more time to implement our own logic.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n-lt"/>
              </a:rPr>
              <a:t>Cordova Plugins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Cordova offers API that will be used for implementing native mobile functions to our JavaScript app.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n-lt"/>
              </a:rPr>
              <a:t>License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Cordova is licensed under the Apache License, Version 2.0. Apache and the Apache feather logos are trademarks of The Apache Software Foundation.</a:t>
            </a: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7840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Cordova Advantages</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57790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anose="020B0604020202020204" pitchFamily="2" charset="0"/>
              </a:rPr>
              <a:t>Cordova offers one platform for building hybrid mobile apps so we can develop one app that will be used on different mobile platforms – IOS, Android, Windows Phone, Amazon-</a:t>
            </a:r>
            <a:r>
              <a:rPr kumimoji="0" lang="en-US" altLang="en-US" sz="1800" b="0" i="0" u="none" strike="noStrike" cap="none" normalizeH="0" baseline="0" dirty="0" err="1">
                <a:ln>
                  <a:noFill/>
                </a:ln>
                <a:solidFill>
                  <a:srgbClr val="000000"/>
                </a:solidFill>
                <a:effectLst/>
                <a:latin typeface="Nunito" panose="020B0604020202020204" pitchFamily="2" charset="0"/>
              </a:rPr>
              <a:t>fireos</a:t>
            </a:r>
            <a:r>
              <a:rPr kumimoji="0" lang="en-US" altLang="en-US" sz="1800" b="0" i="0" u="none" strike="noStrike" cap="none" normalizeH="0" baseline="0" dirty="0">
                <a:ln>
                  <a:noFill/>
                </a:ln>
                <a:solidFill>
                  <a:srgbClr val="000000"/>
                </a:solidFill>
                <a:effectLst/>
                <a:latin typeface="Nunito" panose="020B0604020202020204" pitchFamily="2" charset="0"/>
              </a:rPr>
              <a:t>, blackberry, Firefox OS, Ubuntu and </a:t>
            </a:r>
            <a:r>
              <a:rPr kumimoji="0" lang="en-US" altLang="en-US" sz="1800" b="0" i="0" u="none" strike="noStrike" cap="none" normalizeH="0" baseline="0" dirty="0" err="1">
                <a:ln>
                  <a:noFill/>
                </a:ln>
                <a:solidFill>
                  <a:srgbClr val="000000"/>
                </a:solidFill>
                <a:effectLst/>
                <a:latin typeface="Nunito" panose="020B0604020202020204" pitchFamily="2" charset="0"/>
              </a:rPr>
              <a:t>tizien</a:t>
            </a:r>
            <a:r>
              <a:rPr kumimoji="0" lang="en-US" altLang="en-US" sz="1800" b="0" i="0" u="none" strike="noStrike" cap="none" normalizeH="0" baseline="0" dirty="0">
                <a:ln>
                  <a:noFill/>
                </a:ln>
                <a:solidFill>
                  <a:srgbClr val="000000"/>
                </a:solidFill>
                <a:effectLst/>
                <a:latin typeface="Nunito" panose="020B0604020202020204"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000000"/>
              </a:solidFill>
              <a:effectLst/>
              <a:latin typeface="Nunito"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anose="020B0604020202020204" pitchFamily="2" charset="0"/>
              </a:rPr>
              <a:t>It is faster to develop hybrid app then native app so Cordova can save on the development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000000"/>
              </a:solidFill>
              <a:effectLst/>
              <a:latin typeface="Nunito"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anose="020B0604020202020204" pitchFamily="2" charset="0"/>
              </a:rPr>
              <a:t>Since we are using JavaScript when working with Cordova, we don't need to learn platform specific programming languages.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000000"/>
              </a:solidFill>
              <a:effectLst/>
              <a:latin typeface="Nunito"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anose="020B0604020202020204" pitchFamily="2" charset="0"/>
              </a:rPr>
              <a:t>There are many community add-ons that can be used with Cordova, these have several libraries and frameworks, which are optimized for working with it.</a:t>
            </a:r>
            <a:endParaRPr kumimoji="0" lang="en-US" altLang="en-US" sz="1800" b="0" i="0" u="none" strike="noStrike" cap="none" normalizeH="0" baseline="0" dirty="0">
              <a:ln>
                <a:noFill/>
              </a:ln>
              <a:solidFill>
                <a:srgbClr val="747579"/>
              </a:solidFill>
              <a:effectLst/>
              <a:latin typeface="Nunito" panose="020B0604020202020204" pitchFamily="2" charset="0"/>
            </a:endParaRPr>
          </a:p>
          <a:p>
            <a:endParaRPr lang="en-IN" dirty="0"/>
          </a:p>
        </p:txBody>
      </p:sp>
    </p:spTree>
    <p:extLst>
      <p:ext uri="{BB962C8B-B14F-4D97-AF65-F5344CB8AC3E}">
        <p14:creationId xmlns:p14="http://schemas.microsoft.com/office/powerpoint/2010/main" val="3191864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Cordova Limitations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26237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Nunito" panose="020B0604020202020204" pitchFamily="2" charset="0"/>
              </a:rPr>
              <a:t>Following are the limitations of Cordova.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0" i="0" u="none" strike="noStrike" cap="none" normalizeH="0" baseline="0" dirty="0">
                <a:ln>
                  <a:noFill/>
                </a:ln>
                <a:solidFill>
                  <a:srgbClr val="000000"/>
                </a:solidFill>
                <a:effectLst/>
                <a:latin typeface="Nunito" panose="020B0604020202020204" pitchFamily="2" charset="0"/>
              </a:rPr>
              <a:t>Hybrid apps are slower than native ones, so it is not optimal to use Cordova for large apps that require lots of data and functionality.</a:t>
            </a: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0" i="0" u="none" strike="noStrike" cap="none" normalizeH="0" baseline="0" dirty="0">
                <a:ln>
                  <a:noFill/>
                </a:ln>
                <a:solidFill>
                  <a:srgbClr val="000000"/>
                </a:solidFill>
                <a:effectLst/>
                <a:latin typeface="Nunito" panose="020B0604020202020204" pitchFamily="2" charset="0"/>
              </a:rPr>
              <a:t>Cross browser compatibility can create lots of issues. Most of the time we are building apps for different platforms so the testing and optimizing can be time consuming since we need to cover large number of devices and operating systems.</a:t>
            </a: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0" i="0" u="none" strike="noStrike" cap="none" normalizeH="0" baseline="0" dirty="0">
                <a:ln>
                  <a:noFill/>
                </a:ln>
                <a:solidFill>
                  <a:srgbClr val="000000"/>
                </a:solidFill>
                <a:effectLst/>
                <a:latin typeface="Nunito" panose="020B0604020202020204" pitchFamily="2" charset="0"/>
              </a:rPr>
              <a:t>Some plugins have compatibility issues with different devices and platforms. There are also some native APIs that are not yet supported by Cordova.</a:t>
            </a:r>
            <a:endParaRPr kumimoji="0" lang="en-US" altLang="en-US" sz="1800" b="0" i="0" u="none" strike="noStrike" cap="none" normalizeH="0" baseline="0" dirty="0">
              <a:ln>
                <a:noFill/>
              </a:ln>
              <a:solidFill>
                <a:srgbClr val="747579"/>
              </a:solidFill>
              <a:effectLst/>
              <a:latin typeface="Nunito" panose="020B0604020202020204" pitchFamily="2" charset="0"/>
            </a:endParaRPr>
          </a:p>
        </p:txBody>
      </p:sp>
    </p:spTree>
    <p:extLst>
      <p:ext uri="{BB962C8B-B14F-4D97-AF65-F5344CB8AC3E}">
        <p14:creationId xmlns:p14="http://schemas.microsoft.com/office/powerpoint/2010/main" val="3689026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The Config.xml file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graphicFrame>
        <p:nvGraphicFramePr>
          <p:cNvPr id="2" name="Table 1">
            <a:extLst>
              <a:ext uri="{FF2B5EF4-FFF2-40B4-BE49-F238E27FC236}">
                <a16:creationId xmlns:a16="http://schemas.microsoft.com/office/drawing/2014/main" id="{6624EF53-FDB4-B3EF-A404-C73862601E32}"/>
              </a:ext>
            </a:extLst>
          </p:cNvPr>
          <p:cNvGraphicFramePr>
            <a:graphicFrameLocks noGrp="1"/>
          </p:cNvGraphicFramePr>
          <p:nvPr>
            <p:extLst>
              <p:ext uri="{D42A27DB-BD31-4B8C-83A1-F6EECF244321}">
                <p14:modId xmlns:p14="http://schemas.microsoft.com/office/powerpoint/2010/main" val="3140881462"/>
              </p:ext>
            </p:extLst>
          </p:nvPr>
        </p:nvGraphicFramePr>
        <p:xfrm>
          <a:off x="300942" y="1158652"/>
          <a:ext cx="10960050" cy="5117610"/>
        </p:xfrm>
        <a:graphic>
          <a:graphicData uri="http://schemas.openxmlformats.org/drawingml/2006/table">
            <a:tbl>
              <a:tblPr>
                <a:tableStyleId>{ED083AE6-46FA-4A59-8FB0-9F97EB10719F}</a:tableStyleId>
              </a:tblPr>
              <a:tblGrid>
                <a:gridCol w="983848">
                  <a:extLst>
                    <a:ext uri="{9D8B030D-6E8A-4147-A177-3AD203B41FA5}">
                      <a16:colId xmlns:a16="http://schemas.microsoft.com/office/drawing/2014/main" val="338674461"/>
                    </a:ext>
                  </a:extLst>
                </a:gridCol>
                <a:gridCol w="9976202">
                  <a:extLst>
                    <a:ext uri="{9D8B030D-6E8A-4147-A177-3AD203B41FA5}">
                      <a16:colId xmlns:a16="http://schemas.microsoft.com/office/drawing/2014/main" val="3583281628"/>
                    </a:ext>
                  </a:extLst>
                </a:gridCol>
              </a:tblGrid>
              <a:tr h="162823">
                <a:tc>
                  <a:txBody>
                    <a:bodyPr/>
                    <a:lstStyle/>
                    <a:p>
                      <a:pPr algn="ctr" fontAlgn="t"/>
                      <a:r>
                        <a:rPr lang="en-US" sz="1400">
                          <a:effectLst/>
                        </a:rPr>
                        <a:t>S.No</a:t>
                      </a:r>
                    </a:p>
                  </a:txBody>
                  <a:tcPr marL="22257" marR="22257" marT="22257" marB="22257"/>
                </a:tc>
                <a:tc>
                  <a:txBody>
                    <a:bodyPr/>
                    <a:lstStyle/>
                    <a:p>
                      <a:pPr algn="ctr" fontAlgn="t"/>
                      <a:r>
                        <a:rPr lang="en-US" sz="1400">
                          <a:effectLst/>
                        </a:rPr>
                        <a:t>Element &amp; Details</a:t>
                      </a:r>
                    </a:p>
                  </a:txBody>
                  <a:tcPr marL="22257" marR="22257" marT="22257" marB="22257"/>
                </a:tc>
                <a:extLst>
                  <a:ext uri="{0D108BD9-81ED-4DB2-BD59-A6C34878D82A}">
                    <a16:rowId xmlns:a16="http://schemas.microsoft.com/office/drawing/2014/main" val="1516197085"/>
                  </a:ext>
                </a:extLst>
              </a:tr>
              <a:tr h="479388">
                <a:tc>
                  <a:txBody>
                    <a:bodyPr/>
                    <a:lstStyle/>
                    <a:p>
                      <a:pPr algn="ctr" fontAlgn="ctr"/>
                      <a:r>
                        <a:rPr lang="en-US" sz="1400">
                          <a:effectLst/>
                        </a:rPr>
                        <a:t>1</a:t>
                      </a:r>
                      <a:endParaRPr lang="en-US" sz="1400">
                        <a:effectLst/>
                        <a:latin typeface="+mn-lt"/>
                      </a:endParaRPr>
                    </a:p>
                  </a:txBody>
                  <a:tcPr marL="22257" marR="22257" marT="22257" marB="22257" anchor="ctr"/>
                </a:tc>
                <a:tc>
                  <a:txBody>
                    <a:bodyPr/>
                    <a:lstStyle/>
                    <a:p>
                      <a:pPr algn="just" fontAlgn="t"/>
                      <a:r>
                        <a:rPr lang="en-US" sz="1400" b="1" dirty="0">
                          <a:solidFill>
                            <a:srgbClr val="000000"/>
                          </a:solidFill>
                          <a:effectLst/>
                        </a:rPr>
                        <a:t>widget</a:t>
                      </a:r>
                      <a:endParaRPr lang="en-US" sz="1400" dirty="0">
                        <a:solidFill>
                          <a:srgbClr val="000000"/>
                        </a:solidFill>
                        <a:effectLst/>
                      </a:endParaRPr>
                    </a:p>
                    <a:p>
                      <a:pPr algn="just" fontAlgn="t"/>
                      <a:r>
                        <a:rPr lang="en-US" sz="1400" dirty="0">
                          <a:solidFill>
                            <a:srgbClr val="000000"/>
                          </a:solidFill>
                          <a:effectLst/>
                        </a:rPr>
                        <a:t>The app reverse domain value that we specified when creating the app.</a:t>
                      </a:r>
                      <a:endParaRPr lang="en-US" sz="1400" dirty="0">
                        <a:solidFill>
                          <a:srgbClr val="000000"/>
                        </a:solidFill>
                        <a:effectLst/>
                        <a:latin typeface="+mn-lt"/>
                      </a:endParaRPr>
                    </a:p>
                  </a:txBody>
                  <a:tcPr marL="22257" marR="22257" marT="22257" marB="22257"/>
                </a:tc>
                <a:extLst>
                  <a:ext uri="{0D108BD9-81ED-4DB2-BD59-A6C34878D82A}">
                    <a16:rowId xmlns:a16="http://schemas.microsoft.com/office/drawing/2014/main" val="1732744127"/>
                  </a:ext>
                </a:extLst>
              </a:tr>
              <a:tr h="479388">
                <a:tc>
                  <a:txBody>
                    <a:bodyPr/>
                    <a:lstStyle/>
                    <a:p>
                      <a:pPr algn="ctr" fontAlgn="ctr"/>
                      <a:r>
                        <a:rPr lang="en-US" sz="1400">
                          <a:effectLst/>
                        </a:rPr>
                        <a:t>2</a:t>
                      </a:r>
                      <a:endParaRPr lang="en-US" sz="1400">
                        <a:effectLst/>
                        <a:latin typeface="+mn-lt"/>
                      </a:endParaRPr>
                    </a:p>
                  </a:txBody>
                  <a:tcPr marL="22257" marR="22257" marT="22257" marB="22257" anchor="ctr"/>
                </a:tc>
                <a:tc>
                  <a:txBody>
                    <a:bodyPr/>
                    <a:lstStyle/>
                    <a:p>
                      <a:pPr algn="just" fontAlgn="t"/>
                      <a:r>
                        <a:rPr lang="en-US" sz="1400" b="1" dirty="0">
                          <a:solidFill>
                            <a:srgbClr val="000000"/>
                          </a:solidFill>
                          <a:effectLst/>
                        </a:rPr>
                        <a:t>name</a:t>
                      </a:r>
                      <a:endParaRPr lang="en-US" sz="1400" dirty="0">
                        <a:solidFill>
                          <a:srgbClr val="000000"/>
                        </a:solidFill>
                        <a:effectLst/>
                      </a:endParaRPr>
                    </a:p>
                    <a:p>
                      <a:pPr algn="just" fontAlgn="t"/>
                      <a:r>
                        <a:rPr lang="en-US" sz="1400" dirty="0">
                          <a:solidFill>
                            <a:srgbClr val="000000"/>
                          </a:solidFill>
                          <a:effectLst/>
                        </a:rPr>
                        <a:t>The name of the app that we specified when creating the app.</a:t>
                      </a:r>
                      <a:endParaRPr lang="en-US" sz="1400" dirty="0">
                        <a:solidFill>
                          <a:srgbClr val="000000"/>
                        </a:solidFill>
                        <a:effectLst/>
                        <a:latin typeface="+mn-lt"/>
                      </a:endParaRPr>
                    </a:p>
                  </a:txBody>
                  <a:tcPr marL="22257" marR="22257" marT="22257" marB="22257"/>
                </a:tc>
                <a:extLst>
                  <a:ext uri="{0D108BD9-81ED-4DB2-BD59-A6C34878D82A}">
                    <a16:rowId xmlns:a16="http://schemas.microsoft.com/office/drawing/2014/main" val="2426568452"/>
                  </a:ext>
                </a:extLst>
              </a:tr>
              <a:tr h="277708">
                <a:tc>
                  <a:txBody>
                    <a:bodyPr/>
                    <a:lstStyle/>
                    <a:p>
                      <a:pPr algn="ctr" fontAlgn="ctr"/>
                      <a:r>
                        <a:rPr lang="en-US" sz="1400">
                          <a:effectLst/>
                        </a:rPr>
                        <a:t>3</a:t>
                      </a:r>
                      <a:endParaRPr lang="en-US" sz="1400">
                        <a:effectLst/>
                        <a:latin typeface="+mn-lt"/>
                      </a:endParaRPr>
                    </a:p>
                  </a:txBody>
                  <a:tcPr marL="22257" marR="22257" marT="22257" marB="22257" anchor="ctr"/>
                </a:tc>
                <a:tc>
                  <a:txBody>
                    <a:bodyPr/>
                    <a:lstStyle/>
                    <a:p>
                      <a:pPr algn="just" fontAlgn="t"/>
                      <a:r>
                        <a:rPr lang="en-US" sz="1400" b="1" dirty="0">
                          <a:solidFill>
                            <a:srgbClr val="000000"/>
                          </a:solidFill>
                          <a:effectLst/>
                        </a:rPr>
                        <a:t>description</a:t>
                      </a:r>
                      <a:endParaRPr lang="en-US" sz="1400" dirty="0">
                        <a:solidFill>
                          <a:srgbClr val="000000"/>
                        </a:solidFill>
                        <a:effectLst/>
                      </a:endParaRPr>
                    </a:p>
                    <a:p>
                      <a:pPr algn="just" fontAlgn="t"/>
                      <a:r>
                        <a:rPr lang="en-US" sz="1400" dirty="0">
                          <a:solidFill>
                            <a:srgbClr val="000000"/>
                          </a:solidFill>
                          <a:effectLst/>
                        </a:rPr>
                        <a:t>Description for the app.</a:t>
                      </a:r>
                      <a:endParaRPr lang="en-US" sz="1400" dirty="0">
                        <a:solidFill>
                          <a:srgbClr val="000000"/>
                        </a:solidFill>
                        <a:effectLst/>
                        <a:latin typeface="+mn-lt"/>
                      </a:endParaRPr>
                    </a:p>
                  </a:txBody>
                  <a:tcPr marL="22257" marR="22257" marT="22257" marB="22257"/>
                </a:tc>
                <a:extLst>
                  <a:ext uri="{0D108BD9-81ED-4DB2-BD59-A6C34878D82A}">
                    <a16:rowId xmlns:a16="http://schemas.microsoft.com/office/drawing/2014/main" val="1605285785"/>
                  </a:ext>
                </a:extLst>
              </a:tr>
              <a:tr h="277708">
                <a:tc>
                  <a:txBody>
                    <a:bodyPr/>
                    <a:lstStyle/>
                    <a:p>
                      <a:pPr algn="ctr" fontAlgn="ctr"/>
                      <a:r>
                        <a:rPr lang="en-US" sz="1400">
                          <a:effectLst/>
                        </a:rPr>
                        <a:t>4</a:t>
                      </a:r>
                      <a:endParaRPr lang="en-US" sz="1400">
                        <a:effectLst/>
                        <a:latin typeface="+mn-lt"/>
                      </a:endParaRPr>
                    </a:p>
                  </a:txBody>
                  <a:tcPr marL="22257" marR="22257" marT="22257" marB="22257" anchor="ctr"/>
                </a:tc>
                <a:tc>
                  <a:txBody>
                    <a:bodyPr/>
                    <a:lstStyle/>
                    <a:p>
                      <a:pPr algn="just" fontAlgn="t"/>
                      <a:r>
                        <a:rPr lang="en-US" sz="1400" b="1">
                          <a:solidFill>
                            <a:srgbClr val="000000"/>
                          </a:solidFill>
                          <a:effectLst/>
                        </a:rPr>
                        <a:t>author</a:t>
                      </a:r>
                      <a:endParaRPr lang="en-US" sz="1400">
                        <a:solidFill>
                          <a:srgbClr val="000000"/>
                        </a:solidFill>
                        <a:effectLst/>
                      </a:endParaRPr>
                    </a:p>
                    <a:p>
                      <a:pPr algn="just" fontAlgn="t"/>
                      <a:r>
                        <a:rPr lang="en-US" sz="1400">
                          <a:solidFill>
                            <a:srgbClr val="000000"/>
                          </a:solidFill>
                          <a:effectLst/>
                        </a:rPr>
                        <a:t>Author of the app.</a:t>
                      </a:r>
                      <a:endParaRPr lang="en-US" sz="1400">
                        <a:solidFill>
                          <a:srgbClr val="000000"/>
                        </a:solidFill>
                        <a:effectLst/>
                        <a:latin typeface="+mn-lt"/>
                      </a:endParaRPr>
                    </a:p>
                  </a:txBody>
                  <a:tcPr marL="22257" marR="22257" marT="22257" marB="22257"/>
                </a:tc>
                <a:extLst>
                  <a:ext uri="{0D108BD9-81ED-4DB2-BD59-A6C34878D82A}">
                    <a16:rowId xmlns:a16="http://schemas.microsoft.com/office/drawing/2014/main" val="1237447351"/>
                  </a:ext>
                </a:extLst>
              </a:tr>
              <a:tr h="479388">
                <a:tc>
                  <a:txBody>
                    <a:bodyPr/>
                    <a:lstStyle/>
                    <a:p>
                      <a:pPr algn="ctr" fontAlgn="ctr"/>
                      <a:r>
                        <a:rPr lang="en-US" sz="1400">
                          <a:effectLst/>
                        </a:rPr>
                        <a:t>5</a:t>
                      </a:r>
                      <a:endParaRPr lang="en-US" sz="1400">
                        <a:effectLst/>
                        <a:latin typeface="+mn-lt"/>
                      </a:endParaRPr>
                    </a:p>
                  </a:txBody>
                  <a:tcPr marL="22257" marR="22257" marT="22257" marB="22257" anchor="ctr"/>
                </a:tc>
                <a:tc>
                  <a:txBody>
                    <a:bodyPr/>
                    <a:lstStyle/>
                    <a:p>
                      <a:pPr algn="just" fontAlgn="t"/>
                      <a:r>
                        <a:rPr lang="en-US" sz="1400" b="1">
                          <a:solidFill>
                            <a:srgbClr val="000000"/>
                          </a:solidFill>
                          <a:effectLst/>
                        </a:rPr>
                        <a:t>content</a:t>
                      </a:r>
                      <a:endParaRPr lang="en-US" sz="1400">
                        <a:solidFill>
                          <a:srgbClr val="000000"/>
                        </a:solidFill>
                        <a:effectLst/>
                      </a:endParaRPr>
                    </a:p>
                    <a:p>
                      <a:pPr algn="just" fontAlgn="t"/>
                      <a:r>
                        <a:rPr lang="en-US" sz="1400">
                          <a:solidFill>
                            <a:srgbClr val="000000"/>
                          </a:solidFill>
                          <a:effectLst/>
                        </a:rPr>
                        <a:t>The app's starting page. It is placed inside the </a:t>
                      </a:r>
                      <a:r>
                        <a:rPr lang="en-US" sz="1400" b="1">
                          <a:solidFill>
                            <a:srgbClr val="000000"/>
                          </a:solidFill>
                          <a:effectLst/>
                        </a:rPr>
                        <a:t>www</a:t>
                      </a:r>
                      <a:r>
                        <a:rPr lang="en-US" sz="1400">
                          <a:solidFill>
                            <a:srgbClr val="000000"/>
                          </a:solidFill>
                          <a:effectLst/>
                        </a:rPr>
                        <a:t> directory.</a:t>
                      </a:r>
                      <a:endParaRPr lang="en-US" sz="1400">
                        <a:solidFill>
                          <a:srgbClr val="000000"/>
                        </a:solidFill>
                        <a:effectLst/>
                        <a:latin typeface="+mn-lt"/>
                      </a:endParaRPr>
                    </a:p>
                  </a:txBody>
                  <a:tcPr marL="22257" marR="22257" marT="22257" marB="22257"/>
                </a:tc>
                <a:extLst>
                  <a:ext uri="{0D108BD9-81ED-4DB2-BD59-A6C34878D82A}">
                    <a16:rowId xmlns:a16="http://schemas.microsoft.com/office/drawing/2014/main" val="1567290620"/>
                  </a:ext>
                </a:extLst>
              </a:tr>
              <a:tr h="371526">
                <a:tc>
                  <a:txBody>
                    <a:bodyPr/>
                    <a:lstStyle/>
                    <a:p>
                      <a:pPr algn="ctr" fontAlgn="ctr"/>
                      <a:r>
                        <a:rPr lang="en-US" sz="1400">
                          <a:effectLst/>
                        </a:rPr>
                        <a:t>6</a:t>
                      </a:r>
                      <a:endParaRPr lang="en-US" sz="1400">
                        <a:effectLst/>
                        <a:latin typeface="+mn-lt"/>
                      </a:endParaRPr>
                    </a:p>
                  </a:txBody>
                  <a:tcPr marL="22257" marR="22257" marT="22257" marB="22257" anchor="ctr"/>
                </a:tc>
                <a:tc>
                  <a:txBody>
                    <a:bodyPr/>
                    <a:lstStyle/>
                    <a:p>
                      <a:pPr algn="just" fontAlgn="t"/>
                      <a:r>
                        <a:rPr lang="en-US" sz="1400" b="1">
                          <a:solidFill>
                            <a:srgbClr val="000000"/>
                          </a:solidFill>
                          <a:effectLst/>
                        </a:rPr>
                        <a:t>plugin</a:t>
                      </a:r>
                      <a:endParaRPr lang="en-US" sz="1400">
                        <a:solidFill>
                          <a:srgbClr val="000000"/>
                        </a:solidFill>
                        <a:effectLst/>
                      </a:endParaRPr>
                    </a:p>
                    <a:p>
                      <a:pPr algn="just" fontAlgn="t"/>
                      <a:r>
                        <a:rPr lang="en-US" sz="1400">
                          <a:solidFill>
                            <a:srgbClr val="000000"/>
                          </a:solidFill>
                          <a:effectLst/>
                        </a:rPr>
                        <a:t>The plugins that are currently installed.</a:t>
                      </a:r>
                      <a:endParaRPr lang="en-US" sz="1400">
                        <a:solidFill>
                          <a:srgbClr val="000000"/>
                        </a:solidFill>
                        <a:effectLst/>
                        <a:latin typeface="+mn-lt"/>
                      </a:endParaRPr>
                    </a:p>
                  </a:txBody>
                  <a:tcPr marL="22257" marR="22257" marT="22257" marB="22257"/>
                </a:tc>
                <a:extLst>
                  <a:ext uri="{0D108BD9-81ED-4DB2-BD59-A6C34878D82A}">
                    <a16:rowId xmlns:a16="http://schemas.microsoft.com/office/drawing/2014/main" val="1681578054"/>
                  </a:ext>
                </a:extLst>
              </a:tr>
              <a:tr h="841524">
                <a:tc>
                  <a:txBody>
                    <a:bodyPr/>
                    <a:lstStyle/>
                    <a:p>
                      <a:pPr algn="ctr" fontAlgn="ctr"/>
                      <a:r>
                        <a:rPr lang="en-US" sz="1400">
                          <a:effectLst/>
                        </a:rPr>
                        <a:t>7</a:t>
                      </a:r>
                      <a:endParaRPr lang="en-US" sz="1400">
                        <a:effectLst/>
                        <a:latin typeface="+mn-lt"/>
                      </a:endParaRPr>
                    </a:p>
                  </a:txBody>
                  <a:tcPr marL="22257" marR="22257" marT="22257" marB="22257" anchor="ctr"/>
                </a:tc>
                <a:tc>
                  <a:txBody>
                    <a:bodyPr/>
                    <a:lstStyle/>
                    <a:p>
                      <a:pPr algn="just" fontAlgn="t"/>
                      <a:r>
                        <a:rPr lang="en-US" sz="1400" b="1" dirty="0">
                          <a:solidFill>
                            <a:srgbClr val="000000"/>
                          </a:solidFill>
                          <a:effectLst/>
                        </a:rPr>
                        <a:t>access</a:t>
                      </a:r>
                      <a:endParaRPr lang="en-US" sz="1400" dirty="0">
                        <a:solidFill>
                          <a:srgbClr val="000000"/>
                        </a:solidFill>
                        <a:effectLst/>
                      </a:endParaRPr>
                    </a:p>
                    <a:p>
                      <a:pPr algn="just" fontAlgn="t"/>
                      <a:r>
                        <a:rPr lang="en-US" sz="1400" dirty="0">
                          <a:solidFill>
                            <a:srgbClr val="000000"/>
                          </a:solidFill>
                          <a:effectLst/>
                        </a:rPr>
                        <a:t>Used to control access to external domains. The default </a:t>
                      </a:r>
                      <a:r>
                        <a:rPr lang="en-US" sz="1400" b="1" dirty="0">
                          <a:solidFill>
                            <a:srgbClr val="000000"/>
                          </a:solidFill>
                          <a:effectLst/>
                        </a:rPr>
                        <a:t>origin</a:t>
                      </a:r>
                      <a:r>
                        <a:rPr lang="en-US" sz="1400" dirty="0">
                          <a:solidFill>
                            <a:srgbClr val="000000"/>
                          </a:solidFill>
                          <a:effectLst/>
                        </a:rPr>
                        <a:t> value is set to * which means that access is allowed to any domain. This value will not allow some specific URLs to be opened to protect information.</a:t>
                      </a:r>
                      <a:endParaRPr lang="en-US" sz="1400" dirty="0">
                        <a:solidFill>
                          <a:srgbClr val="000000"/>
                        </a:solidFill>
                        <a:effectLst/>
                        <a:latin typeface="+mn-lt"/>
                      </a:endParaRPr>
                    </a:p>
                  </a:txBody>
                  <a:tcPr marL="22257" marR="22257" marT="22257" marB="22257"/>
                </a:tc>
                <a:extLst>
                  <a:ext uri="{0D108BD9-81ED-4DB2-BD59-A6C34878D82A}">
                    <a16:rowId xmlns:a16="http://schemas.microsoft.com/office/drawing/2014/main" val="2947415200"/>
                  </a:ext>
                </a:extLst>
              </a:tr>
              <a:tr h="695112">
                <a:tc>
                  <a:txBody>
                    <a:bodyPr/>
                    <a:lstStyle/>
                    <a:p>
                      <a:pPr algn="ctr" fontAlgn="ctr"/>
                      <a:r>
                        <a:rPr lang="en-US" sz="1400">
                          <a:effectLst/>
                        </a:rPr>
                        <a:t>8</a:t>
                      </a:r>
                      <a:endParaRPr lang="en-US" sz="1400">
                        <a:effectLst/>
                        <a:latin typeface="+mn-lt"/>
                      </a:endParaRPr>
                    </a:p>
                  </a:txBody>
                  <a:tcPr marL="22257" marR="22257" marT="22257" marB="22257" anchor="ctr"/>
                </a:tc>
                <a:tc>
                  <a:txBody>
                    <a:bodyPr/>
                    <a:lstStyle/>
                    <a:p>
                      <a:pPr algn="just" fontAlgn="t"/>
                      <a:r>
                        <a:rPr lang="en-US" sz="1400" b="1">
                          <a:solidFill>
                            <a:srgbClr val="000000"/>
                          </a:solidFill>
                          <a:effectLst/>
                        </a:rPr>
                        <a:t>allow-intent</a:t>
                      </a:r>
                      <a:endParaRPr lang="en-US" sz="1400">
                        <a:solidFill>
                          <a:srgbClr val="000000"/>
                        </a:solidFill>
                        <a:effectLst/>
                      </a:endParaRPr>
                    </a:p>
                    <a:p>
                      <a:pPr algn="just" fontAlgn="t"/>
                      <a:r>
                        <a:rPr lang="en-US" sz="1400">
                          <a:solidFill>
                            <a:srgbClr val="000000"/>
                          </a:solidFill>
                          <a:effectLst/>
                        </a:rPr>
                        <a:t>Allows specific URLs to ask the app to open. For example, </a:t>
                      </a:r>
                      <a:r>
                        <a:rPr lang="en-US" sz="1400" b="1">
                          <a:solidFill>
                            <a:srgbClr val="000000"/>
                          </a:solidFill>
                          <a:effectLst/>
                        </a:rPr>
                        <a:t>&lt;allow-intent href = "tel:*" /&gt;</a:t>
                      </a:r>
                      <a:r>
                        <a:rPr lang="en-US" sz="1400">
                          <a:solidFill>
                            <a:srgbClr val="000000"/>
                          </a:solidFill>
                          <a:effectLst/>
                        </a:rPr>
                        <a:t> will allow tel: links to open the dialer.</a:t>
                      </a:r>
                      <a:endParaRPr lang="en-US" sz="1400">
                        <a:solidFill>
                          <a:srgbClr val="000000"/>
                        </a:solidFill>
                        <a:effectLst/>
                        <a:latin typeface="+mn-lt"/>
                      </a:endParaRPr>
                    </a:p>
                  </a:txBody>
                  <a:tcPr marL="22257" marR="22257" marT="22257" marB="22257"/>
                </a:tc>
                <a:extLst>
                  <a:ext uri="{0D108BD9-81ED-4DB2-BD59-A6C34878D82A}">
                    <a16:rowId xmlns:a16="http://schemas.microsoft.com/office/drawing/2014/main" val="1040333511"/>
                  </a:ext>
                </a:extLst>
              </a:tr>
              <a:tr h="371526">
                <a:tc>
                  <a:txBody>
                    <a:bodyPr/>
                    <a:lstStyle/>
                    <a:p>
                      <a:pPr algn="ctr" fontAlgn="ctr"/>
                      <a:r>
                        <a:rPr lang="en-US" sz="1400">
                          <a:effectLst/>
                        </a:rPr>
                        <a:t>9</a:t>
                      </a:r>
                      <a:endParaRPr lang="en-US" sz="1400">
                        <a:effectLst/>
                        <a:latin typeface="+mn-lt"/>
                      </a:endParaRPr>
                    </a:p>
                  </a:txBody>
                  <a:tcPr marL="22257" marR="22257" marT="22257" marB="22257" anchor="ctr"/>
                </a:tc>
                <a:tc>
                  <a:txBody>
                    <a:bodyPr/>
                    <a:lstStyle/>
                    <a:p>
                      <a:pPr algn="just" fontAlgn="t"/>
                      <a:r>
                        <a:rPr lang="en-US" sz="1400" b="1" dirty="0">
                          <a:solidFill>
                            <a:srgbClr val="000000"/>
                          </a:solidFill>
                          <a:effectLst/>
                        </a:rPr>
                        <a:t>platform</a:t>
                      </a:r>
                      <a:endParaRPr lang="en-US" sz="1400" dirty="0">
                        <a:solidFill>
                          <a:srgbClr val="000000"/>
                        </a:solidFill>
                        <a:effectLst/>
                      </a:endParaRPr>
                    </a:p>
                    <a:p>
                      <a:pPr algn="just" fontAlgn="t"/>
                      <a:r>
                        <a:rPr lang="en-US" sz="1400" dirty="0">
                          <a:solidFill>
                            <a:srgbClr val="000000"/>
                          </a:solidFill>
                          <a:effectLst/>
                        </a:rPr>
                        <a:t>The platforms for building the app.</a:t>
                      </a:r>
                      <a:endParaRPr lang="en-US" sz="1400" dirty="0">
                        <a:solidFill>
                          <a:srgbClr val="000000"/>
                        </a:solidFill>
                        <a:effectLst/>
                        <a:latin typeface="+mn-lt"/>
                      </a:endParaRPr>
                    </a:p>
                  </a:txBody>
                  <a:tcPr marL="22257" marR="22257" marT="22257" marB="22257"/>
                </a:tc>
                <a:extLst>
                  <a:ext uri="{0D108BD9-81ED-4DB2-BD59-A6C34878D82A}">
                    <a16:rowId xmlns:a16="http://schemas.microsoft.com/office/drawing/2014/main" val="609791838"/>
                  </a:ext>
                </a:extLst>
              </a:tr>
            </a:tbl>
          </a:graphicData>
        </a:graphic>
      </p:graphicFrame>
    </p:spTree>
    <p:extLst>
      <p:ext uri="{BB962C8B-B14F-4D97-AF65-F5344CB8AC3E}">
        <p14:creationId xmlns:p14="http://schemas.microsoft.com/office/powerpoint/2010/main" val="1763724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7FAA6DC-1536-416E-B4F6-3833E416AB1E}"/>
              </a:ext>
            </a:extLst>
          </p:cNvPr>
          <p:cNvGrpSpPr/>
          <p:nvPr/>
        </p:nvGrpSpPr>
        <p:grpSpPr>
          <a:xfrm>
            <a:off x="5524082" y="1464561"/>
            <a:ext cx="7071410" cy="3928879"/>
            <a:chOff x="5226538" y="1484948"/>
            <a:chExt cx="7394331" cy="4108294"/>
          </a:xfrm>
        </p:grpSpPr>
        <p:pic>
          <p:nvPicPr>
            <p:cNvPr id="5" name="Graphic 4">
              <a:extLst>
                <a:ext uri="{FF2B5EF4-FFF2-40B4-BE49-F238E27FC236}">
                  <a16:creationId xmlns:a16="http://schemas.microsoft.com/office/drawing/2014/main" id="{54C521F4-6346-4048-9B0C-057D0E3924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26538" y="3856037"/>
              <a:ext cx="7394331" cy="1737205"/>
            </a:xfrm>
            <a:prstGeom prst="rect">
              <a:avLst/>
            </a:prstGeom>
          </p:spPr>
        </p:pic>
        <p:pic>
          <p:nvPicPr>
            <p:cNvPr id="7" name="Graphic 6">
              <a:extLst>
                <a:ext uri="{FF2B5EF4-FFF2-40B4-BE49-F238E27FC236}">
                  <a16:creationId xmlns:a16="http://schemas.microsoft.com/office/drawing/2014/main" id="{58219936-58A6-41EC-8EDC-928B79158B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4099" y="1484948"/>
              <a:ext cx="2059951" cy="3172624"/>
            </a:xfrm>
            <a:prstGeom prst="rect">
              <a:avLst/>
            </a:prstGeom>
          </p:spPr>
        </p:pic>
      </p:grpSp>
      <p:grpSp>
        <p:nvGrpSpPr>
          <p:cNvPr id="8" name="Group 7">
            <a:extLst>
              <a:ext uri="{FF2B5EF4-FFF2-40B4-BE49-F238E27FC236}">
                <a16:creationId xmlns:a16="http://schemas.microsoft.com/office/drawing/2014/main" id="{06FECE5F-119A-4FFC-94D6-2114D3691859}"/>
              </a:ext>
            </a:extLst>
          </p:cNvPr>
          <p:cNvGrpSpPr/>
          <p:nvPr/>
        </p:nvGrpSpPr>
        <p:grpSpPr>
          <a:xfrm>
            <a:off x="653131" y="789068"/>
            <a:ext cx="6134100" cy="4619205"/>
            <a:chOff x="653131" y="789068"/>
            <a:chExt cx="6134100" cy="4619205"/>
          </a:xfrm>
        </p:grpSpPr>
        <p:grpSp>
          <p:nvGrpSpPr>
            <p:cNvPr id="9" name="Group 8">
              <a:extLst>
                <a:ext uri="{FF2B5EF4-FFF2-40B4-BE49-F238E27FC236}">
                  <a16:creationId xmlns:a16="http://schemas.microsoft.com/office/drawing/2014/main" id="{0CC1D8C9-C0A6-4128-8221-F07D9BC7761A}"/>
                </a:ext>
              </a:extLst>
            </p:cNvPr>
            <p:cNvGrpSpPr/>
            <p:nvPr/>
          </p:nvGrpSpPr>
          <p:grpSpPr>
            <a:xfrm>
              <a:off x="653131" y="789068"/>
              <a:ext cx="6134100" cy="4619205"/>
              <a:chOff x="749307" y="-241980"/>
              <a:chExt cx="6134100" cy="4619205"/>
            </a:xfrm>
          </p:grpSpPr>
          <p:sp>
            <p:nvSpPr>
              <p:cNvPr id="11" name="TextBox 10">
                <a:extLst>
                  <a:ext uri="{FF2B5EF4-FFF2-40B4-BE49-F238E27FC236}">
                    <a16:creationId xmlns:a16="http://schemas.microsoft.com/office/drawing/2014/main" id="{C018E17D-E968-4234-B5CB-1B3C081D269C}"/>
                  </a:ext>
                </a:extLst>
              </p:cNvPr>
              <p:cNvSpPr txBox="1"/>
              <p:nvPr/>
            </p:nvSpPr>
            <p:spPr>
              <a:xfrm>
                <a:off x="843847" y="-241980"/>
                <a:ext cx="2715808" cy="830997"/>
              </a:xfrm>
              <a:prstGeom prst="rect">
                <a:avLst/>
              </a:prstGeom>
              <a:noFill/>
            </p:spPr>
            <p:txBody>
              <a:bodyPr wrap="none" rtlCol="0" anchor="b">
                <a:spAutoFit/>
              </a:bodyPr>
              <a:lstStyle/>
              <a:p>
                <a:r>
                  <a:rPr lang="en-US" sz="4800" b="0" i="0" dirty="0">
                    <a:solidFill>
                      <a:schemeClr val="accent2"/>
                    </a:solidFill>
                    <a:effectLst/>
                    <a:latin typeface="Arial Black" panose="020B0A04020102020204" pitchFamily="34" charset="0"/>
                  </a:rPr>
                  <a:t>Agenda</a:t>
                </a:r>
                <a:endParaRPr lang="en-US" sz="4800" dirty="0">
                  <a:solidFill>
                    <a:schemeClr val="accent2"/>
                  </a:solidFill>
                  <a:latin typeface="Arial Black" panose="020B0A04020102020204" pitchFamily="34" charset="0"/>
                </a:endParaRPr>
              </a:p>
            </p:txBody>
          </p:sp>
          <p:sp>
            <p:nvSpPr>
              <p:cNvPr id="12" name="TextBox 11">
                <a:extLst>
                  <a:ext uri="{FF2B5EF4-FFF2-40B4-BE49-F238E27FC236}">
                    <a16:creationId xmlns:a16="http://schemas.microsoft.com/office/drawing/2014/main" id="{231CA8CA-D943-406F-A2A4-7E6B1EB36EA0}"/>
                  </a:ext>
                </a:extLst>
              </p:cNvPr>
              <p:cNvSpPr txBox="1"/>
              <p:nvPr/>
            </p:nvSpPr>
            <p:spPr>
              <a:xfrm>
                <a:off x="749307" y="960905"/>
                <a:ext cx="6134100" cy="3416320"/>
              </a:xfrm>
              <a:prstGeom prst="rect">
                <a:avLst/>
              </a:prstGeom>
              <a:noFill/>
            </p:spPr>
            <p:txBody>
              <a:bodyPr wrap="square">
                <a:spAutoFit/>
              </a:bodyPr>
              <a:lstStyle/>
              <a:p>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Who is this course for ? </a:t>
                </a:r>
              </a:p>
              <a:p>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a:p>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Course outlook</a:t>
                </a:r>
              </a:p>
              <a:p>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a:p>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What we see today</a:t>
                </a:r>
              </a:p>
              <a:p>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a:p>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Live Demo</a:t>
                </a:r>
              </a:p>
              <a:p>
                <a:endPar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endParaRPr>
              </a:p>
              <a:p>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FAQs</a:t>
                </a:r>
              </a:p>
            </p:txBody>
          </p:sp>
        </p:grpSp>
        <p:cxnSp>
          <p:nvCxnSpPr>
            <p:cNvPr id="10" name="Straight Connector 9">
              <a:extLst>
                <a:ext uri="{FF2B5EF4-FFF2-40B4-BE49-F238E27FC236}">
                  <a16:creationId xmlns:a16="http://schemas.microsoft.com/office/drawing/2014/main" id="{5CB18494-1810-4B7D-9D2D-C95B8CE5DD82}"/>
                </a:ext>
              </a:extLst>
            </p:cNvPr>
            <p:cNvCxnSpPr>
              <a:cxnSpLocks/>
            </p:cNvCxnSpPr>
            <p:nvPr/>
          </p:nvCxnSpPr>
          <p:spPr>
            <a:xfrm>
              <a:off x="826371" y="1753119"/>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a:extLst>
              <a:ext uri="{FF2B5EF4-FFF2-40B4-BE49-F238E27FC236}">
                <a16:creationId xmlns:a16="http://schemas.microsoft.com/office/drawing/2014/main" id="{9E55F283-D8A1-4762-9BEA-D99FAF50290B}"/>
              </a:ext>
            </a:extLst>
          </p:cNvPr>
          <p:cNvGrpSpPr/>
          <p:nvPr/>
        </p:nvGrpSpPr>
        <p:grpSpPr>
          <a:xfrm rot="10800000">
            <a:off x="1" y="0"/>
            <a:ext cx="1932415" cy="1013437"/>
            <a:chOff x="11400127" y="5265813"/>
            <a:chExt cx="10220325" cy="5359955"/>
          </a:xfrm>
        </p:grpSpPr>
        <p:sp>
          <p:nvSpPr>
            <p:cNvPr id="16" name="Freeform 5">
              <a:extLst>
                <a:ext uri="{FF2B5EF4-FFF2-40B4-BE49-F238E27FC236}">
                  <a16:creationId xmlns:a16="http://schemas.microsoft.com/office/drawing/2014/main" id="{8A8117F7-96D6-4F37-ABBB-6A281954A7CE}"/>
                </a:ext>
              </a:extLst>
            </p:cNvPr>
            <p:cNvSpPr>
              <a:spLocks/>
            </p:cNvSpPr>
            <p:nvPr/>
          </p:nvSpPr>
          <p:spPr bwMode="auto">
            <a:xfrm>
              <a:off x="12591228" y="5265813"/>
              <a:ext cx="9019816" cy="4760641"/>
            </a:xfrm>
            <a:custGeom>
              <a:avLst/>
              <a:gdLst>
                <a:gd name="T0" fmla="*/ 1786 w 4779"/>
                <a:gd name="T1" fmla="*/ 1775 h 2521"/>
                <a:gd name="T2" fmla="*/ 4779 w 4779"/>
                <a:gd name="T3" fmla="*/ 1668 h 2521"/>
                <a:gd name="T4" fmla="*/ 4779 w 4779"/>
                <a:gd name="T5" fmla="*/ 390 h 2521"/>
                <a:gd name="T6" fmla="*/ 1189 w 4779"/>
                <a:gd name="T7" fmla="*/ 753 h 2521"/>
                <a:gd name="T8" fmla="*/ 0 w 4779"/>
                <a:gd name="T9" fmla="*/ 1774 h 2521"/>
                <a:gd name="T10" fmla="*/ 919 w 4779"/>
                <a:gd name="T11" fmla="*/ 2521 h 2521"/>
                <a:gd name="T12" fmla="*/ 1786 w 4779"/>
                <a:gd name="T13" fmla="*/ 1775 h 2521"/>
              </a:gdLst>
              <a:ahLst/>
              <a:cxnLst>
                <a:cxn ang="0">
                  <a:pos x="T0" y="T1"/>
                </a:cxn>
                <a:cxn ang="0">
                  <a:pos x="T2" y="T3"/>
                </a:cxn>
                <a:cxn ang="0">
                  <a:pos x="T4" y="T5"/>
                </a:cxn>
                <a:cxn ang="0">
                  <a:pos x="T6" y="T7"/>
                </a:cxn>
                <a:cxn ang="0">
                  <a:pos x="T8" y="T9"/>
                </a:cxn>
                <a:cxn ang="0">
                  <a:pos x="T10" y="T11"/>
                </a:cxn>
                <a:cxn ang="0">
                  <a:pos x="T12" y="T13"/>
                </a:cxn>
              </a:cxnLst>
              <a:rect l="0" t="0" r="r" b="b"/>
              <a:pathLst>
                <a:path w="4779" h="2521">
                  <a:moveTo>
                    <a:pt x="1786" y="1775"/>
                  </a:moveTo>
                  <a:cubicBezTo>
                    <a:pt x="2738" y="1219"/>
                    <a:pt x="3860" y="1216"/>
                    <a:pt x="4779" y="1668"/>
                  </a:cubicBezTo>
                  <a:cubicBezTo>
                    <a:pt x="4779" y="390"/>
                    <a:pt x="4779" y="390"/>
                    <a:pt x="4779" y="390"/>
                  </a:cubicBezTo>
                  <a:cubicBezTo>
                    <a:pt x="3629" y="0"/>
                    <a:pt x="2321" y="91"/>
                    <a:pt x="1189" y="753"/>
                  </a:cubicBezTo>
                  <a:cubicBezTo>
                    <a:pt x="720" y="1027"/>
                    <a:pt x="322" y="1375"/>
                    <a:pt x="0" y="1774"/>
                  </a:cubicBezTo>
                  <a:cubicBezTo>
                    <a:pt x="919" y="2521"/>
                    <a:pt x="919" y="2521"/>
                    <a:pt x="919" y="2521"/>
                  </a:cubicBezTo>
                  <a:cubicBezTo>
                    <a:pt x="1153" y="2229"/>
                    <a:pt x="1444" y="1975"/>
                    <a:pt x="1786" y="177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dirty="0"/>
            </a:p>
          </p:txBody>
        </p:sp>
        <p:sp>
          <p:nvSpPr>
            <p:cNvPr id="17" name="Freeform 6">
              <a:extLst>
                <a:ext uri="{FF2B5EF4-FFF2-40B4-BE49-F238E27FC236}">
                  <a16:creationId xmlns:a16="http://schemas.microsoft.com/office/drawing/2014/main" id="{3711D36D-F6C7-47A2-9D26-4719FFD3A17A}"/>
                </a:ext>
              </a:extLst>
            </p:cNvPr>
            <p:cNvSpPr>
              <a:spLocks/>
            </p:cNvSpPr>
            <p:nvPr/>
          </p:nvSpPr>
          <p:spPr bwMode="auto">
            <a:xfrm>
              <a:off x="14721194" y="8185279"/>
              <a:ext cx="6889850" cy="2440489"/>
            </a:xfrm>
            <a:custGeom>
              <a:avLst/>
              <a:gdLst>
                <a:gd name="T0" fmla="*/ 1581 w 3665"/>
                <a:gd name="T1" fmla="*/ 1298 h 1298"/>
                <a:gd name="T2" fmla="*/ 2963 w 3665"/>
                <a:gd name="T3" fmla="*/ 1298 h 1298"/>
                <a:gd name="T4" fmla="*/ 3665 w 3665"/>
                <a:gd name="T5" fmla="*/ 1298 h 1298"/>
                <a:gd name="T6" fmla="*/ 3665 w 3665"/>
                <a:gd name="T7" fmla="*/ 510 h 1298"/>
                <a:gd name="T8" fmla="*/ 855 w 3665"/>
                <a:gd name="T9" fmla="*/ 524 h 1298"/>
                <a:gd name="T10" fmla="*/ 0 w 3665"/>
                <a:gd name="T11" fmla="*/ 1298 h 1298"/>
                <a:gd name="T12" fmla="*/ 1581 w 3665"/>
                <a:gd name="T13" fmla="*/ 1298 h 1298"/>
              </a:gdLst>
              <a:ahLst/>
              <a:cxnLst>
                <a:cxn ang="0">
                  <a:pos x="T0" y="T1"/>
                </a:cxn>
                <a:cxn ang="0">
                  <a:pos x="T2" y="T3"/>
                </a:cxn>
                <a:cxn ang="0">
                  <a:pos x="T4" y="T5"/>
                </a:cxn>
                <a:cxn ang="0">
                  <a:pos x="T6" y="T7"/>
                </a:cxn>
                <a:cxn ang="0">
                  <a:pos x="T8" y="T9"/>
                </a:cxn>
                <a:cxn ang="0">
                  <a:pos x="T10" y="T11"/>
                </a:cxn>
                <a:cxn ang="0">
                  <a:pos x="T12" y="T13"/>
                </a:cxn>
              </a:cxnLst>
              <a:rect l="0" t="0" r="r" b="b"/>
              <a:pathLst>
                <a:path w="3665" h="1298">
                  <a:moveTo>
                    <a:pt x="1581" y="1298"/>
                  </a:moveTo>
                  <a:cubicBezTo>
                    <a:pt x="2034" y="1108"/>
                    <a:pt x="2531" y="1118"/>
                    <a:pt x="2963" y="1298"/>
                  </a:cubicBezTo>
                  <a:cubicBezTo>
                    <a:pt x="3665" y="1298"/>
                    <a:pt x="3665" y="1298"/>
                    <a:pt x="3665" y="1298"/>
                  </a:cubicBezTo>
                  <a:cubicBezTo>
                    <a:pt x="3665" y="510"/>
                    <a:pt x="3665" y="510"/>
                    <a:pt x="3665" y="510"/>
                  </a:cubicBezTo>
                  <a:cubicBezTo>
                    <a:pt x="2822" y="30"/>
                    <a:pt x="1753" y="0"/>
                    <a:pt x="855" y="524"/>
                  </a:cubicBezTo>
                  <a:cubicBezTo>
                    <a:pt x="509" y="727"/>
                    <a:pt x="222" y="992"/>
                    <a:pt x="0" y="1298"/>
                  </a:cubicBezTo>
                  <a:lnTo>
                    <a:pt x="1581" y="1298"/>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18" name="Freeform 7">
              <a:extLst>
                <a:ext uri="{FF2B5EF4-FFF2-40B4-BE49-F238E27FC236}">
                  <a16:creationId xmlns:a16="http://schemas.microsoft.com/office/drawing/2014/main" id="{EB5D2DA4-840E-4EF7-A687-79DD1898C5C1}"/>
                </a:ext>
              </a:extLst>
            </p:cNvPr>
            <p:cNvSpPr>
              <a:spLocks/>
            </p:cNvSpPr>
            <p:nvPr/>
          </p:nvSpPr>
          <p:spPr bwMode="auto">
            <a:xfrm>
              <a:off x="17666109" y="10273665"/>
              <a:ext cx="2669158" cy="352103"/>
            </a:xfrm>
            <a:custGeom>
              <a:avLst/>
              <a:gdLst>
                <a:gd name="T0" fmla="*/ 1414 w 1414"/>
                <a:gd name="T1" fmla="*/ 198 h 198"/>
                <a:gd name="T2" fmla="*/ 0 w 1414"/>
                <a:gd name="T3" fmla="*/ 198 h 198"/>
                <a:gd name="T4" fmla="*/ 1414 w 1414"/>
                <a:gd name="T5" fmla="*/ 198 h 198"/>
              </a:gdLst>
              <a:ahLst/>
              <a:cxnLst>
                <a:cxn ang="0">
                  <a:pos x="T0" y="T1"/>
                </a:cxn>
                <a:cxn ang="0">
                  <a:pos x="T2" y="T3"/>
                </a:cxn>
                <a:cxn ang="0">
                  <a:pos x="T4" y="T5"/>
                </a:cxn>
              </a:cxnLst>
              <a:rect l="0" t="0" r="r" b="b"/>
              <a:pathLst>
                <a:path w="1414" h="198">
                  <a:moveTo>
                    <a:pt x="1414" y="198"/>
                  </a:moveTo>
                  <a:cubicBezTo>
                    <a:pt x="972" y="9"/>
                    <a:pt x="461" y="0"/>
                    <a:pt x="0" y="198"/>
                  </a:cubicBezTo>
                  <a:lnTo>
                    <a:pt x="1414" y="1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ru-RU"/>
            </a:p>
          </p:txBody>
        </p:sp>
        <p:sp>
          <p:nvSpPr>
            <p:cNvPr id="19" name="Freeform 8">
              <a:extLst>
                <a:ext uri="{FF2B5EF4-FFF2-40B4-BE49-F238E27FC236}">
                  <a16:creationId xmlns:a16="http://schemas.microsoft.com/office/drawing/2014/main" id="{F8D2ACD2-8191-46AC-B2FC-E993E845BB8E}"/>
                </a:ext>
              </a:extLst>
            </p:cNvPr>
            <p:cNvSpPr>
              <a:spLocks/>
            </p:cNvSpPr>
            <p:nvPr/>
          </p:nvSpPr>
          <p:spPr bwMode="auto">
            <a:xfrm>
              <a:off x="13895230" y="7535892"/>
              <a:ext cx="7725222" cy="3089876"/>
            </a:xfrm>
            <a:custGeom>
              <a:avLst/>
              <a:gdLst>
                <a:gd name="T0" fmla="*/ 440 w 4093"/>
                <a:gd name="T1" fmla="*/ 1643 h 1643"/>
                <a:gd name="T2" fmla="*/ 1292 w 4093"/>
                <a:gd name="T3" fmla="*/ 872 h 1643"/>
                <a:gd name="T4" fmla="*/ 4093 w 4093"/>
                <a:gd name="T5" fmla="*/ 856 h 1643"/>
                <a:gd name="T6" fmla="*/ 4093 w 4093"/>
                <a:gd name="T7" fmla="*/ 450 h 1643"/>
                <a:gd name="T8" fmla="*/ 1104 w 4093"/>
                <a:gd name="T9" fmla="*/ 560 h 1643"/>
                <a:gd name="T10" fmla="*/ 0 w 4093"/>
                <a:gd name="T11" fmla="*/ 1643 h 1643"/>
                <a:gd name="T12" fmla="*/ 440 w 4093"/>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4093" h="1643">
                  <a:moveTo>
                    <a:pt x="440" y="1643"/>
                  </a:moveTo>
                  <a:cubicBezTo>
                    <a:pt x="661" y="1338"/>
                    <a:pt x="947" y="1074"/>
                    <a:pt x="1292" y="872"/>
                  </a:cubicBezTo>
                  <a:cubicBezTo>
                    <a:pt x="2187" y="349"/>
                    <a:pt x="3253" y="378"/>
                    <a:pt x="4093" y="856"/>
                  </a:cubicBezTo>
                  <a:cubicBezTo>
                    <a:pt x="4093" y="450"/>
                    <a:pt x="4093" y="450"/>
                    <a:pt x="4093" y="450"/>
                  </a:cubicBezTo>
                  <a:cubicBezTo>
                    <a:pt x="3174" y="0"/>
                    <a:pt x="2054" y="5"/>
                    <a:pt x="1104" y="560"/>
                  </a:cubicBezTo>
                  <a:cubicBezTo>
                    <a:pt x="636" y="834"/>
                    <a:pt x="264" y="1210"/>
                    <a:pt x="0" y="1643"/>
                  </a:cubicBezTo>
                  <a:lnTo>
                    <a:pt x="440" y="16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ru-RU" dirty="0"/>
            </a:p>
          </p:txBody>
        </p:sp>
        <p:sp>
          <p:nvSpPr>
            <p:cNvPr id="20" name="Freeform 9">
              <a:extLst>
                <a:ext uri="{FF2B5EF4-FFF2-40B4-BE49-F238E27FC236}">
                  <a16:creationId xmlns:a16="http://schemas.microsoft.com/office/drawing/2014/main" id="{361DF46D-5E32-4D7E-BD28-9A1C23F4ED0D}"/>
                </a:ext>
              </a:extLst>
            </p:cNvPr>
            <p:cNvSpPr>
              <a:spLocks/>
            </p:cNvSpPr>
            <p:nvPr/>
          </p:nvSpPr>
          <p:spPr bwMode="auto">
            <a:xfrm>
              <a:off x="11400127" y="8563451"/>
              <a:ext cx="1260723" cy="2062317"/>
            </a:xfrm>
            <a:custGeom>
              <a:avLst/>
              <a:gdLst>
                <a:gd name="T0" fmla="*/ 24 w 668"/>
                <a:gd name="T1" fmla="*/ 1092 h 1092"/>
                <a:gd name="T2" fmla="*/ 668 w 668"/>
                <a:gd name="T3" fmla="*/ 15 h 1092"/>
                <a:gd name="T4" fmla="*/ 650 w 668"/>
                <a:gd name="T5" fmla="*/ 0 h 1092"/>
                <a:gd name="T6" fmla="*/ 575 w 668"/>
                <a:gd name="T7" fmla="*/ 95 h 1092"/>
                <a:gd name="T8" fmla="*/ 0 w 668"/>
                <a:gd name="T9" fmla="*/ 1092 h 1092"/>
                <a:gd name="T10" fmla="*/ 24 w 668"/>
                <a:gd name="T11" fmla="*/ 1092 h 1092"/>
              </a:gdLst>
              <a:ahLst/>
              <a:cxnLst>
                <a:cxn ang="0">
                  <a:pos x="T0" y="T1"/>
                </a:cxn>
                <a:cxn ang="0">
                  <a:pos x="T2" y="T3"/>
                </a:cxn>
                <a:cxn ang="0">
                  <a:pos x="T4" y="T5"/>
                </a:cxn>
                <a:cxn ang="0">
                  <a:pos x="T6" y="T7"/>
                </a:cxn>
                <a:cxn ang="0">
                  <a:pos x="T8" y="T9"/>
                </a:cxn>
                <a:cxn ang="0">
                  <a:pos x="T10" y="T11"/>
                </a:cxn>
              </a:cxnLst>
              <a:rect l="0" t="0" r="r" b="b"/>
              <a:pathLst>
                <a:path w="668" h="1092">
                  <a:moveTo>
                    <a:pt x="24" y="1092"/>
                  </a:moveTo>
                  <a:cubicBezTo>
                    <a:pt x="187" y="696"/>
                    <a:pt x="406" y="335"/>
                    <a:pt x="668" y="15"/>
                  </a:cubicBezTo>
                  <a:cubicBezTo>
                    <a:pt x="650" y="0"/>
                    <a:pt x="650" y="0"/>
                    <a:pt x="650" y="0"/>
                  </a:cubicBezTo>
                  <a:cubicBezTo>
                    <a:pt x="624" y="31"/>
                    <a:pt x="599" y="63"/>
                    <a:pt x="575" y="95"/>
                  </a:cubicBezTo>
                  <a:cubicBezTo>
                    <a:pt x="338" y="402"/>
                    <a:pt x="146" y="735"/>
                    <a:pt x="0" y="1092"/>
                  </a:cubicBezTo>
                  <a:lnTo>
                    <a:pt x="24" y="1092"/>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dirty="0"/>
            </a:p>
          </p:txBody>
        </p:sp>
      </p:grpSp>
      <p:sp>
        <p:nvSpPr>
          <p:cNvPr id="29" name="Freeform 16">
            <a:extLst>
              <a:ext uri="{FF2B5EF4-FFF2-40B4-BE49-F238E27FC236}">
                <a16:creationId xmlns:a16="http://schemas.microsoft.com/office/drawing/2014/main" id="{5F9427E8-94CD-4A9B-B91D-0F3D810E313B}"/>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Tree>
    <p:extLst>
      <p:ext uri="{BB962C8B-B14F-4D97-AF65-F5344CB8AC3E}">
        <p14:creationId xmlns:p14="http://schemas.microsoft.com/office/powerpoint/2010/main" val="3029367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Learn to create first </a:t>
            </a:r>
            <a:r>
              <a:rPr lang="en-US" sz="3600" dirty="0" err="1">
                <a:solidFill>
                  <a:srgbClr val="000000"/>
                </a:solidFill>
                <a:latin typeface="Arial Black" panose="020B0A04020102020204" pitchFamily="34" charset="0"/>
              </a:rPr>
              <a:t>cordova</a:t>
            </a:r>
            <a:r>
              <a:rPr lang="en-US" sz="3600" dirty="0">
                <a:solidFill>
                  <a:srgbClr val="000000"/>
                </a:solidFill>
                <a:latin typeface="Arial Black" panose="020B0A04020102020204" pitchFamily="34" charset="0"/>
              </a:rPr>
              <a:t> app</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2308324"/>
          </a:xfrm>
          <a:prstGeom prst="rect">
            <a:avLst/>
          </a:prstGeom>
          <a:noFill/>
        </p:spPr>
        <p:txBody>
          <a:bodyPr wrap="square" rtlCol="0">
            <a:spAutoFit/>
          </a:bodyPr>
          <a:lstStyle/>
          <a:p>
            <a:pPr marL="342900" indent="-342900">
              <a:buAutoNum type="arabicPeriod"/>
            </a:pPr>
            <a:r>
              <a:rPr lang="en-IN" dirty="0"/>
              <a:t>Create directory in our computer where we keep all our projects</a:t>
            </a:r>
          </a:p>
          <a:p>
            <a:pPr marL="342900" indent="-342900">
              <a:buAutoNum type="arabicPeriod"/>
            </a:pPr>
            <a:r>
              <a:rPr lang="en-IN" dirty="0"/>
              <a:t>Inside this directory we will enter command </a:t>
            </a:r>
            <a:r>
              <a:rPr lang="en-IN" b="1" i="1" dirty="0" err="1"/>
              <a:t>cordova</a:t>
            </a:r>
            <a:r>
              <a:rPr lang="en-IN" b="1" i="1" dirty="0"/>
              <a:t> create [folder] [namespace] [</a:t>
            </a:r>
            <a:r>
              <a:rPr lang="en-IN" b="1" i="1" dirty="0" err="1"/>
              <a:t>appName</a:t>
            </a:r>
            <a:r>
              <a:rPr lang="en-IN" b="1" i="1" dirty="0"/>
              <a:t>]</a:t>
            </a:r>
          </a:p>
          <a:p>
            <a:pPr marL="342900" indent="-342900">
              <a:buAutoNum type="arabicPeriod"/>
            </a:pPr>
            <a:r>
              <a:rPr lang="en-IN" dirty="0"/>
              <a:t>We need to add support for OS – </a:t>
            </a:r>
            <a:r>
              <a:rPr lang="en-IN" b="1" i="1" dirty="0" err="1"/>
              <a:t>cordova</a:t>
            </a:r>
            <a:r>
              <a:rPr lang="en-IN" b="1" i="1" dirty="0"/>
              <a:t> platform add android</a:t>
            </a:r>
          </a:p>
          <a:p>
            <a:pPr marL="342900" indent="-342900">
              <a:buAutoNum type="arabicPeriod"/>
            </a:pPr>
            <a:r>
              <a:rPr lang="en-IN" dirty="0"/>
              <a:t>The above command will check android </a:t>
            </a:r>
            <a:r>
              <a:rPr lang="en-IN" dirty="0" err="1"/>
              <a:t>sdk’s</a:t>
            </a:r>
            <a:r>
              <a:rPr lang="en-IN" dirty="0"/>
              <a:t> latest version and add that to our project. If you want to make your project with specific android version </a:t>
            </a:r>
            <a:r>
              <a:rPr lang="en-IN" b="1" i="1" dirty="0" err="1"/>
              <a:t>cordova</a:t>
            </a:r>
            <a:r>
              <a:rPr lang="en-IN" b="1" i="1" dirty="0"/>
              <a:t> platform add android@10.0.1</a:t>
            </a:r>
          </a:p>
          <a:p>
            <a:pPr marL="342900" indent="-342900">
              <a:buAutoNum type="arabicPeriod"/>
            </a:pPr>
            <a:r>
              <a:rPr lang="en-IN" dirty="0"/>
              <a:t>We can also check which version of android it is </a:t>
            </a:r>
            <a:r>
              <a:rPr lang="en-IN" dirty="0" err="1"/>
              <a:t>bulit</a:t>
            </a:r>
            <a:r>
              <a:rPr lang="en-IN" dirty="0"/>
              <a:t> </a:t>
            </a:r>
            <a:r>
              <a:rPr lang="en-IN" b="1" i="1" dirty="0" err="1"/>
              <a:t>cordova</a:t>
            </a:r>
            <a:r>
              <a:rPr lang="en-IN" b="1" i="1" dirty="0"/>
              <a:t> platform ls</a:t>
            </a:r>
          </a:p>
          <a:p>
            <a:pPr marL="342900" indent="-342900">
              <a:buAutoNum type="arabicPeriod"/>
            </a:pPr>
            <a:r>
              <a:rPr lang="en-IN" dirty="0"/>
              <a:t>Build our app which will create an APK file – </a:t>
            </a:r>
            <a:r>
              <a:rPr lang="en-IN" b="1" i="1" dirty="0" err="1"/>
              <a:t>cordova</a:t>
            </a:r>
            <a:r>
              <a:rPr lang="en-IN" b="1" i="1" dirty="0"/>
              <a:t> build</a:t>
            </a:r>
          </a:p>
          <a:p>
            <a:pPr marL="342900" indent="-342900">
              <a:buAutoNum type="arabicPeriod"/>
            </a:pPr>
            <a:r>
              <a:rPr lang="en-IN" dirty="0"/>
              <a:t>To test, connect phone with </a:t>
            </a:r>
            <a:r>
              <a:rPr lang="en-IN" dirty="0" err="1"/>
              <a:t>vysor</a:t>
            </a:r>
            <a:r>
              <a:rPr lang="en-IN" dirty="0"/>
              <a:t> and run command </a:t>
            </a:r>
            <a:r>
              <a:rPr lang="en-IN" b="1" i="1" dirty="0" err="1"/>
              <a:t>cordova</a:t>
            </a:r>
            <a:r>
              <a:rPr lang="en-IN" b="1" i="1" dirty="0"/>
              <a:t> run</a:t>
            </a:r>
            <a:endParaRPr lang="en-IN" dirty="0"/>
          </a:p>
        </p:txBody>
      </p:sp>
    </p:spTree>
    <p:extLst>
      <p:ext uri="{BB962C8B-B14F-4D97-AF65-F5344CB8AC3E}">
        <p14:creationId xmlns:p14="http://schemas.microsoft.com/office/powerpoint/2010/main" val="2545666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Add iOS platform to Cordova</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2505814"/>
          </a:xfrm>
          <a:prstGeom prst="rect">
            <a:avLst/>
          </a:prstGeom>
          <a:noFill/>
        </p:spPr>
        <p:txBody>
          <a:bodyPr wrap="square" rtlCol="0">
            <a:spAutoFit/>
          </a:bodyPr>
          <a:lstStyle/>
          <a:p>
            <a:pPr marL="12700">
              <a:lnSpc>
                <a:spcPct val="100000"/>
              </a:lnSpc>
              <a:spcBef>
                <a:spcPts val="100"/>
              </a:spcBef>
            </a:pPr>
            <a:r>
              <a:rPr lang="en-US" sz="1800" u="sng" dirty="0">
                <a:solidFill>
                  <a:srgbClr val="006FC0"/>
                </a:solidFill>
                <a:uFill>
                  <a:solidFill>
                    <a:srgbClr val="006FC0"/>
                  </a:solidFill>
                </a:uFill>
                <a:latin typeface="Segoe UI Light"/>
                <a:cs typeface="Segoe UI Light"/>
              </a:rPr>
              <a:t>STEP</a:t>
            </a:r>
            <a:r>
              <a:rPr lang="en-US" sz="1800" u="sng" spc="-15" dirty="0">
                <a:solidFill>
                  <a:srgbClr val="006FC0"/>
                </a:solidFill>
                <a:uFill>
                  <a:solidFill>
                    <a:srgbClr val="006FC0"/>
                  </a:solidFill>
                </a:uFill>
                <a:latin typeface="Segoe UI Light"/>
                <a:cs typeface="Segoe UI Light"/>
              </a:rPr>
              <a:t> </a:t>
            </a:r>
            <a:r>
              <a:rPr lang="en-US" sz="1800" u="sng" spc="-5" dirty="0">
                <a:solidFill>
                  <a:srgbClr val="006FC0"/>
                </a:solidFill>
                <a:uFill>
                  <a:solidFill>
                    <a:srgbClr val="006FC0"/>
                  </a:solidFill>
                </a:uFill>
                <a:latin typeface="Segoe UI Light"/>
                <a:cs typeface="Segoe UI Light"/>
              </a:rPr>
              <a:t>1:</a:t>
            </a:r>
            <a:r>
              <a:rPr lang="en-US" sz="1800" u="sng" dirty="0">
                <a:solidFill>
                  <a:srgbClr val="006FC0"/>
                </a:solidFill>
                <a:uFill>
                  <a:solidFill>
                    <a:srgbClr val="006FC0"/>
                  </a:solidFill>
                </a:uFill>
                <a:latin typeface="Segoe UI Light"/>
                <a:cs typeface="Segoe UI Light"/>
              </a:rPr>
              <a:t> </a:t>
            </a:r>
            <a:r>
              <a:rPr lang="en-US" sz="1800" u="sng" spc="-5" dirty="0">
                <a:solidFill>
                  <a:srgbClr val="006FC0"/>
                </a:solidFill>
                <a:uFill>
                  <a:solidFill>
                    <a:srgbClr val="006FC0"/>
                  </a:solidFill>
                </a:uFill>
                <a:latin typeface="Segoe UI Light"/>
                <a:cs typeface="Segoe UI Light"/>
              </a:rPr>
              <a:t>Add</a:t>
            </a:r>
            <a:r>
              <a:rPr lang="en-US" sz="1800" u="sng" spc="5" dirty="0">
                <a:solidFill>
                  <a:srgbClr val="006FC0"/>
                </a:solidFill>
                <a:uFill>
                  <a:solidFill>
                    <a:srgbClr val="006FC0"/>
                  </a:solidFill>
                </a:uFill>
                <a:latin typeface="Segoe UI Light"/>
                <a:cs typeface="Segoe UI Light"/>
              </a:rPr>
              <a:t> </a:t>
            </a:r>
            <a:r>
              <a:rPr lang="en-US" sz="1800" u="sng" spc="-5" dirty="0">
                <a:solidFill>
                  <a:srgbClr val="006FC0"/>
                </a:solidFill>
                <a:uFill>
                  <a:solidFill>
                    <a:srgbClr val="006FC0"/>
                  </a:solidFill>
                </a:uFill>
                <a:latin typeface="Segoe UI Light"/>
                <a:cs typeface="Segoe UI Light"/>
              </a:rPr>
              <a:t>iOS</a:t>
            </a:r>
            <a:r>
              <a:rPr lang="en-US" sz="1800" u="sng" dirty="0">
                <a:solidFill>
                  <a:srgbClr val="006FC0"/>
                </a:solidFill>
                <a:uFill>
                  <a:solidFill>
                    <a:srgbClr val="006FC0"/>
                  </a:solidFill>
                </a:uFill>
                <a:latin typeface="Segoe UI Light"/>
                <a:cs typeface="Segoe UI Light"/>
              </a:rPr>
              <a:t> </a:t>
            </a:r>
            <a:r>
              <a:rPr lang="en-US" sz="1800" u="sng" spc="-5" dirty="0">
                <a:solidFill>
                  <a:srgbClr val="006FC0"/>
                </a:solidFill>
                <a:uFill>
                  <a:solidFill>
                    <a:srgbClr val="006FC0"/>
                  </a:solidFill>
                </a:uFill>
                <a:latin typeface="Segoe UI Light"/>
                <a:cs typeface="Segoe UI Light"/>
              </a:rPr>
              <a:t>platform</a:t>
            </a:r>
            <a:r>
              <a:rPr lang="en-US" sz="1800" u="sng" dirty="0">
                <a:solidFill>
                  <a:srgbClr val="006FC0"/>
                </a:solidFill>
                <a:uFill>
                  <a:solidFill>
                    <a:srgbClr val="006FC0"/>
                  </a:solidFill>
                </a:uFill>
                <a:latin typeface="Segoe UI Light"/>
                <a:cs typeface="Segoe UI Light"/>
              </a:rPr>
              <a:t> </a:t>
            </a:r>
            <a:r>
              <a:rPr lang="en-US" sz="1800" u="sng" spc="-10" dirty="0">
                <a:solidFill>
                  <a:srgbClr val="006FC0"/>
                </a:solidFill>
                <a:uFill>
                  <a:solidFill>
                    <a:srgbClr val="006FC0"/>
                  </a:solidFill>
                </a:uFill>
                <a:latin typeface="Segoe UI Light"/>
                <a:cs typeface="Segoe UI Light"/>
              </a:rPr>
              <a:t>to</a:t>
            </a:r>
            <a:r>
              <a:rPr lang="en-US" sz="1800" u="sng" spc="-5" dirty="0">
                <a:solidFill>
                  <a:srgbClr val="006FC0"/>
                </a:solidFill>
                <a:uFill>
                  <a:solidFill>
                    <a:srgbClr val="006FC0"/>
                  </a:solidFill>
                </a:uFill>
                <a:latin typeface="Segoe UI Light"/>
                <a:cs typeface="Segoe UI Light"/>
              </a:rPr>
              <a:t> </a:t>
            </a:r>
            <a:r>
              <a:rPr lang="en-US" sz="1800" u="sng" dirty="0">
                <a:solidFill>
                  <a:srgbClr val="006FC0"/>
                </a:solidFill>
                <a:uFill>
                  <a:solidFill>
                    <a:srgbClr val="006FC0"/>
                  </a:solidFill>
                </a:uFill>
                <a:latin typeface="Segoe UI Light"/>
                <a:cs typeface="Segoe UI Light"/>
              </a:rPr>
              <a:t>the </a:t>
            </a:r>
            <a:r>
              <a:rPr lang="en-US" sz="1800" u="sng" spc="-5" dirty="0">
                <a:solidFill>
                  <a:srgbClr val="006FC0"/>
                </a:solidFill>
                <a:uFill>
                  <a:solidFill>
                    <a:srgbClr val="006FC0"/>
                  </a:solidFill>
                </a:uFill>
                <a:latin typeface="Segoe UI Light"/>
                <a:cs typeface="Segoe UI Light"/>
              </a:rPr>
              <a:t>Cordova</a:t>
            </a:r>
            <a:r>
              <a:rPr lang="en-US" sz="1800" u="sng" spc="-10" dirty="0">
                <a:solidFill>
                  <a:srgbClr val="006FC0"/>
                </a:solidFill>
                <a:uFill>
                  <a:solidFill>
                    <a:srgbClr val="006FC0"/>
                  </a:solidFill>
                </a:uFill>
                <a:latin typeface="Segoe UI Light"/>
                <a:cs typeface="Segoe UI Light"/>
              </a:rPr>
              <a:t> </a:t>
            </a:r>
            <a:r>
              <a:rPr lang="en-US" sz="1800" u="sng" dirty="0">
                <a:solidFill>
                  <a:srgbClr val="006FC0"/>
                </a:solidFill>
                <a:uFill>
                  <a:solidFill>
                    <a:srgbClr val="006FC0"/>
                  </a:solidFill>
                </a:uFill>
                <a:latin typeface="Segoe UI Light"/>
                <a:cs typeface="Segoe UI Light"/>
              </a:rPr>
              <a:t>app</a:t>
            </a:r>
            <a:endParaRPr lang="en-US" sz="1800" dirty="0">
              <a:latin typeface="Segoe UI Light"/>
              <a:cs typeface="Segoe UI Light"/>
            </a:endParaRPr>
          </a:p>
          <a:p>
            <a:pPr marL="164465" indent="-152400">
              <a:lnSpc>
                <a:spcPct val="100000"/>
              </a:lnSpc>
              <a:spcBef>
                <a:spcPts val="1225"/>
              </a:spcBef>
              <a:buAutoNum type="arabicPeriod"/>
              <a:tabLst>
                <a:tab pos="165100" algn="l"/>
              </a:tabLst>
            </a:pPr>
            <a:r>
              <a:rPr lang="en-US" sz="1800" spc="-5" dirty="0">
                <a:latin typeface="Segoe UI Light"/>
                <a:cs typeface="Segoe UI Light"/>
              </a:rPr>
              <a:t>Open</a:t>
            </a:r>
            <a:r>
              <a:rPr lang="en-US" sz="1800" dirty="0">
                <a:latin typeface="Segoe UI Light"/>
                <a:cs typeface="Segoe UI Light"/>
              </a:rPr>
              <a:t> the</a:t>
            </a:r>
            <a:r>
              <a:rPr lang="en-US" sz="1800" spc="-10" dirty="0">
                <a:latin typeface="Segoe UI Light"/>
                <a:cs typeface="Segoe UI Light"/>
              </a:rPr>
              <a:t> </a:t>
            </a:r>
            <a:r>
              <a:rPr lang="en-US" sz="1800" spc="-5" dirty="0">
                <a:latin typeface="Segoe UI Light"/>
                <a:cs typeface="Segoe UI Light"/>
              </a:rPr>
              <a:t>Cordova</a:t>
            </a:r>
            <a:r>
              <a:rPr lang="en-US" sz="1800" spc="-10" dirty="0">
                <a:latin typeface="Segoe UI Light"/>
                <a:cs typeface="Segoe UI Light"/>
              </a:rPr>
              <a:t> </a:t>
            </a:r>
            <a:r>
              <a:rPr lang="en-US" sz="1800" spc="-5" dirty="0">
                <a:latin typeface="Segoe UI Light"/>
                <a:cs typeface="Segoe UI Light"/>
              </a:rPr>
              <a:t>application</a:t>
            </a:r>
            <a:r>
              <a:rPr lang="en-US" sz="1800" dirty="0">
                <a:latin typeface="Segoe UI Light"/>
                <a:cs typeface="Segoe UI Light"/>
              </a:rPr>
              <a:t> </a:t>
            </a:r>
            <a:r>
              <a:rPr lang="en-US" sz="1800" spc="-10" dirty="0">
                <a:latin typeface="Segoe UI Light"/>
                <a:cs typeface="Segoe UI Light"/>
              </a:rPr>
              <a:t>in</a:t>
            </a:r>
            <a:r>
              <a:rPr lang="en-US" sz="1800" spc="15" dirty="0">
                <a:latin typeface="Segoe UI Light"/>
                <a:cs typeface="Segoe UI Light"/>
              </a:rPr>
              <a:t> </a:t>
            </a:r>
            <a:r>
              <a:rPr lang="en-US" sz="1800" spc="-5" dirty="0">
                <a:latin typeface="Segoe UI Light"/>
                <a:cs typeface="Segoe UI Light"/>
              </a:rPr>
              <a:t>terminal.</a:t>
            </a:r>
            <a:endParaRPr lang="en-US" sz="1800" dirty="0">
              <a:latin typeface="Segoe UI Light"/>
              <a:cs typeface="Segoe UI Light"/>
            </a:endParaRPr>
          </a:p>
          <a:p>
            <a:pPr marL="192405" indent="-180340">
              <a:lnSpc>
                <a:spcPct val="100000"/>
              </a:lnSpc>
              <a:spcBef>
                <a:spcPts val="1240"/>
              </a:spcBef>
              <a:buAutoNum type="arabicPeriod"/>
              <a:tabLst>
                <a:tab pos="193040" algn="l"/>
              </a:tabLst>
            </a:pPr>
            <a:r>
              <a:rPr lang="en-US" sz="1800" dirty="0">
                <a:latin typeface="Segoe UI Light"/>
                <a:cs typeface="Segoe UI Light"/>
              </a:rPr>
              <a:t>Add</a:t>
            </a:r>
            <a:r>
              <a:rPr lang="en-US" sz="1800" spc="-20" dirty="0">
                <a:latin typeface="Segoe UI Light"/>
                <a:cs typeface="Segoe UI Light"/>
              </a:rPr>
              <a:t> </a:t>
            </a:r>
            <a:r>
              <a:rPr lang="en-US" sz="1800" spc="-5" dirty="0">
                <a:latin typeface="Segoe UI Light"/>
                <a:cs typeface="Segoe UI Light"/>
              </a:rPr>
              <a:t>iOS</a:t>
            </a:r>
            <a:r>
              <a:rPr lang="en-US" sz="1800" spc="-25" dirty="0">
                <a:latin typeface="Segoe UI Light"/>
                <a:cs typeface="Segoe UI Light"/>
              </a:rPr>
              <a:t> </a:t>
            </a:r>
            <a:r>
              <a:rPr lang="en-US" sz="1800" dirty="0">
                <a:latin typeface="Segoe UI Light"/>
                <a:cs typeface="Segoe UI Light"/>
              </a:rPr>
              <a:t>Platform</a:t>
            </a:r>
          </a:p>
          <a:p>
            <a:pPr marL="12700">
              <a:lnSpc>
                <a:spcPct val="100000"/>
              </a:lnSpc>
              <a:spcBef>
                <a:spcPts val="1235"/>
              </a:spcBef>
            </a:pPr>
            <a:r>
              <a:rPr lang="en-US" sz="1800" dirty="0">
                <a:latin typeface="Segoe UI Light"/>
                <a:cs typeface="Segoe UI Light"/>
              </a:rPr>
              <a:t>Use</a:t>
            </a:r>
            <a:r>
              <a:rPr lang="en-US" sz="1800" spc="-5" dirty="0">
                <a:latin typeface="Segoe UI Light"/>
                <a:cs typeface="Segoe UI Light"/>
              </a:rPr>
              <a:t> </a:t>
            </a:r>
            <a:r>
              <a:rPr lang="en-US" sz="1800" dirty="0">
                <a:latin typeface="Segoe UI Light"/>
                <a:cs typeface="Segoe UI Light"/>
              </a:rPr>
              <a:t>the</a:t>
            </a:r>
            <a:r>
              <a:rPr lang="en-US" sz="1800" spc="-15" dirty="0">
                <a:latin typeface="Segoe UI Light"/>
                <a:cs typeface="Segoe UI Light"/>
              </a:rPr>
              <a:t> </a:t>
            </a:r>
            <a:r>
              <a:rPr lang="en-US" sz="1800" spc="-5" dirty="0">
                <a:latin typeface="Segoe UI Light"/>
                <a:cs typeface="Segoe UI Light"/>
              </a:rPr>
              <a:t>below</a:t>
            </a:r>
            <a:r>
              <a:rPr lang="en-US" sz="1800" dirty="0">
                <a:latin typeface="Segoe UI Light"/>
                <a:cs typeface="Segoe UI Light"/>
              </a:rPr>
              <a:t> </a:t>
            </a:r>
            <a:r>
              <a:rPr lang="en-US" sz="1800" spc="-5" dirty="0">
                <a:latin typeface="Segoe UI Light"/>
                <a:cs typeface="Segoe UI Light"/>
              </a:rPr>
              <a:t>command</a:t>
            </a:r>
            <a:r>
              <a:rPr lang="en-US" sz="1800" spc="10" dirty="0">
                <a:latin typeface="Segoe UI Light"/>
                <a:cs typeface="Segoe UI Light"/>
              </a:rPr>
              <a:t> </a:t>
            </a:r>
            <a:r>
              <a:rPr lang="en-US" sz="1800" spc="-5" dirty="0">
                <a:latin typeface="Segoe UI Light"/>
                <a:cs typeface="Segoe UI Light"/>
              </a:rPr>
              <a:t>to</a:t>
            </a:r>
            <a:r>
              <a:rPr lang="en-US" sz="1800" dirty="0">
                <a:latin typeface="Segoe UI Light"/>
                <a:cs typeface="Segoe UI Light"/>
              </a:rPr>
              <a:t> </a:t>
            </a:r>
            <a:r>
              <a:rPr lang="en-US" sz="1800" spc="-5" dirty="0">
                <a:latin typeface="Segoe UI Light"/>
                <a:cs typeface="Segoe UI Light"/>
              </a:rPr>
              <a:t>add</a:t>
            </a:r>
            <a:r>
              <a:rPr lang="en-US" sz="1800" spc="5" dirty="0">
                <a:latin typeface="Segoe UI Light"/>
                <a:cs typeface="Segoe UI Light"/>
              </a:rPr>
              <a:t> </a:t>
            </a:r>
            <a:r>
              <a:rPr lang="en-US" sz="1800" spc="-5" dirty="0">
                <a:latin typeface="Segoe UI Light"/>
                <a:cs typeface="Segoe UI Light"/>
              </a:rPr>
              <a:t>iOS</a:t>
            </a:r>
            <a:r>
              <a:rPr lang="en-US" sz="1800" dirty="0">
                <a:latin typeface="Segoe UI Light"/>
                <a:cs typeface="Segoe UI Light"/>
              </a:rPr>
              <a:t> </a:t>
            </a:r>
            <a:r>
              <a:rPr lang="en-US" sz="1800" spc="-5" dirty="0">
                <a:latin typeface="Segoe UI Light"/>
                <a:cs typeface="Segoe UI Light"/>
              </a:rPr>
              <a:t>platform.</a:t>
            </a:r>
            <a:endParaRPr lang="en-US" sz="1800" dirty="0">
              <a:latin typeface="Segoe UI Light"/>
              <a:cs typeface="Segoe UI Light"/>
            </a:endParaRPr>
          </a:p>
          <a:p>
            <a:endParaRPr lang="en-IN" dirty="0"/>
          </a:p>
          <a:p>
            <a:r>
              <a:rPr lang="en-US" sz="1800" b="1" spc="-5" dirty="0" err="1">
                <a:latin typeface="Segoe UI Light"/>
                <a:cs typeface="Segoe UI Light"/>
              </a:rPr>
              <a:t>cordova</a:t>
            </a:r>
            <a:r>
              <a:rPr lang="en-US" sz="1800" b="1" spc="-20" dirty="0">
                <a:latin typeface="Segoe UI Light"/>
                <a:cs typeface="Segoe UI Light"/>
              </a:rPr>
              <a:t> </a:t>
            </a:r>
            <a:r>
              <a:rPr lang="en-US" sz="1800" b="1" spc="-5" dirty="0">
                <a:latin typeface="Segoe UI Light"/>
                <a:cs typeface="Segoe UI Light"/>
              </a:rPr>
              <a:t>platform</a:t>
            </a:r>
            <a:r>
              <a:rPr lang="en-US" sz="1800" b="1" spc="-25" dirty="0">
                <a:latin typeface="Segoe UI Light"/>
                <a:cs typeface="Segoe UI Light"/>
              </a:rPr>
              <a:t> </a:t>
            </a:r>
            <a:r>
              <a:rPr lang="en-US" sz="1800" b="1" spc="-5" dirty="0">
                <a:latin typeface="Segoe UI Light"/>
                <a:cs typeface="Segoe UI Light"/>
              </a:rPr>
              <a:t>add </a:t>
            </a:r>
            <a:r>
              <a:rPr lang="en-US" sz="1800" b="1" spc="-5" dirty="0" err="1">
                <a:latin typeface="Segoe UI Light"/>
                <a:cs typeface="Segoe UI Light"/>
              </a:rPr>
              <a:t>ios</a:t>
            </a:r>
            <a:endParaRPr lang="en-US" sz="1800" b="1" dirty="0">
              <a:latin typeface="Segoe UI Light"/>
              <a:cs typeface="Segoe UI Light"/>
            </a:endParaRPr>
          </a:p>
          <a:p>
            <a:endParaRPr lang="en-IN" dirty="0"/>
          </a:p>
        </p:txBody>
      </p:sp>
      <p:sp>
        <p:nvSpPr>
          <p:cNvPr id="3" name="TextBox 2">
            <a:extLst>
              <a:ext uri="{FF2B5EF4-FFF2-40B4-BE49-F238E27FC236}">
                <a16:creationId xmlns:a16="http://schemas.microsoft.com/office/drawing/2014/main" id="{87FB8A09-B247-A669-CB66-A4053CDB7193}"/>
              </a:ext>
            </a:extLst>
          </p:cNvPr>
          <p:cNvSpPr txBox="1"/>
          <p:nvPr/>
        </p:nvSpPr>
        <p:spPr>
          <a:xfrm>
            <a:off x="191344" y="3392432"/>
            <a:ext cx="11069648" cy="369332"/>
          </a:xfrm>
          <a:prstGeom prst="rect">
            <a:avLst/>
          </a:prstGeom>
          <a:noFill/>
        </p:spPr>
        <p:txBody>
          <a:bodyPr wrap="square">
            <a:spAutoFit/>
          </a:bodyPr>
          <a:lstStyle/>
          <a:p>
            <a:pPr marL="12700">
              <a:lnSpc>
                <a:spcPct val="100000"/>
              </a:lnSpc>
              <a:spcBef>
                <a:spcPts val="105"/>
              </a:spcBef>
            </a:pPr>
            <a:r>
              <a:rPr lang="en-US" sz="1800" spc="-5" dirty="0">
                <a:latin typeface="Segoe UI Light"/>
                <a:cs typeface="Segoe UI Light"/>
              </a:rPr>
              <a:t>3.</a:t>
            </a:r>
            <a:r>
              <a:rPr lang="en-US" sz="1800" dirty="0">
                <a:latin typeface="Segoe UI Light"/>
                <a:cs typeface="Segoe UI Light"/>
              </a:rPr>
              <a:t> </a:t>
            </a:r>
            <a:r>
              <a:rPr lang="en-US" sz="1800" spc="-5" dirty="0">
                <a:latin typeface="Segoe UI Light"/>
                <a:cs typeface="Segoe UI Light"/>
              </a:rPr>
              <a:t>Once</a:t>
            </a:r>
            <a:r>
              <a:rPr lang="en-US" sz="1800" dirty="0">
                <a:latin typeface="Segoe UI Light"/>
                <a:cs typeface="Segoe UI Light"/>
              </a:rPr>
              <a:t> the</a:t>
            </a:r>
            <a:r>
              <a:rPr lang="en-US" sz="1800" spc="-10" dirty="0">
                <a:latin typeface="Segoe UI Light"/>
                <a:cs typeface="Segoe UI Light"/>
              </a:rPr>
              <a:t> </a:t>
            </a:r>
            <a:r>
              <a:rPr lang="en-US" sz="1800" dirty="0">
                <a:latin typeface="Segoe UI Light"/>
                <a:cs typeface="Segoe UI Light"/>
              </a:rPr>
              <a:t>platform</a:t>
            </a:r>
            <a:r>
              <a:rPr lang="en-US" sz="1800" spc="-15" dirty="0">
                <a:latin typeface="Segoe UI Light"/>
                <a:cs typeface="Segoe UI Light"/>
              </a:rPr>
              <a:t> </a:t>
            </a:r>
            <a:r>
              <a:rPr lang="en-US" sz="1800" dirty="0">
                <a:latin typeface="Segoe UI Light"/>
                <a:cs typeface="Segoe UI Light"/>
              </a:rPr>
              <a:t>added, </a:t>
            </a:r>
            <a:r>
              <a:rPr lang="en-US" sz="1800" spc="-5" dirty="0">
                <a:latin typeface="Segoe UI Light"/>
                <a:cs typeface="Segoe UI Light"/>
              </a:rPr>
              <a:t>it</a:t>
            </a:r>
            <a:r>
              <a:rPr lang="en-US" sz="1800" spc="20" dirty="0">
                <a:latin typeface="Segoe UI Light"/>
                <a:cs typeface="Segoe UI Light"/>
              </a:rPr>
              <a:t> </a:t>
            </a:r>
            <a:r>
              <a:rPr lang="en-US" sz="1800" dirty="0">
                <a:latin typeface="Segoe UI Light"/>
                <a:cs typeface="Segoe UI Light"/>
              </a:rPr>
              <a:t>will</a:t>
            </a:r>
            <a:r>
              <a:rPr lang="en-US" sz="1800" spc="-15" dirty="0">
                <a:latin typeface="Segoe UI Light"/>
                <a:cs typeface="Segoe UI Light"/>
              </a:rPr>
              <a:t> </a:t>
            </a:r>
            <a:r>
              <a:rPr lang="en-US" sz="1800" dirty="0">
                <a:latin typeface="Segoe UI Light"/>
                <a:cs typeface="Segoe UI Light"/>
              </a:rPr>
              <a:t>be</a:t>
            </a:r>
            <a:r>
              <a:rPr lang="en-US" sz="1800" spc="5" dirty="0">
                <a:latin typeface="Segoe UI Light"/>
                <a:cs typeface="Segoe UI Light"/>
              </a:rPr>
              <a:t> </a:t>
            </a:r>
            <a:r>
              <a:rPr lang="en-US" sz="1800" spc="-5" dirty="0">
                <a:latin typeface="Segoe UI Light"/>
                <a:cs typeface="Segoe UI Light"/>
              </a:rPr>
              <a:t>visible</a:t>
            </a:r>
            <a:r>
              <a:rPr lang="en-US" sz="1800" dirty="0">
                <a:latin typeface="Segoe UI Light"/>
                <a:cs typeface="Segoe UI Light"/>
              </a:rPr>
              <a:t> </a:t>
            </a:r>
            <a:r>
              <a:rPr lang="en-US" sz="1800" spc="-5" dirty="0">
                <a:latin typeface="Segoe UI Light"/>
                <a:cs typeface="Segoe UI Light"/>
              </a:rPr>
              <a:t>in</a:t>
            </a:r>
            <a:r>
              <a:rPr lang="en-US" sz="1800" dirty="0">
                <a:latin typeface="Segoe UI Light"/>
                <a:cs typeface="Segoe UI Light"/>
              </a:rPr>
              <a:t> </a:t>
            </a:r>
            <a:r>
              <a:rPr lang="en-US" sz="1800" spc="-5" dirty="0">
                <a:latin typeface="Segoe UI Light"/>
                <a:cs typeface="Segoe UI Light"/>
              </a:rPr>
              <a:t>your</a:t>
            </a:r>
            <a:r>
              <a:rPr lang="en-US" sz="1800" spc="5" dirty="0">
                <a:latin typeface="Segoe UI Light"/>
                <a:cs typeface="Segoe UI Light"/>
              </a:rPr>
              <a:t> </a:t>
            </a:r>
            <a:r>
              <a:rPr lang="en-US" sz="1800" spc="-5" dirty="0">
                <a:latin typeface="Segoe UI Light"/>
                <a:cs typeface="Segoe UI Light"/>
              </a:rPr>
              <a:t>application</a:t>
            </a:r>
            <a:r>
              <a:rPr lang="en-US" sz="1800" dirty="0">
                <a:latin typeface="Segoe UI Light"/>
                <a:cs typeface="Segoe UI Light"/>
              </a:rPr>
              <a:t> </a:t>
            </a:r>
            <a:r>
              <a:rPr lang="en-US" sz="1800" spc="-5" dirty="0">
                <a:latin typeface="Segoe UI Light"/>
                <a:cs typeface="Segoe UI Light"/>
              </a:rPr>
              <a:t>directory.</a:t>
            </a:r>
            <a:endParaRPr lang="en-US" sz="1800" dirty="0">
              <a:latin typeface="Segoe UI Light"/>
              <a:cs typeface="Segoe UI Light"/>
            </a:endParaRPr>
          </a:p>
        </p:txBody>
      </p:sp>
      <p:grpSp>
        <p:nvGrpSpPr>
          <p:cNvPr id="4" name="object 12">
            <a:extLst>
              <a:ext uri="{FF2B5EF4-FFF2-40B4-BE49-F238E27FC236}">
                <a16:creationId xmlns:a16="http://schemas.microsoft.com/office/drawing/2014/main" id="{4CBFCFE7-CC86-7AE5-3313-594D3BEFB349}"/>
              </a:ext>
            </a:extLst>
          </p:cNvPr>
          <p:cNvGrpSpPr/>
          <p:nvPr/>
        </p:nvGrpSpPr>
        <p:grpSpPr>
          <a:xfrm>
            <a:off x="212247" y="3761764"/>
            <a:ext cx="8222626" cy="2771417"/>
            <a:chOff x="896416" y="5218810"/>
            <a:chExt cx="5990590" cy="3526154"/>
          </a:xfrm>
        </p:grpSpPr>
        <p:sp>
          <p:nvSpPr>
            <p:cNvPr id="5" name="object 13">
              <a:extLst>
                <a:ext uri="{FF2B5EF4-FFF2-40B4-BE49-F238E27FC236}">
                  <a16:creationId xmlns:a16="http://schemas.microsoft.com/office/drawing/2014/main" id="{065FA750-0FC0-FA75-6BFC-5181A6E8720D}"/>
                </a:ext>
              </a:extLst>
            </p:cNvPr>
            <p:cNvSpPr/>
            <p:nvPr/>
          </p:nvSpPr>
          <p:spPr>
            <a:xfrm>
              <a:off x="896416" y="5218810"/>
              <a:ext cx="5981065" cy="3526154"/>
            </a:xfrm>
            <a:custGeom>
              <a:avLst/>
              <a:gdLst/>
              <a:ahLst/>
              <a:cxnLst/>
              <a:rect l="l" t="t" r="r" b="b"/>
              <a:pathLst>
                <a:path w="5981065" h="3526154">
                  <a:moveTo>
                    <a:pt x="5981065" y="0"/>
                  </a:moveTo>
                  <a:lnTo>
                    <a:pt x="0" y="0"/>
                  </a:lnTo>
                  <a:lnTo>
                    <a:pt x="0" y="3525647"/>
                  </a:lnTo>
                  <a:lnTo>
                    <a:pt x="5981065" y="3525647"/>
                  </a:lnTo>
                  <a:lnTo>
                    <a:pt x="5981065" y="0"/>
                  </a:lnTo>
                  <a:close/>
                </a:path>
              </a:pathLst>
            </a:custGeom>
            <a:solidFill>
              <a:srgbClr val="FFFFFF"/>
            </a:solidFill>
          </p:spPr>
          <p:txBody>
            <a:bodyPr wrap="square" lIns="0" tIns="0" rIns="0" bIns="0" rtlCol="0"/>
            <a:lstStyle/>
            <a:p>
              <a:endParaRPr/>
            </a:p>
          </p:txBody>
        </p:sp>
        <p:pic>
          <p:nvPicPr>
            <p:cNvPr id="7" name="object 14">
              <a:extLst>
                <a:ext uri="{FF2B5EF4-FFF2-40B4-BE49-F238E27FC236}">
                  <a16:creationId xmlns:a16="http://schemas.microsoft.com/office/drawing/2014/main" id="{7554A46C-31EB-7764-9558-73FADC385F2C}"/>
                </a:ext>
              </a:extLst>
            </p:cNvPr>
            <p:cNvPicPr/>
            <p:nvPr/>
          </p:nvPicPr>
          <p:blipFill>
            <a:blip r:embed="rId4" cstate="print"/>
            <a:stretch>
              <a:fillRect/>
            </a:stretch>
          </p:blipFill>
          <p:spPr>
            <a:xfrm>
              <a:off x="933449" y="5237860"/>
              <a:ext cx="5943600" cy="3361054"/>
            </a:xfrm>
            <a:prstGeom prst="rect">
              <a:avLst/>
            </a:prstGeom>
          </p:spPr>
        </p:pic>
        <p:sp>
          <p:nvSpPr>
            <p:cNvPr id="8" name="object 15">
              <a:extLst>
                <a:ext uri="{FF2B5EF4-FFF2-40B4-BE49-F238E27FC236}">
                  <a16:creationId xmlns:a16="http://schemas.microsoft.com/office/drawing/2014/main" id="{6900D4D3-8E4B-DB0A-CEE4-F3A93C416B3D}"/>
                </a:ext>
              </a:extLst>
            </p:cNvPr>
            <p:cNvSpPr/>
            <p:nvPr/>
          </p:nvSpPr>
          <p:spPr>
            <a:xfrm>
              <a:off x="928687" y="5233161"/>
              <a:ext cx="5953125" cy="3370579"/>
            </a:xfrm>
            <a:custGeom>
              <a:avLst/>
              <a:gdLst/>
              <a:ahLst/>
              <a:cxnLst/>
              <a:rect l="l" t="t" r="r" b="b"/>
              <a:pathLst>
                <a:path w="5953125" h="3370579">
                  <a:moveTo>
                    <a:pt x="0" y="3370579"/>
                  </a:moveTo>
                  <a:lnTo>
                    <a:pt x="5953125" y="3370579"/>
                  </a:lnTo>
                  <a:lnTo>
                    <a:pt x="5953125" y="0"/>
                  </a:lnTo>
                  <a:lnTo>
                    <a:pt x="0" y="0"/>
                  </a:lnTo>
                  <a:lnTo>
                    <a:pt x="0" y="3370579"/>
                  </a:lnTo>
                  <a:close/>
                </a:path>
              </a:pathLst>
            </a:custGeom>
            <a:ln w="9525">
              <a:solidFill>
                <a:srgbClr val="A6A6A6"/>
              </a:solidFill>
            </a:ln>
          </p:spPr>
          <p:txBody>
            <a:bodyPr wrap="square" lIns="0" tIns="0" rIns="0" bIns="0" rtlCol="0"/>
            <a:lstStyle/>
            <a:p>
              <a:endParaRPr/>
            </a:p>
          </p:txBody>
        </p:sp>
      </p:grpSp>
    </p:spTree>
    <p:extLst>
      <p:ext uri="{BB962C8B-B14F-4D97-AF65-F5344CB8AC3E}">
        <p14:creationId xmlns:p14="http://schemas.microsoft.com/office/powerpoint/2010/main" val="2559020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Setup for Mac OS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5413598"/>
          </a:xfrm>
          <a:prstGeom prst="rect">
            <a:avLst/>
          </a:prstGeom>
          <a:noFill/>
        </p:spPr>
        <p:txBody>
          <a:bodyPr wrap="square" rtlCol="0">
            <a:spAutoFit/>
          </a:bodyPr>
          <a:lstStyle/>
          <a:p>
            <a:pPr marL="12700">
              <a:lnSpc>
                <a:spcPct val="100000"/>
              </a:lnSpc>
              <a:spcBef>
                <a:spcPts val="100"/>
              </a:spcBef>
            </a:pPr>
            <a:r>
              <a:rPr lang="en-US" sz="1400" spc="-5" dirty="0">
                <a:latin typeface="Segoe UI Light"/>
                <a:cs typeface="Segoe UI Light"/>
              </a:rPr>
              <a:t>To</a:t>
            </a:r>
            <a:r>
              <a:rPr lang="en-US" sz="1400" spc="10" dirty="0">
                <a:latin typeface="Segoe UI Light"/>
                <a:cs typeface="Segoe UI Light"/>
              </a:rPr>
              <a:t> </a:t>
            </a:r>
            <a:r>
              <a:rPr lang="en-US" sz="1400" spc="-5" dirty="0">
                <a:latin typeface="Segoe UI Light"/>
                <a:cs typeface="Segoe UI Light"/>
              </a:rPr>
              <a:t>build </a:t>
            </a:r>
            <a:r>
              <a:rPr lang="en-US" sz="1400" dirty="0">
                <a:latin typeface="Segoe UI Light"/>
                <a:cs typeface="Segoe UI Light"/>
              </a:rPr>
              <a:t>a</a:t>
            </a:r>
            <a:r>
              <a:rPr lang="en-US" sz="1400" spc="5" dirty="0">
                <a:latin typeface="Segoe UI Light"/>
                <a:cs typeface="Segoe UI Light"/>
              </a:rPr>
              <a:t> </a:t>
            </a:r>
            <a:r>
              <a:rPr lang="en-US" sz="1400" spc="-5" dirty="0">
                <a:latin typeface="Segoe UI Light"/>
                <a:cs typeface="Segoe UI Light"/>
              </a:rPr>
              <a:t>hybrid</a:t>
            </a:r>
            <a:r>
              <a:rPr lang="en-US" sz="1400" spc="10" dirty="0">
                <a:latin typeface="Segoe UI Light"/>
                <a:cs typeface="Segoe UI Light"/>
              </a:rPr>
              <a:t> </a:t>
            </a:r>
            <a:r>
              <a:rPr lang="en-US" sz="1400" spc="-5" dirty="0">
                <a:latin typeface="Segoe UI Light"/>
                <a:cs typeface="Segoe UI Light"/>
              </a:rPr>
              <a:t>application</a:t>
            </a:r>
            <a:r>
              <a:rPr lang="en-US" sz="1400" spc="5" dirty="0">
                <a:latin typeface="Segoe UI Light"/>
                <a:cs typeface="Segoe UI Light"/>
              </a:rPr>
              <a:t> </a:t>
            </a:r>
            <a:r>
              <a:rPr lang="en-US" sz="1400" spc="-10" dirty="0">
                <a:latin typeface="Segoe UI Light"/>
                <a:cs typeface="Segoe UI Light"/>
              </a:rPr>
              <a:t>in</a:t>
            </a:r>
            <a:r>
              <a:rPr lang="en-US" sz="1400" spc="5" dirty="0">
                <a:latin typeface="Segoe UI Light"/>
                <a:cs typeface="Segoe UI Light"/>
              </a:rPr>
              <a:t> </a:t>
            </a:r>
            <a:r>
              <a:rPr lang="en-US" sz="1400" spc="-5" dirty="0">
                <a:latin typeface="Segoe UI Light"/>
                <a:cs typeface="Segoe UI Light"/>
              </a:rPr>
              <a:t>iOS,</a:t>
            </a:r>
            <a:r>
              <a:rPr lang="en-US" sz="1400" spc="5" dirty="0">
                <a:latin typeface="Segoe UI Light"/>
                <a:cs typeface="Segoe UI Light"/>
              </a:rPr>
              <a:t> </a:t>
            </a:r>
            <a:r>
              <a:rPr lang="en-US" sz="1400" spc="-5" dirty="0">
                <a:latin typeface="Segoe UI Light"/>
                <a:cs typeface="Segoe UI Light"/>
              </a:rPr>
              <a:t>you </a:t>
            </a:r>
            <a:r>
              <a:rPr lang="en-US" sz="1400" dirty="0">
                <a:latin typeface="Segoe UI Light"/>
                <a:cs typeface="Segoe UI Light"/>
              </a:rPr>
              <a:t>must</a:t>
            </a:r>
            <a:r>
              <a:rPr lang="en-US" sz="1400" spc="5" dirty="0">
                <a:latin typeface="Segoe UI Light"/>
                <a:cs typeface="Segoe UI Light"/>
              </a:rPr>
              <a:t> </a:t>
            </a:r>
            <a:r>
              <a:rPr lang="en-US" sz="1400" spc="-5" dirty="0">
                <a:latin typeface="Segoe UI Light"/>
                <a:cs typeface="Segoe UI Light"/>
              </a:rPr>
              <a:t>have</a:t>
            </a:r>
            <a:r>
              <a:rPr lang="en-US" sz="1400" spc="-10" dirty="0">
                <a:latin typeface="Segoe UI Light"/>
                <a:cs typeface="Segoe UI Light"/>
              </a:rPr>
              <a:t> </a:t>
            </a:r>
            <a:r>
              <a:rPr lang="en-US" sz="1400" dirty="0">
                <a:latin typeface="Segoe UI Light"/>
                <a:cs typeface="Segoe UI Light"/>
              </a:rPr>
              <a:t>the</a:t>
            </a:r>
            <a:r>
              <a:rPr lang="en-US" sz="1400" spc="-10" dirty="0">
                <a:latin typeface="Segoe UI Light"/>
                <a:cs typeface="Segoe UI Light"/>
              </a:rPr>
              <a:t> </a:t>
            </a:r>
            <a:r>
              <a:rPr lang="en-US" sz="1400" dirty="0">
                <a:latin typeface="Segoe UI Light"/>
                <a:cs typeface="Segoe UI Light"/>
              </a:rPr>
              <a:t>below</a:t>
            </a:r>
            <a:r>
              <a:rPr lang="en-US" sz="1400" spc="-5" dirty="0">
                <a:latin typeface="Segoe UI Light"/>
                <a:cs typeface="Segoe UI Light"/>
              </a:rPr>
              <a:t> prerequisites</a:t>
            </a:r>
            <a:endParaRPr lang="en-US" sz="1400" dirty="0">
              <a:latin typeface="Segoe UI Light"/>
              <a:cs typeface="Segoe UI Light"/>
            </a:endParaRPr>
          </a:p>
          <a:p>
            <a:pPr marL="12700">
              <a:lnSpc>
                <a:spcPct val="100000"/>
              </a:lnSpc>
              <a:spcBef>
                <a:spcPts val="1225"/>
              </a:spcBef>
            </a:pPr>
            <a:r>
              <a:rPr lang="en-US" sz="1400" u="sng" spc="-5" dirty="0">
                <a:uFill>
                  <a:solidFill>
                    <a:srgbClr val="000000"/>
                  </a:solidFill>
                </a:uFill>
                <a:latin typeface="Segoe UI Light"/>
                <a:cs typeface="Segoe UI Light"/>
              </a:rPr>
              <a:t>Prerequisites</a:t>
            </a:r>
            <a:endParaRPr lang="en-US" sz="1400" dirty="0">
              <a:latin typeface="Segoe UI Light"/>
              <a:cs typeface="Segoe UI Light"/>
            </a:endParaRPr>
          </a:p>
          <a:p>
            <a:pPr marL="469265" indent="-170815">
              <a:lnSpc>
                <a:spcPct val="100000"/>
              </a:lnSpc>
              <a:spcBef>
                <a:spcPts val="1240"/>
              </a:spcBef>
              <a:buAutoNum type="arabicPeriod"/>
              <a:tabLst>
                <a:tab pos="469900" algn="l"/>
              </a:tabLst>
            </a:pPr>
            <a:r>
              <a:rPr lang="en-US" sz="1400" dirty="0">
                <a:latin typeface="Segoe UI Light"/>
                <a:cs typeface="Segoe UI Light"/>
              </a:rPr>
              <a:t>Mac</a:t>
            </a:r>
            <a:r>
              <a:rPr lang="en-US" sz="1400" spc="-50" dirty="0">
                <a:latin typeface="Segoe UI Light"/>
                <a:cs typeface="Segoe UI Light"/>
              </a:rPr>
              <a:t> </a:t>
            </a:r>
            <a:r>
              <a:rPr lang="en-US" sz="1400" dirty="0">
                <a:latin typeface="Segoe UI Light"/>
                <a:cs typeface="Segoe UI Light"/>
              </a:rPr>
              <a:t>Device</a:t>
            </a:r>
          </a:p>
          <a:p>
            <a:pPr marL="469265" indent="-170815">
              <a:lnSpc>
                <a:spcPct val="100000"/>
              </a:lnSpc>
              <a:spcBef>
                <a:spcPts val="180"/>
              </a:spcBef>
              <a:buAutoNum type="arabicPeriod"/>
              <a:tabLst>
                <a:tab pos="469900" algn="l"/>
              </a:tabLst>
            </a:pPr>
            <a:r>
              <a:rPr lang="en-US" sz="1400" dirty="0">
                <a:latin typeface="Segoe UI Light"/>
                <a:cs typeface="Segoe UI Light"/>
              </a:rPr>
              <a:t>XCode</a:t>
            </a:r>
          </a:p>
          <a:p>
            <a:pPr marL="469265" indent="-170815">
              <a:lnSpc>
                <a:spcPct val="100000"/>
              </a:lnSpc>
              <a:spcBef>
                <a:spcPts val="180"/>
              </a:spcBef>
              <a:buAutoNum type="arabicPeriod"/>
              <a:tabLst>
                <a:tab pos="469900" algn="l"/>
              </a:tabLst>
            </a:pPr>
            <a:r>
              <a:rPr lang="en-US" sz="1400" dirty="0">
                <a:latin typeface="Segoe UI Light"/>
                <a:cs typeface="Segoe UI Light"/>
              </a:rPr>
              <a:t>XCode</a:t>
            </a:r>
            <a:r>
              <a:rPr lang="en-US" sz="1400" spc="-40" dirty="0">
                <a:latin typeface="Segoe UI Light"/>
                <a:cs typeface="Segoe UI Light"/>
              </a:rPr>
              <a:t> </a:t>
            </a:r>
            <a:r>
              <a:rPr lang="en-US" sz="1400" spc="-5" dirty="0">
                <a:latin typeface="Segoe UI Light"/>
                <a:cs typeface="Segoe UI Light"/>
              </a:rPr>
              <a:t>Simulator</a:t>
            </a:r>
            <a:endParaRPr lang="en-US" sz="1400" dirty="0">
              <a:latin typeface="Segoe UI Light"/>
              <a:cs typeface="Segoe UI Light"/>
            </a:endParaRPr>
          </a:p>
          <a:p>
            <a:pPr marL="12700" marR="175895">
              <a:lnSpc>
                <a:spcPct val="221600"/>
              </a:lnSpc>
              <a:spcBef>
                <a:spcPts val="5"/>
              </a:spcBef>
            </a:pPr>
            <a:r>
              <a:rPr lang="en-US" sz="1400" spc="-5" dirty="0">
                <a:latin typeface="Segoe UI Light"/>
                <a:cs typeface="Segoe UI Light"/>
              </a:rPr>
              <a:t>To</a:t>
            </a:r>
            <a:r>
              <a:rPr lang="en-US" sz="1400" spc="-10" dirty="0">
                <a:latin typeface="Segoe UI Light"/>
                <a:cs typeface="Segoe UI Light"/>
              </a:rPr>
              <a:t> </a:t>
            </a:r>
            <a:r>
              <a:rPr lang="en-US" sz="1400" spc="-5" dirty="0">
                <a:latin typeface="Segoe UI Light"/>
                <a:cs typeface="Segoe UI Light"/>
              </a:rPr>
              <a:t>download</a:t>
            </a:r>
            <a:r>
              <a:rPr lang="en-US" sz="1400" dirty="0">
                <a:latin typeface="Segoe UI Light"/>
                <a:cs typeface="Segoe UI Light"/>
              </a:rPr>
              <a:t> </a:t>
            </a:r>
            <a:r>
              <a:rPr lang="en-US" sz="1400" spc="-5" dirty="0">
                <a:latin typeface="Segoe UI Light"/>
                <a:cs typeface="Segoe UI Light"/>
              </a:rPr>
              <a:t>XCode,</a:t>
            </a:r>
            <a:r>
              <a:rPr lang="en-US" sz="1400" spc="5" dirty="0">
                <a:latin typeface="Segoe UI Light"/>
                <a:cs typeface="Segoe UI Light"/>
              </a:rPr>
              <a:t> </a:t>
            </a:r>
            <a:r>
              <a:rPr lang="en-US" sz="1400" dirty="0">
                <a:latin typeface="Segoe UI Light"/>
                <a:cs typeface="Segoe UI Light"/>
              </a:rPr>
              <a:t>go</a:t>
            </a:r>
            <a:r>
              <a:rPr lang="en-US" sz="1400" spc="-5" dirty="0">
                <a:latin typeface="Segoe UI Light"/>
                <a:cs typeface="Segoe UI Light"/>
              </a:rPr>
              <a:t> </a:t>
            </a:r>
            <a:r>
              <a:rPr lang="en-US" sz="1400" dirty="0">
                <a:latin typeface="Segoe UI Light"/>
                <a:cs typeface="Segoe UI Light"/>
              </a:rPr>
              <a:t>to</a:t>
            </a:r>
            <a:r>
              <a:rPr lang="en-US" sz="1400" spc="-5" dirty="0">
                <a:latin typeface="Segoe UI Light"/>
                <a:cs typeface="Segoe UI Light"/>
              </a:rPr>
              <a:t> </a:t>
            </a:r>
            <a:r>
              <a:rPr lang="en-US" sz="1400" dirty="0">
                <a:latin typeface="Segoe UI Light"/>
                <a:cs typeface="Segoe UI Light"/>
              </a:rPr>
              <a:t>the</a:t>
            </a:r>
            <a:r>
              <a:rPr lang="en-US" sz="1400" spc="-10" dirty="0">
                <a:latin typeface="Segoe UI Light"/>
                <a:cs typeface="Segoe UI Light"/>
              </a:rPr>
              <a:t> </a:t>
            </a:r>
            <a:r>
              <a:rPr lang="en-US" sz="1400" spc="-5" dirty="0">
                <a:latin typeface="Segoe UI Light"/>
                <a:cs typeface="Segoe UI Light"/>
              </a:rPr>
              <a:t>below</a:t>
            </a:r>
            <a:r>
              <a:rPr lang="en-US" sz="1400" spc="5" dirty="0">
                <a:latin typeface="Segoe UI Light"/>
                <a:cs typeface="Segoe UI Light"/>
              </a:rPr>
              <a:t> </a:t>
            </a:r>
            <a:r>
              <a:rPr lang="en-US" sz="1400" spc="-5" dirty="0">
                <a:latin typeface="Segoe UI Light"/>
                <a:cs typeface="Segoe UI Light"/>
              </a:rPr>
              <a:t>link</a:t>
            </a:r>
            <a:r>
              <a:rPr lang="en-US" sz="1400" spc="5" dirty="0">
                <a:latin typeface="Segoe UI Light"/>
                <a:cs typeface="Segoe UI Light"/>
              </a:rPr>
              <a:t> </a:t>
            </a:r>
            <a:r>
              <a:rPr lang="en-US" sz="1400" spc="-5" dirty="0">
                <a:latin typeface="Segoe UI Light"/>
                <a:cs typeface="Segoe UI Light"/>
              </a:rPr>
              <a:t>and</a:t>
            </a:r>
            <a:r>
              <a:rPr lang="en-US" sz="1400" spc="15" dirty="0">
                <a:latin typeface="Segoe UI Light"/>
                <a:cs typeface="Segoe UI Light"/>
              </a:rPr>
              <a:t> </a:t>
            </a:r>
            <a:r>
              <a:rPr lang="en-US" sz="1400" spc="-5" dirty="0">
                <a:latin typeface="Segoe UI Light"/>
                <a:cs typeface="Segoe UI Light"/>
              </a:rPr>
              <a:t>download</a:t>
            </a:r>
            <a:r>
              <a:rPr lang="en-US" sz="1400" dirty="0">
                <a:latin typeface="Segoe UI Light"/>
                <a:cs typeface="Segoe UI Light"/>
              </a:rPr>
              <a:t> the</a:t>
            </a:r>
            <a:r>
              <a:rPr lang="en-US" sz="1400" spc="-10" dirty="0">
                <a:latin typeface="Segoe UI Light"/>
                <a:cs typeface="Segoe UI Light"/>
              </a:rPr>
              <a:t> </a:t>
            </a:r>
            <a:r>
              <a:rPr lang="en-US" sz="1400" spc="-5" dirty="0">
                <a:latin typeface="Segoe UI Light"/>
                <a:cs typeface="Segoe UI Light"/>
              </a:rPr>
              <a:t>suitable</a:t>
            </a:r>
            <a:r>
              <a:rPr lang="en-US" sz="1400" spc="5" dirty="0">
                <a:latin typeface="Segoe UI Light"/>
                <a:cs typeface="Segoe UI Light"/>
              </a:rPr>
              <a:t> </a:t>
            </a:r>
            <a:r>
              <a:rPr lang="en-US" sz="1400" spc="-5" dirty="0">
                <a:latin typeface="Segoe UI Light"/>
                <a:cs typeface="Segoe UI Light"/>
              </a:rPr>
              <a:t>version. </a:t>
            </a:r>
            <a:r>
              <a:rPr lang="en-US" sz="1400" spc="-365" dirty="0">
                <a:latin typeface="Segoe UI Light"/>
                <a:cs typeface="Segoe UI Light"/>
              </a:rPr>
              <a:t> </a:t>
            </a:r>
            <a:r>
              <a:rPr lang="en-US" sz="1400" u="sng" spc="-5" dirty="0">
                <a:solidFill>
                  <a:srgbClr val="0462C1"/>
                </a:solidFill>
                <a:uFill>
                  <a:solidFill>
                    <a:srgbClr val="0462C1"/>
                  </a:solidFill>
                </a:uFill>
                <a:latin typeface="Segoe UI Light"/>
                <a:cs typeface="Segoe UI Light"/>
                <a:hlinkClick r:id="rId4"/>
              </a:rPr>
              <a:t>https://xcodereleases.com/</a:t>
            </a:r>
            <a:endParaRPr lang="en-US" sz="1400" dirty="0">
              <a:latin typeface="Segoe UI Light"/>
              <a:cs typeface="Segoe UI Light"/>
            </a:endParaRPr>
          </a:p>
          <a:p>
            <a:pPr>
              <a:lnSpc>
                <a:spcPct val="100000"/>
              </a:lnSpc>
              <a:spcBef>
                <a:spcPts val="45"/>
              </a:spcBef>
            </a:pPr>
            <a:endParaRPr lang="en-US" sz="1600" dirty="0">
              <a:latin typeface="Segoe UI Light"/>
              <a:cs typeface="Segoe UI Light"/>
            </a:endParaRPr>
          </a:p>
          <a:p>
            <a:pPr marL="12700">
              <a:lnSpc>
                <a:spcPct val="100000"/>
              </a:lnSpc>
            </a:pPr>
            <a:r>
              <a:rPr lang="en-US" sz="1400" dirty="0">
                <a:latin typeface="Segoe UI Light"/>
                <a:cs typeface="Segoe UI Light"/>
              </a:rPr>
              <a:t>Now, </a:t>
            </a:r>
            <a:r>
              <a:rPr lang="en-US" sz="1400" spc="-10" dirty="0">
                <a:latin typeface="Segoe UI Light"/>
                <a:cs typeface="Segoe UI Light"/>
              </a:rPr>
              <a:t>to</a:t>
            </a:r>
            <a:r>
              <a:rPr lang="en-US" sz="1400" spc="-5" dirty="0">
                <a:latin typeface="Segoe UI Light"/>
                <a:cs typeface="Segoe UI Light"/>
              </a:rPr>
              <a:t> download XCode</a:t>
            </a:r>
            <a:r>
              <a:rPr lang="en-US" sz="1400" spc="5" dirty="0">
                <a:latin typeface="Segoe UI Light"/>
                <a:cs typeface="Segoe UI Light"/>
              </a:rPr>
              <a:t> </a:t>
            </a:r>
            <a:r>
              <a:rPr lang="en-US" sz="1400" spc="-5" dirty="0">
                <a:latin typeface="Segoe UI Light"/>
                <a:cs typeface="Segoe UI Light"/>
              </a:rPr>
              <a:t>Simulator,</a:t>
            </a:r>
            <a:r>
              <a:rPr lang="en-US" sz="1400" dirty="0">
                <a:latin typeface="Segoe UI Light"/>
                <a:cs typeface="Segoe UI Light"/>
              </a:rPr>
              <a:t> </a:t>
            </a:r>
            <a:r>
              <a:rPr lang="en-US" sz="1400" spc="-5" dirty="0">
                <a:latin typeface="Segoe UI Light"/>
                <a:cs typeface="Segoe UI Light"/>
              </a:rPr>
              <a:t>you should</a:t>
            </a:r>
            <a:r>
              <a:rPr lang="en-US" sz="1400" spc="5" dirty="0">
                <a:latin typeface="Segoe UI Light"/>
                <a:cs typeface="Segoe UI Light"/>
              </a:rPr>
              <a:t> </a:t>
            </a:r>
            <a:r>
              <a:rPr lang="en-US" sz="1400" spc="-5" dirty="0">
                <a:latin typeface="Segoe UI Light"/>
                <a:cs typeface="Segoe UI Light"/>
              </a:rPr>
              <a:t>follow</a:t>
            </a:r>
            <a:r>
              <a:rPr lang="en-US" sz="1400" spc="-15" dirty="0">
                <a:latin typeface="Segoe UI Light"/>
                <a:cs typeface="Segoe UI Light"/>
              </a:rPr>
              <a:t> </a:t>
            </a:r>
            <a:r>
              <a:rPr lang="en-US" sz="1400" dirty="0">
                <a:latin typeface="Segoe UI Light"/>
                <a:cs typeface="Segoe UI Light"/>
              </a:rPr>
              <a:t>the</a:t>
            </a:r>
            <a:r>
              <a:rPr lang="en-US" sz="1400" spc="-10" dirty="0">
                <a:latin typeface="Segoe UI Light"/>
                <a:cs typeface="Segoe UI Light"/>
              </a:rPr>
              <a:t> </a:t>
            </a:r>
            <a:r>
              <a:rPr lang="en-US" sz="1400" spc="-5" dirty="0">
                <a:latin typeface="Segoe UI Light"/>
                <a:cs typeface="Segoe UI Light"/>
              </a:rPr>
              <a:t>below</a:t>
            </a:r>
            <a:r>
              <a:rPr lang="en-US" sz="1400" dirty="0">
                <a:latin typeface="Segoe UI Light"/>
                <a:cs typeface="Segoe UI Light"/>
              </a:rPr>
              <a:t> </a:t>
            </a:r>
            <a:r>
              <a:rPr lang="en-US" sz="1400" spc="-5" dirty="0">
                <a:latin typeface="Segoe UI Light"/>
                <a:cs typeface="Segoe UI Light"/>
              </a:rPr>
              <a:t>steps</a:t>
            </a:r>
            <a:endParaRPr lang="en-US" sz="1400" dirty="0">
              <a:latin typeface="Segoe UI Light"/>
              <a:cs typeface="Segoe UI Light"/>
            </a:endParaRPr>
          </a:p>
          <a:p>
            <a:pPr>
              <a:lnSpc>
                <a:spcPct val="100000"/>
              </a:lnSpc>
              <a:spcBef>
                <a:spcPts val="10"/>
              </a:spcBef>
            </a:pPr>
            <a:endParaRPr lang="en-US" sz="1400" dirty="0">
              <a:latin typeface="Segoe UI Light"/>
              <a:cs typeface="Segoe UI Light"/>
            </a:endParaRPr>
          </a:p>
          <a:p>
            <a:pPr marL="12700" marR="93980" algn="just">
              <a:lnSpc>
                <a:spcPct val="110700"/>
              </a:lnSpc>
            </a:pPr>
            <a:r>
              <a:rPr lang="en-US" sz="1400" dirty="0">
                <a:latin typeface="Segoe UI Light"/>
                <a:cs typeface="Segoe UI Light"/>
              </a:rPr>
              <a:t>In XCode </a:t>
            </a:r>
            <a:r>
              <a:rPr lang="en-US" sz="1400" spc="-5" dirty="0">
                <a:latin typeface="Segoe UI Light"/>
                <a:cs typeface="Segoe UI Light"/>
              </a:rPr>
              <a:t>-&gt; </a:t>
            </a:r>
            <a:r>
              <a:rPr lang="en-US" sz="1400" dirty="0">
                <a:latin typeface="Segoe UI Light"/>
                <a:cs typeface="Segoe UI Light"/>
              </a:rPr>
              <a:t>Preferences -&gt; </a:t>
            </a:r>
            <a:r>
              <a:rPr lang="en-US" sz="1400" spc="-5" dirty="0">
                <a:latin typeface="Segoe UI Light"/>
                <a:cs typeface="Segoe UI Light"/>
              </a:rPr>
              <a:t>Download </a:t>
            </a:r>
            <a:r>
              <a:rPr lang="en-US" sz="1400" dirty="0">
                <a:latin typeface="Segoe UI Light"/>
                <a:cs typeface="Segoe UI Light"/>
              </a:rPr>
              <a:t>menu </a:t>
            </a:r>
            <a:r>
              <a:rPr lang="en-US" sz="1400" spc="-5" dirty="0">
                <a:latin typeface="Segoe UI Light"/>
                <a:cs typeface="Segoe UI Light"/>
              </a:rPr>
              <a:t>iOS 8.0 Simulator is not present. </a:t>
            </a:r>
            <a:r>
              <a:rPr lang="en-US" sz="1400" dirty="0">
                <a:latin typeface="Segoe UI Light"/>
                <a:cs typeface="Segoe UI Light"/>
              </a:rPr>
              <a:t> </a:t>
            </a:r>
            <a:r>
              <a:rPr lang="en-US" sz="1400" spc="-5" dirty="0">
                <a:latin typeface="Segoe UI Light"/>
                <a:cs typeface="Segoe UI Light"/>
              </a:rPr>
              <a:t>Some claim that </a:t>
            </a:r>
            <a:r>
              <a:rPr lang="en-US" sz="1400" dirty="0">
                <a:latin typeface="Segoe UI Light"/>
                <a:cs typeface="Segoe UI Light"/>
              </a:rPr>
              <a:t>this will </a:t>
            </a:r>
            <a:r>
              <a:rPr lang="en-US" sz="1400" spc="-5" dirty="0">
                <a:latin typeface="Segoe UI Light"/>
                <a:cs typeface="Segoe UI Light"/>
              </a:rPr>
              <a:t>not be available </a:t>
            </a:r>
            <a:r>
              <a:rPr lang="en-US" sz="1400" dirty="0">
                <a:latin typeface="Segoe UI Light"/>
                <a:cs typeface="Segoe UI Light"/>
              </a:rPr>
              <a:t>with EL </a:t>
            </a:r>
            <a:r>
              <a:rPr lang="en-US" sz="1400" spc="-5" dirty="0">
                <a:latin typeface="Segoe UI Light"/>
                <a:cs typeface="Segoe UI Light"/>
              </a:rPr>
              <a:t>Capitan, but </a:t>
            </a:r>
            <a:r>
              <a:rPr lang="en-US" sz="1400" dirty="0">
                <a:latin typeface="Segoe UI Light"/>
                <a:cs typeface="Segoe UI Light"/>
              </a:rPr>
              <a:t>I want </a:t>
            </a:r>
            <a:r>
              <a:rPr lang="en-US" sz="1400" spc="-10" dirty="0">
                <a:latin typeface="Segoe UI Light"/>
                <a:cs typeface="Segoe UI Light"/>
              </a:rPr>
              <a:t>to </a:t>
            </a:r>
            <a:r>
              <a:rPr lang="en-US" sz="1400" dirty="0">
                <a:latin typeface="Segoe UI Light"/>
                <a:cs typeface="Segoe UI Light"/>
              </a:rPr>
              <a:t>test </a:t>
            </a:r>
            <a:r>
              <a:rPr lang="en-US" sz="1400" spc="-10" dirty="0">
                <a:latin typeface="Segoe UI Light"/>
                <a:cs typeface="Segoe UI Light"/>
              </a:rPr>
              <a:t>my </a:t>
            </a:r>
            <a:r>
              <a:rPr lang="en-US" sz="1400" spc="-370" dirty="0">
                <a:latin typeface="Segoe UI Light"/>
                <a:cs typeface="Segoe UI Light"/>
              </a:rPr>
              <a:t> </a:t>
            </a:r>
            <a:r>
              <a:rPr lang="en-US" sz="1400" spc="-5" dirty="0">
                <a:latin typeface="Segoe UI Light"/>
                <a:cs typeface="Segoe UI Light"/>
              </a:rPr>
              <a:t>app against</a:t>
            </a:r>
            <a:r>
              <a:rPr lang="en-US" sz="1400" dirty="0">
                <a:latin typeface="Segoe UI Light"/>
                <a:cs typeface="Segoe UI Light"/>
              </a:rPr>
              <a:t> </a:t>
            </a:r>
            <a:r>
              <a:rPr lang="en-US" sz="1400" spc="-5" dirty="0">
                <a:latin typeface="Segoe UI Light"/>
                <a:cs typeface="Segoe UI Light"/>
              </a:rPr>
              <a:t>8.0.</a:t>
            </a:r>
            <a:endParaRPr lang="en-US" sz="1400" dirty="0">
              <a:latin typeface="Segoe UI Light"/>
              <a:cs typeface="Segoe UI Light"/>
            </a:endParaRPr>
          </a:p>
          <a:p>
            <a:pPr>
              <a:lnSpc>
                <a:spcPct val="100000"/>
              </a:lnSpc>
              <a:spcBef>
                <a:spcPts val="5"/>
              </a:spcBef>
            </a:pPr>
            <a:endParaRPr lang="en-US" sz="2800" dirty="0">
              <a:latin typeface="Segoe UI Light"/>
              <a:cs typeface="Segoe UI Light"/>
            </a:endParaRPr>
          </a:p>
          <a:p>
            <a:pPr marL="12700">
              <a:lnSpc>
                <a:spcPct val="100000"/>
              </a:lnSpc>
            </a:pPr>
            <a:r>
              <a:rPr lang="en-US" sz="1600" b="1" spc="-5" dirty="0">
                <a:solidFill>
                  <a:srgbClr val="00AFEF"/>
                </a:solidFill>
                <a:latin typeface="Segoe UI"/>
                <a:cs typeface="Segoe UI"/>
              </a:rPr>
              <a:t>Install</a:t>
            </a:r>
            <a:r>
              <a:rPr lang="en-US" sz="1600" b="1" spc="-25" dirty="0">
                <a:solidFill>
                  <a:srgbClr val="00AFEF"/>
                </a:solidFill>
                <a:latin typeface="Segoe UI"/>
                <a:cs typeface="Segoe UI"/>
              </a:rPr>
              <a:t> </a:t>
            </a:r>
            <a:r>
              <a:rPr lang="en-US" sz="1600" b="1" spc="-5" dirty="0">
                <a:solidFill>
                  <a:srgbClr val="00AFEF"/>
                </a:solidFill>
                <a:latin typeface="Segoe UI"/>
                <a:cs typeface="Segoe UI"/>
              </a:rPr>
              <a:t>Node.js</a:t>
            </a:r>
            <a:endParaRPr lang="en-US" sz="1600" dirty="0">
              <a:latin typeface="Segoe UI"/>
              <a:cs typeface="Segoe UI"/>
            </a:endParaRPr>
          </a:p>
          <a:p>
            <a:pPr marL="12700" marR="1861820">
              <a:lnSpc>
                <a:spcPct val="183700"/>
              </a:lnSpc>
            </a:pPr>
            <a:r>
              <a:rPr lang="en-US" sz="1600" spc="-5" dirty="0">
                <a:latin typeface="Segoe UI"/>
                <a:cs typeface="Segoe UI"/>
              </a:rPr>
              <a:t>Go to the below link to download the </a:t>
            </a:r>
            <a:r>
              <a:rPr lang="en-US" sz="1600" dirty="0">
                <a:latin typeface="Segoe UI"/>
                <a:cs typeface="Segoe UI"/>
              </a:rPr>
              <a:t>node.js </a:t>
            </a:r>
            <a:r>
              <a:rPr lang="en-US" sz="1600" spc="-425" dirty="0">
                <a:latin typeface="Segoe UI"/>
                <a:cs typeface="Segoe UI"/>
              </a:rPr>
              <a:t> </a:t>
            </a:r>
            <a:r>
              <a:rPr lang="en-US" sz="1600" u="sng" spc="-5" dirty="0">
                <a:solidFill>
                  <a:srgbClr val="0462C1"/>
                </a:solidFill>
                <a:uFill>
                  <a:solidFill>
                    <a:srgbClr val="0462C1"/>
                  </a:solidFill>
                </a:uFill>
                <a:latin typeface="Segoe UI"/>
                <a:cs typeface="Segoe UI"/>
                <a:hlinkClick r:id="rId5"/>
              </a:rPr>
              <a:t>https://nodejs.org/en/download/</a:t>
            </a:r>
            <a:endParaRPr lang="en-US" sz="1600" dirty="0">
              <a:latin typeface="Segoe UI"/>
              <a:cs typeface="Segoe UI"/>
            </a:endParaRPr>
          </a:p>
          <a:p>
            <a:pPr marL="12700" marR="5080">
              <a:lnSpc>
                <a:spcPct val="110600"/>
              </a:lnSpc>
              <a:spcBef>
                <a:spcPts val="1405"/>
              </a:spcBef>
            </a:pPr>
            <a:r>
              <a:rPr lang="en-US" sz="1600" spc="-5" dirty="0">
                <a:latin typeface="Segoe UI"/>
                <a:cs typeface="Segoe UI"/>
              </a:rPr>
              <a:t>To check</a:t>
            </a:r>
            <a:r>
              <a:rPr lang="en-US" sz="1600" spc="5" dirty="0">
                <a:latin typeface="Segoe UI"/>
                <a:cs typeface="Segoe UI"/>
              </a:rPr>
              <a:t> </a:t>
            </a:r>
            <a:r>
              <a:rPr lang="en-US" sz="1600" spc="-5" dirty="0">
                <a:latin typeface="Segoe UI"/>
                <a:cs typeface="Segoe UI"/>
              </a:rPr>
              <a:t>if</a:t>
            </a:r>
            <a:r>
              <a:rPr lang="en-US" sz="1600" spc="10" dirty="0">
                <a:latin typeface="Segoe UI"/>
                <a:cs typeface="Segoe UI"/>
              </a:rPr>
              <a:t> </a:t>
            </a:r>
            <a:r>
              <a:rPr lang="en-US" sz="1600" spc="-5" dirty="0">
                <a:latin typeface="Segoe UI"/>
                <a:cs typeface="Segoe UI"/>
              </a:rPr>
              <a:t>node.js</a:t>
            </a:r>
            <a:r>
              <a:rPr lang="en-US" sz="1600" dirty="0">
                <a:latin typeface="Segoe UI"/>
                <a:cs typeface="Segoe UI"/>
              </a:rPr>
              <a:t> </a:t>
            </a:r>
            <a:r>
              <a:rPr lang="en-US" sz="1600" spc="-5" dirty="0">
                <a:latin typeface="Segoe UI"/>
                <a:cs typeface="Segoe UI"/>
              </a:rPr>
              <a:t>was</a:t>
            </a:r>
            <a:r>
              <a:rPr lang="en-US" sz="1600" spc="5" dirty="0">
                <a:latin typeface="Segoe UI"/>
                <a:cs typeface="Segoe UI"/>
              </a:rPr>
              <a:t> </a:t>
            </a:r>
            <a:r>
              <a:rPr lang="en-US" sz="1600" spc="-5" dirty="0">
                <a:latin typeface="Segoe UI"/>
                <a:cs typeface="Segoe UI"/>
              </a:rPr>
              <a:t>correctly</a:t>
            </a:r>
            <a:r>
              <a:rPr lang="en-US" sz="1600" dirty="0">
                <a:latin typeface="Segoe UI"/>
                <a:cs typeface="Segoe UI"/>
              </a:rPr>
              <a:t> </a:t>
            </a:r>
            <a:r>
              <a:rPr lang="en-US" sz="1600" spc="-5" dirty="0">
                <a:latin typeface="Segoe UI"/>
                <a:cs typeface="Segoe UI"/>
              </a:rPr>
              <a:t>installed,</a:t>
            </a:r>
            <a:r>
              <a:rPr lang="en-US" sz="1600" spc="5" dirty="0">
                <a:latin typeface="Segoe UI"/>
                <a:cs typeface="Segoe UI"/>
              </a:rPr>
              <a:t> </a:t>
            </a:r>
            <a:r>
              <a:rPr lang="en-US" sz="1600" spc="-5" dirty="0">
                <a:latin typeface="Segoe UI"/>
                <a:cs typeface="Segoe UI"/>
              </a:rPr>
              <a:t>there</a:t>
            </a:r>
            <a:r>
              <a:rPr lang="en-US" sz="1600" spc="10" dirty="0">
                <a:latin typeface="Segoe UI"/>
                <a:cs typeface="Segoe UI"/>
              </a:rPr>
              <a:t> </a:t>
            </a:r>
            <a:r>
              <a:rPr lang="en-US" sz="1600" spc="-10" dirty="0">
                <a:latin typeface="Segoe UI"/>
                <a:cs typeface="Segoe UI"/>
              </a:rPr>
              <a:t>should</a:t>
            </a:r>
            <a:r>
              <a:rPr lang="en-US" sz="1600" dirty="0">
                <a:latin typeface="Segoe UI"/>
                <a:cs typeface="Segoe UI"/>
              </a:rPr>
              <a:t> </a:t>
            </a:r>
            <a:r>
              <a:rPr lang="en-US" sz="1600" spc="-5" dirty="0">
                <a:latin typeface="Segoe UI"/>
                <a:cs typeface="Segoe UI"/>
              </a:rPr>
              <a:t>be</a:t>
            </a:r>
            <a:r>
              <a:rPr lang="en-US" sz="1600" spc="10" dirty="0">
                <a:latin typeface="Segoe UI"/>
                <a:cs typeface="Segoe UI"/>
              </a:rPr>
              <a:t> </a:t>
            </a:r>
            <a:r>
              <a:rPr lang="en-US" sz="1600" spc="-5" dirty="0">
                <a:latin typeface="Segoe UI"/>
                <a:cs typeface="Segoe UI"/>
              </a:rPr>
              <a:t>a</a:t>
            </a:r>
            <a:r>
              <a:rPr lang="en-US" sz="1600" dirty="0">
                <a:latin typeface="Segoe UI"/>
                <a:cs typeface="Segoe UI"/>
              </a:rPr>
              <a:t> </a:t>
            </a:r>
            <a:r>
              <a:rPr lang="en-US" sz="1600" spc="-5" dirty="0">
                <a:latin typeface="Segoe UI"/>
                <a:cs typeface="Segoe UI"/>
              </a:rPr>
              <a:t>direct </a:t>
            </a:r>
            <a:r>
              <a:rPr lang="en-US" sz="1600" spc="-420" dirty="0">
                <a:latin typeface="Segoe UI"/>
                <a:cs typeface="Segoe UI"/>
              </a:rPr>
              <a:t> </a:t>
            </a:r>
            <a:r>
              <a:rPr lang="en-US" sz="1600" spc="-5" dirty="0">
                <a:latin typeface="Segoe UI"/>
                <a:cs typeface="Segoe UI"/>
              </a:rPr>
              <a:t>access the</a:t>
            </a:r>
            <a:r>
              <a:rPr lang="en-US" sz="1600" spc="5" dirty="0">
                <a:latin typeface="Segoe UI"/>
                <a:cs typeface="Segoe UI"/>
              </a:rPr>
              <a:t> </a:t>
            </a:r>
            <a:r>
              <a:rPr lang="en-US" sz="1600" spc="-5" dirty="0">
                <a:latin typeface="Segoe UI"/>
                <a:cs typeface="Segoe UI"/>
              </a:rPr>
              <a:t>terminal</a:t>
            </a:r>
          </a:p>
          <a:p>
            <a:pPr marL="12700" marR="5080">
              <a:lnSpc>
                <a:spcPct val="110600"/>
              </a:lnSpc>
              <a:spcBef>
                <a:spcPts val="1405"/>
              </a:spcBef>
            </a:pPr>
            <a:r>
              <a:rPr lang="en-US" sz="1600" spc="-5" dirty="0">
                <a:latin typeface="Segoe UI"/>
                <a:cs typeface="Segoe UI"/>
              </a:rPr>
              <a:t>The</a:t>
            </a:r>
            <a:r>
              <a:rPr lang="en-US" sz="1600" spc="-10" dirty="0">
                <a:latin typeface="Segoe UI"/>
                <a:cs typeface="Segoe UI"/>
              </a:rPr>
              <a:t> </a:t>
            </a:r>
            <a:r>
              <a:rPr lang="en-US" sz="1600" spc="-5" dirty="0">
                <a:latin typeface="Segoe UI"/>
                <a:cs typeface="Segoe UI"/>
              </a:rPr>
              <a:t>Node</a:t>
            </a:r>
            <a:r>
              <a:rPr lang="en-US" sz="1600" spc="-10" dirty="0">
                <a:latin typeface="Segoe UI"/>
                <a:cs typeface="Segoe UI"/>
              </a:rPr>
              <a:t> </a:t>
            </a:r>
            <a:r>
              <a:rPr lang="en-US" sz="1600" spc="-5" dirty="0">
                <a:latin typeface="Segoe UI"/>
                <a:cs typeface="Segoe UI"/>
              </a:rPr>
              <a:t>version</a:t>
            </a:r>
            <a:r>
              <a:rPr lang="en-US" sz="1600" spc="-10" dirty="0">
                <a:latin typeface="Segoe UI"/>
                <a:cs typeface="Segoe UI"/>
              </a:rPr>
              <a:t> </a:t>
            </a:r>
            <a:r>
              <a:rPr lang="en-US" sz="1600" spc="-5" dirty="0">
                <a:latin typeface="Segoe UI"/>
                <a:cs typeface="Segoe UI"/>
              </a:rPr>
              <a:t>can</a:t>
            </a:r>
            <a:r>
              <a:rPr lang="en-US" sz="1600" dirty="0">
                <a:latin typeface="Segoe UI"/>
                <a:cs typeface="Segoe UI"/>
              </a:rPr>
              <a:t> </a:t>
            </a:r>
            <a:r>
              <a:rPr lang="en-US" sz="1600" spc="-5" dirty="0">
                <a:latin typeface="Segoe UI"/>
                <a:cs typeface="Segoe UI"/>
              </a:rPr>
              <a:t>be</a:t>
            </a:r>
            <a:r>
              <a:rPr lang="en-US" sz="1600" dirty="0">
                <a:latin typeface="Segoe UI"/>
                <a:cs typeface="Segoe UI"/>
              </a:rPr>
              <a:t> </a:t>
            </a:r>
            <a:r>
              <a:rPr lang="en-US" sz="1600" spc="-5" dirty="0">
                <a:latin typeface="Segoe UI"/>
                <a:cs typeface="Segoe UI"/>
              </a:rPr>
              <a:t>checked</a:t>
            </a:r>
            <a:r>
              <a:rPr lang="en-US" sz="1600" dirty="0">
                <a:latin typeface="Segoe UI"/>
                <a:cs typeface="Segoe UI"/>
              </a:rPr>
              <a:t> </a:t>
            </a:r>
            <a:r>
              <a:rPr lang="en-US" sz="1600" spc="-5" dirty="0">
                <a:latin typeface="Segoe UI"/>
                <a:cs typeface="Segoe UI"/>
              </a:rPr>
              <a:t>by </a:t>
            </a:r>
            <a:r>
              <a:rPr lang="en-US" sz="1600" b="1" spc="-5" dirty="0">
                <a:latin typeface="Segoe UI"/>
                <a:cs typeface="Segoe UI"/>
              </a:rPr>
              <a:t>node -v</a:t>
            </a:r>
            <a:endParaRPr lang="en-US" sz="1600" dirty="0">
              <a:latin typeface="Segoe UI"/>
              <a:cs typeface="Segoe UI"/>
            </a:endParaRPr>
          </a:p>
          <a:p>
            <a:endParaRPr lang="en-IN" sz="1400" dirty="0"/>
          </a:p>
        </p:txBody>
      </p:sp>
    </p:spTree>
    <p:extLst>
      <p:ext uri="{BB962C8B-B14F-4D97-AF65-F5344CB8AC3E}">
        <p14:creationId xmlns:p14="http://schemas.microsoft.com/office/powerpoint/2010/main" val="3627995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Cordova and Node installation</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1133324"/>
          </a:xfrm>
          <a:prstGeom prst="rect">
            <a:avLst/>
          </a:prstGeom>
          <a:noFill/>
        </p:spPr>
        <p:txBody>
          <a:bodyPr wrap="square" rtlCol="0">
            <a:spAutoFit/>
          </a:bodyPr>
          <a:lstStyle/>
          <a:p>
            <a:pPr marL="12700">
              <a:lnSpc>
                <a:spcPct val="100000"/>
              </a:lnSpc>
              <a:spcBef>
                <a:spcPts val="95"/>
              </a:spcBef>
            </a:pPr>
            <a:r>
              <a:rPr lang="en-US" sz="1800" b="1" spc="-5" dirty="0">
                <a:solidFill>
                  <a:srgbClr val="006FC0"/>
                </a:solidFill>
                <a:latin typeface="Segoe UI"/>
                <a:cs typeface="Segoe UI"/>
              </a:rPr>
              <a:t>Install</a:t>
            </a:r>
            <a:r>
              <a:rPr lang="en-US" sz="1800" b="1" spc="-15" dirty="0">
                <a:solidFill>
                  <a:srgbClr val="006FC0"/>
                </a:solidFill>
                <a:latin typeface="Segoe UI"/>
                <a:cs typeface="Segoe UI"/>
              </a:rPr>
              <a:t> </a:t>
            </a:r>
            <a:r>
              <a:rPr lang="en-US" sz="1800" b="1" spc="-5" dirty="0">
                <a:solidFill>
                  <a:srgbClr val="006FC0"/>
                </a:solidFill>
                <a:latin typeface="Segoe UI"/>
                <a:cs typeface="Segoe UI"/>
              </a:rPr>
              <a:t>Cordova in </a:t>
            </a:r>
            <a:r>
              <a:rPr lang="en-US" sz="1800" b="1" spc="-10" dirty="0">
                <a:solidFill>
                  <a:srgbClr val="006FC0"/>
                </a:solidFill>
                <a:latin typeface="Segoe UI"/>
                <a:cs typeface="Segoe UI"/>
              </a:rPr>
              <a:t>Node.js</a:t>
            </a:r>
            <a:endParaRPr lang="en-US" sz="1800" dirty="0">
              <a:latin typeface="Segoe UI"/>
              <a:cs typeface="Segoe UI"/>
            </a:endParaRPr>
          </a:p>
          <a:p>
            <a:pPr marL="12700" marR="5080">
              <a:lnSpc>
                <a:spcPct val="110600"/>
              </a:lnSpc>
              <a:spcBef>
                <a:spcPts val="1405"/>
              </a:spcBef>
            </a:pPr>
            <a:r>
              <a:rPr lang="en-US" sz="1800" spc="-5" dirty="0">
                <a:latin typeface="Segoe UI"/>
                <a:cs typeface="Segoe UI"/>
              </a:rPr>
              <a:t>Proceed</a:t>
            </a:r>
            <a:r>
              <a:rPr lang="en-US" sz="1800" spc="190" dirty="0">
                <a:latin typeface="Segoe UI"/>
                <a:cs typeface="Segoe UI"/>
              </a:rPr>
              <a:t> </a:t>
            </a:r>
            <a:r>
              <a:rPr lang="en-US" sz="1800" spc="-5" dirty="0">
                <a:latin typeface="Segoe UI"/>
                <a:cs typeface="Segoe UI"/>
              </a:rPr>
              <a:t>with</a:t>
            </a:r>
            <a:r>
              <a:rPr lang="en-US" sz="1800" spc="185" dirty="0">
                <a:latin typeface="Segoe UI"/>
                <a:cs typeface="Segoe UI"/>
              </a:rPr>
              <a:t> </a:t>
            </a:r>
            <a:r>
              <a:rPr lang="en-US" sz="1800" dirty="0">
                <a:latin typeface="Segoe UI"/>
                <a:cs typeface="Segoe UI"/>
              </a:rPr>
              <a:t>the</a:t>
            </a:r>
            <a:r>
              <a:rPr lang="en-US" sz="1800" spc="190" dirty="0">
                <a:latin typeface="Segoe UI"/>
                <a:cs typeface="Segoe UI"/>
              </a:rPr>
              <a:t> </a:t>
            </a:r>
            <a:r>
              <a:rPr lang="en-US" sz="1800" spc="-5" dirty="0">
                <a:latin typeface="Segoe UI"/>
                <a:cs typeface="Segoe UI"/>
              </a:rPr>
              <a:t>installation</a:t>
            </a:r>
            <a:r>
              <a:rPr lang="en-US" sz="1800" spc="190" dirty="0">
                <a:latin typeface="Segoe UI"/>
                <a:cs typeface="Segoe UI"/>
              </a:rPr>
              <a:t> </a:t>
            </a:r>
            <a:r>
              <a:rPr lang="en-US" sz="1800" spc="-5" dirty="0">
                <a:latin typeface="Segoe UI"/>
                <a:cs typeface="Segoe UI"/>
              </a:rPr>
              <a:t>of</a:t>
            </a:r>
            <a:r>
              <a:rPr lang="en-US" sz="1800" spc="200" dirty="0">
                <a:latin typeface="Segoe UI"/>
                <a:cs typeface="Segoe UI"/>
              </a:rPr>
              <a:t> </a:t>
            </a:r>
            <a:r>
              <a:rPr lang="en-US" sz="1800" spc="-5" dirty="0">
                <a:latin typeface="Segoe UI"/>
                <a:cs typeface="Segoe UI"/>
              </a:rPr>
              <a:t>Cordova</a:t>
            </a:r>
            <a:r>
              <a:rPr lang="en-US" sz="1800" spc="190" dirty="0">
                <a:latin typeface="Segoe UI"/>
                <a:cs typeface="Segoe UI"/>
              </a:rPr>
              <a:t> </a:t>
            </a:r>
            <a:r>
              <a:rPr lang="en-US" sz="1800" spc="-5" dirty="0">
                <a:latin typeface="Segoe UI"/>
                <a:cs typeface="Segoe UI"/>
              </a:rPr>
              <a:t>executing</a:t>
            </a:r>
            <a:r>
              <a:rPr lang="en-US" sz="1800" spc="190" dirty="0">
                <a:latin typeface="Segoe UI"/>
                <a:cs typeface="Segoe UI"/>
              </a:rPr>
              <a:t> </a:t>
            </a:r>
            <a:r>
              <a:rPr lang="en-US" sz="1800" spc="-5" dirty="0">
                <a:latin typeface="Segoe UI"/>
                <a:cs typeface="Segoe UI"/>
              </a:rPr>
              <a:t>the</a:t>
            </a:r>
            <a:r>
              <a:rPr lang="en-US" sz="1800" spc="245" dirty="0">
                <a:latin typeface="Segoe UI"/>
                <a:cs typeface="Segoe UI"/>
              </a:rPr>
              <a:t> </a:t>
            </a:r>
            <a:r>
              <a:rPr lang="en-US" sz="1800" spc="-5" dirty="0">
                <a:latin typeface="Segoe UI"/>
                <a:cs typeface="Segoe UI"/>
              </a:rPr>
              <a:t>following </a:t>
            </a:r>
            <a:r>
              <a:rPr lang="en-US" sz="1800" spc="-425" dirty="0">
                <a:latin typeface="Segoe UI"/>
                <a:cs typeface="Segoe UI"/>
              </a:rPr>
              <a:t> </a:t>
            </a:r>
            <a:r>
              <a:rPr lang="en-US" sz="1800" spc="-5" dirty="0">
                <a:latin typeface="Segoe UI"/>
                <a:cs typeface="Segoe UI"/>
              </a:rPr>
              <a:t>command </a:t>
            </a:r>
            <a:r>
              <a:rPr lang="en-US" sz="1800" dirty="0">
                <a:latin typeface="Segoe UI"/>
                <a:cs typeface="Segoe UI"/>
              </a:rPr>
              <a:t>in</a:t>
            </a:r>
            <a:r>
              <a:rPr lang="en-US" sz="1800" spc="-10" dirty="0">
                <a:latin typeface="Segoe UI"/>
                <a:cs typeface="Segoe UI"/>
              </a:rPr>
              <a:t> </a:t>
            </a:r>
            <a:r>
              <a:rPr lang="en-US" sz="1800" spc="-5" dirty="0">
                <a:latin typeface="Segoe UI"/>
                <a:cs typeface="Segoe UI"/>
              </a:rPr>
              <a:t>the</a:t>
            </a:r>
            <a:r>
              <a:rPr lang="en-US" sz="1800" spc="5" dirty="0">
                <a:latin typeface="Segoe UI"/>
                <a:cs typeface="Segoe UI"/>
              </a:rPr>
              <a:t> </a:t>
            </a:r>
            <a:r>
              <a:rPr lang="en-US" sz="1800" spc="-5" dirty="0">
                <a:latin typeface="Segoe UI"/>
                <a:cs typeface="Segoe UI"/>
              </a:rPr>
              <a:t>Node.js Command</a:t>
            </a:r>
            <a:r>
              <a:rPr lang="en-US" sz="1800" spc="-15" dirty="0">
                <a:latin typeface="Segoe UI"/>
                <a:cs typeface="Segoe UI"/>
              </a:rPr>
              <a:t> </a:t>
            </a:r>
            <a:r>
              <a:rPr lang="en-US" sz="1800" spc="-5" dirty="0">
                <a:latin typeface="Segoe UI"/>
                <a:cs typeface="Segoe UI"/>
              </a:rPr>
              <a:t>Prompt:</a:t>
            </a:r>
            <a:endParaRPr lang="en-US" sz="1800" dirty="0">
              <a:latin typeface="Segoe UI"/>
              <a:cs typeface="Segoe UI"/>
            </a:endParaRPr>
          </a:p>
          <a:p>
            <a:endParaRPr lang="en-IN" dirty="0"/>
          </a:p>
        </p:txBody>
      </p:sp>
      <p:sp>
        <p:nvSpPr>
          <p:cNvPr id="2" name="object 9">
            <a:extLst>
              <a:ext uri="{FF2B5EF4-FFF2-40B4-BE49-F238E27FC236}">
                <a16:creationId xmlns:a16="http://schemas.microsoft.com/office/drawing/2014/main" id="{63B6B263-4221-9D3F-94BE-4C89E0D3F1CC}"/>
              </a:ext>
            </a:extLst>
          </p:cNvPr>
          <p:cNvSpPr txBox="1"/>
          <p:nvPr/>
        </p:nvSpPr>
        <p:spPr>
          <a:xfrm>
            <a:off x="248479" y="2049012"/>
            <a:ext cx="5981065" cy="734695"/>
          </a:xfrm>
          <a:prstGeom prst="rect">
            <a:avLst/>
          </a:prstGeom>
          <a:solidFill>
            <a:srgbClr val="111B27"/>
          </a:solidFill>
        </p:spPr>
        <p:txBody>
          <a:bodyPr vert="horz" wrap="square" lIns="0" tIns="2540" rIns="0" bIns="0" rtlCol="0">
            <a:spAutoFit/>
          </a:bodyPr>
          <a:lstStyle/>
          <a:p>
            <a:pPr>
              <a:lnSpc>
                <a:spcPct val="100000"/>
              </a:lnSpc>
              <a:spcBef>
                <a:spcPts val="20"/>
              </a:spcBef>
            </a:pPr>
            <a:endParaRPr sz="1550">
              <a:latin typeface="Times New Roman"/>
              <a:cs typeface="Times New Roman"/>
            </a:endParaRPr>
          </a:p>
          <a:p>
            <a:pPr marL="17780">
              <a:lnSpc>
                <a:spcPct val="100000"/>
              </a:lnSpc>
            </a:pPr>
            <a:r>
              <a:rPr sz="1100" spc="-5" dirty="0">
                <a:solidFill>
                  <a:srgbClr val="E9AD7D"/>
                </a:solidFill>
                <a:latin typeface="Consolas"/>
                <a:cs typeface="Consolas"/>
              </a:rPr>
              <a:t>npm</a:t>
            </a:r>
            <a:r>
              <a:rPr sz="1100" spc="-15" dirty="0">
                <a:solidFill>
                  <a:srgbClr val="E9AD7D"/>
                </a:solidFill>
                <a:latin typeface="Consolas"/>
                <a:cs typeface="Consolas"/>
              </a:rPr>
              <a:t> </a:t>
            </a:r>
            <a:r>
              <a:rPr sz="1100" spc="-5" dirty="0">
                <a:solidFill>
                  <a:srgbClr val="E2EAF1"/>
                </a:solidFill>
                <a:latin typeface="Consolas"/>
                <a:cs typeface="Consolas"/>
              </a:rPr>
              <a:t>install</a:t>
            </a:r>
            <a:r>
              <a:rPr sz="1100" spc="-15" dirty="0">
                <a:solidFill>
                  <a:srgbClr val="E2EAF1"/>
                </a:solidFill>
                <a:latin typeface="Consolas"/>
                <a:cs typeface="Consolas"/>
              </a:rPr>
              <a:t> </a:t>
            </a:r>
            <a:r>
              <a:rPr sz="1100" dirty="0">
                <a:solidFill>
                  <a:srgbClr val="6CB8E6"/>
                </a:solidFill>
                <a:latin typeface="Consolas"/>
                <a:cs typeface="Consolas"/>
              </a:rPr>
              <a:t>-g</a:t>
            </a:r>
            <a:r>
              <a:rPr sz="1100" spc="-25" dirty="0">
                <a:solidFill>
                  <a:srgbClr val="6CB8E6"/>
                </a:solidFill>
                <a:latin typeface="Consolas"/>
                <a:cs typeface="Consolas"/>
              </a:rPr>
              <a:t> </a:t>
            </a:r>
            <a:r>
              <a:rPr sz="1100" spc="-5" dirty="0">
                <a:solidFill>
                  <a:srgbClr val="E2EAF1"/>
                </a:solidFill>
                <a:latin typeface="Consolas"/>
                <a:cs typeface="Consolas"/>
              </a:rPr>
              <a:t>cordova</a:t>
            </a:r>
            <a:endParaRPr sz="1100">
              <a:latin typeface="Consolas"/>
              <a:cs typeface="Consolas"/>
            </a:endParaRPr>
          </a:p>
        </p:txBody>
      </p:sp>
      <p:sp>
        <p:nvSpPr>
          <p:cNvPr id="4" name="TextBox 3">
            <a:extLst>
              <a:ext uri="{FF2B5EF4-FFF2-40B4-BE49-F238E27FC236}">
                <a16:creationId xmlns:a16="http://schemas.microsoft.com/office/drawing/2014/main" id="{E5030C93-C741-6225-E331-851803355187}"/>
              </a:ext>
            </a:extLst>
          </p:cNvPr>
          <p:cNvSpPr txBox="1"/>
          <p:nvPr/>
        </p:nvSpPr>
        <p:spPr>
          <a:xfrm>
            <a:off x="191344" y="2938019"/>
            <a:ext cx="11210664" cy="682687"/>
          </a:xfrm>
          <a:prstGeom prst="rect">
            <a:avLst/>
          </a:prstGeom>
          <a:noFill/>
        </p:spPr>
        <p:txBody>
          <a:bodyPr wrap="square">
            <a:spAutoFit/>
          </a:bodyPr>
          <a:lstStyle/>
          <a:p>
            <a:pPr marL="12700" marR="5080" algn="just">
              <a:lnSpc>
                <a:spcPct val="110900"/>
              </a:lnSpc>
              <a:spcBef>
                <a:spcPts val="95"/>
              </a:spcBef>
            </a:pPr>
            <a:r>
              <a:rPr lang="en-US" sz="1800" spc="-5" dirty="0">
                <a:latin typeface="Segoe UI"/>
                <a:cs typeface="Segoe UI"/>
              </a:rPr>
              <a:t>As</a:t>
            </a:r>
            <a:r>
              <a:rPr lang="en-US" sz="1800" dirty="0">
                <a:latin typeface="Segoe UI"/>
                <a:cs typeface="Segoe UI"/>
              </a:rPr>
              <a:t> </a:t>
            </a:r>
            <a:r>
              <a:rPr lang="en-US" sz="1800" spc="-5" dirty="0" err="1">
                <a:latin typeface="Segoe UI"/>
                <a:cs typeface="Segoe UI"/>
              </a:rPr>
              <a:t>cordova</a:t>
            </a:r>
            <a:r>
              <a:rPr lang="en-US" sz="1800" dirty="0">
                <a:latin typeface="Segoe UI"/>
                <a:cs typeface="Segoe UI"/>
              </a:rPr>
              <a:t> </a:t>
            </a:r>
            <a:r>
              <a:rPr lang="en-US" sz="1800" spc="-5" dirty="0">
                <a:latin typeface="Segoe UI"/>
                <a:cs typeface="Segoe UI"/>
              </a:rPr>
              <a:t>will</a:t>
            </a:r>
            <a:r>
              <a:rPr lang="en-US" sz="1800" dirty="0">
                <a:latin typeface="Segoe UI"/>
                <a:cs typeface="Segoe UI"/>
              </a:rPr>
              <a:t> </a:t>
            </a:r>
            <a:r>
              <a:rPr lang="en-US" sz="1800" spc="-5" dirty="0">
                <a:latin typeface="Segoe UI"/>
                <a:cs typeface="Segoe UI"/>
              </a:rPr>
              <a:t>be</a:t>
            </a:r>
            <a:r>
              <a:rPr lang="en-US" sz="1800" dirty="0">
                <a:latin typeface="Segoe UI"/>
                <a:cs typeface="Segoe UI"/>
              </a:rPr>
              <a:t> </a:t>
            </a:r>
            <a:r>
              <a:rPr lang="en-US" sz="1800" spc="-5" dirty="0">
                <a:latin typeface="Segoe UI"/>
                <a:cs typeface="Segoe UI"/>
              </a:rPr>
              <a:t>globally</a:t>
            </a:r>
            <a:r>
              <a:rPr lang="en-US" sz="1800" dirty="0">
                <a:latin typeface="Segoe UI"/>
                <a:cs typeface="Segoe UI"/>
              </a:rPr>
              <a:t> </a:t>
            </a:r>
            <a:r>
              <a:rPr lang="en-US" sz="1800" spc="-5" dirty="0">
                <a:latin typeface="Segoe UI"/>
                <a:cs typeface="Segoe UI"/>
              </a:rPr>
              <a:t>installed,</a:t>
            </a:r>
            <a:r>
              <a:rPr lang="en-US" sz="1800" dirty="0">
                <a:latin typeface="Segoe UI"/>
                <a:cs typeface="Segoe UI"/>
              </a:rPr>
              <a:t> </a:t>
            </a:r>
            <a:r>
              <a:rPr lang="en-US" sz="1800" spc="-5" dirty="0">
                <a:latin typeface="Segoe UI"/>
                <a:cs typeface="Segoe UI"/>
              </a:rPr>
              <a:t>you</a:t>
            </a:r>
            <a:r>
              <a:rPr lang="en-US" sz="1800" dirty="0">
                <a:latin typeface="Segoe UI"/>
                <a:cs typeface="Segoe UI"/>
              </a:rPr>
              <a:t> </a:t>
            </a:r>
            <a:r>
              <a:rPr lang="en-US" sz="1800" spc="-5" dirty="0">
                <a:latin typeface="Segoe UI"/>
                <a:cs typeface="Segoe UI"/>
              </a:rPr>
              <a:t>can</a:t>
            </a:r>
            <a:r>
              <a:rPr lang="en-US" sz="1800" dirty="0">
                <a:latin typeface="Segoe UI"/>
                <a:cs typeface="Segoe UI"/>
              </a:rPr>
              <a:t> </a:t>
            </a:r>
            <a:r>
              <a:rPr lang="en-US" sz="1800" spc="-5" dirty="0">
                <a:latin typeface="Segoe UI"/>
                <a:cs typeface="Segoe UI"/>
              </a:rPr>
              <a:t>execute</a:t>
            </a:r>
            <a:r>
              <a:rPr lang="en-US" sz="1800" spc="425" dirty="0">
                <a:latin typeface="Segoe UI"/>
                <a:cs typeface="Segoe UI"/>
              </a:rPr>
              <a:t> </a:t>
            </a:r>
            <a:r>
              <a:rPr lang="en-US" sz="1800" spc="-5" dirty="0">
                <a:latin typeface="Segoe UI"/>
                <a:cs typeface="Segoe UI"/>
              </a:rPr>
              <a:t>the </a:t>
            </a:r>
            <a:r>
              <a:rPr lang="en-US" sz="1800" dirty="0">
                <a:latin typeface="Segoe UI"/>
                <a:cs typeface="Segoe UI"/>
              </a:rPr>
              <a:t> </a:t>
            </a:r>
            <a:r>
              <a:rPr lang="en-US" sz="1800" spc="-5" dirty="0">
                <a:latin typeface="Segoe UI"/>
                <a:cs typeface="Segoe UI"/>
              </a:rPr>
              <a:t>command</a:t>
            </a:r>
            <a:r>
              <a:rPr lang="en-US" sz="1800" dirty="0">
                <a:latin typeface="Segoe UI"/>
                <a:cs typeface="Segoe UI"/>
              </a:rPr>
              <a:t> from</a:t>
            </a:r>
            <a:r>
              <a:rPr lang="en-US" sz="1800" spc="5" dirty="0">
                <a:latin typeface="Segoe UI"/>
                <a:cs typeface="Segoe UI"/>
              </a:rPr>
              <a:t> </a:t>
            </a:r>
            <a:r>
              <a:rPr lang="en-US" sz="1800" spc="-5" dirty="0">
                <a:latin typeface="Segoe UI"/>
                <a:cs typeface="Segoe UI"/>
              </a:rPr>
              <a:t>wherever</a:t>
            </a:r>
            <a:r>
              <a:rPr lang="en-US" sz="1800" dirty="0">
                <a:latin typeface="Segoe UI"/>
                <a:cs typeface="Segoe UI"/>
              </a:rPr>
              <a:t> </a:t>
            </a:r>
            <a:r>
              <a:rPr lang="en-US" sz="1800" spc="-5" dirty="0">
                <a:latin typeface="Segoe UI"/>
                <a:cs typeface="Segoe UI"/>
              </a:rPr>
              <a:t>you</a:t>
            </a:r>
            <a:r>
              <a:rPr lang="en-US" sz="1800" dirty="0">
                <a:latin typeface="Segoe UI"/>
                <a:cs typeface="Segoe UI"/>
              </a:rPr>
              <a:t> </a:t>
            </a:r>
            <a:r>
              <a:rPr lang="en-US" sz="1800" spc="-5" dirty="0">
                <a:latin typeface="Segoe UI"/>
                <a:cs typeface="Segoe UI"/>
              </a:rPr>
              <a:t>are</a:t>
            </a:r>
            <a:r>
              <a:rPr lang="en-US" sz="1800" dirty="0">
                <a:latin typeface="Segoe UI"/>
                <a:cs typeface="Segoe UI"/>
              </a:rPr>
              <a:t> </a:t>
            </a:r>
            <a:r>
              <a:rPr lang="en-US" sz="1800" spc="-5" dirty="0">
                <a:latin typeface="Segoe UI"/>
                <a:cs typeface="Segoe UI"/>
              </a:rPr>
              <a:t>in</a:t>
            </a:r>
            <a:r>
              <a:rPr lang="en-US" sz="1800" dirty="0">
                <a:latin typeface="Segoe UI"/>
                <a:cs typeface="Segoe UI"/>
              </a:rPr>
              <a:t> </a:t>
            </a:r>
            <a:r>
              <a:rPr lang="en-US" sz="1800" spc="-5" dirty="0">
                <a:latin typeface="Segoe UI"/>
                <a:cs typeface="Segoe UI"/>
              </a:rPr>
              <a:t>the</a:t>
            </a:r>
            <a:r>
              <a:rPr lang="en-US" sz="1800" dirty="0">
                <a:latin typeface="Segoe UI"/>
                <a:cs typeface="Segoe UI"/>
              </a:rPr>
              <a:t> </a:t>
            </a:r>
            <a:r>
              <a:rPr lang="en-US" sz="1800" spc="-5" dirty="0">
                <a:latin typeface="Segoe UI"/>
                <a:cs typeface="Segoe UI"/>
              </a:rPr>
              <a:t>console.</a:t>
            </a:r>
            <a:r>
              <a:rPr lang="en-US" sz="1800" dirty="0">
                <a:latin typeface="Segoe UI"/>
                <a:cs typeface="Segoe UI"/>
              </a:rPr>
              <a:t> </a:t>
            </a:r>
            <a:r>
              <a:rPr lang="en-US" sz="1800" spc="-5" dirty="0">
                <a:latin typeface="Segoe UI"/>
                <a:cs typeface="Segoe UI"/>
              </a:rPr>
              <a:t>Once</a:t>
            </a:r>
            <a:r>
              <a:rPr lang="en-US" sz="1800" dirty="0">
                <a:latin typeface="Segoe UI"/>
                <a:cs typeface="Segoe UI"/>
              </a:rPr>
              <a:t> </a:t>
            </a:r>
            <a:r>
              <a:rPr lang="en-US" sz="1800" spc="-5" dirty="0">
                <a:latin typeface="Segoe UI"/>
                <a:cs typeface="Segoe UI"/>
              </a:rPr>
              <a:t>the </a:t>
            </a:r>
            <a:r>
              <a:rPr lang="en-US" sz="1800" dirty="0">
                <a:latin typeface="Segoe UI"/>
                <a:cs typeface="Segoe UI"/>
              </a:rPr>
              <a:t> </a:t>
            </a:r>
            <a:r>
              <a:rPr lang="en-US" sz="1800" spc="-5" dirty="0">
                <a:latin typeface="Segoe UI"/>
                <a:cs typeface="Segoe UI"/>
              </a:rPr>
              <a:t>installation</a:t>
            </a:r>
            <a:r>
              <a:rPr lang="en-US" sz="1800" dirty="0">
                <a:latin typeface="Segoe UI"/>
                <a:cs typeface="Segoe UI"/>
              </a:rPr>
              <a:t> has</a:t>
            </a:r>
            <a:r>
              <a:rPr lang="en-US" sz="1800" spc="5" dirty="0">
                <a:latin typeface="Segoe UI"/>
                <a:cs typeface="Segoe UI"/>
              </a:rPr>
              <a:t> </a:t>
            </a:r>
            <a:r>
              <a:rPr lang="en-US" sz="1800" spc="-5" dirty="0">
                <a:latin typeface="Segoe UI"/>
                <a:cs typeface="Segoe UI"/>
              </a:rPr>
              <a:t>been</a:t>
            </a:r>
            <a:r>
              <a:rPr lang="en-US" sz="1800" dirty="0">
                <a:latin typeface="Segoe UI"/>
                <a:cs typeface="Segoe UI"/>
              </a:rPr>
              <a:t> </a:t>
            </a:r>
            <a:r>
              <a:rPr lang="en-US" sz="1800" spc="-5" dirty="0">
                <a:latin typeface="Segoe UI"/>
                <a:cs typeface="Segoe UI"/>
              </a:rPr>
              <a:t>completed,</a:t>
            </a:r>
            <a:r>
              <a:rPr lang="en-US" sz="1800" dirty="0">
                <a:latin typeface="Segoe UI"/>
                <a:cs typeface="Segoe UI"/>
              </a:rPr>
              <a:t> </a:t>
            </a:r>
            <a:r>
              <a:rPr lang="en-US" sz="1800" spc="-5" dirty="0">
                <a:latin typeface="Segoe UI"/>
                <a:cs typeface="Segoe UI"/>
              </a:rPr>
              <a:t>verify</a:t>
            </a:r>
            <a:r>
              <a:rPr lang="en-US" sz="1800" dirty="0">
                <a:latin typeface="Segoe UI"/>
                <a:cs typeface="Segoe UI"/>
              </a:rPr>
              <a:t> </a:t>
            </a:r>
            <a:r>
              <a:rPr lang="en-US" sz="1800" spc="-5" dirty="0">
                <a:latin typeface="Segoe UI"/>
                <a:cs typeface="Segoe UI"/>
              </a:rPr>
              <a:t>the</a:t>
            </a:r>
            <a:r>
              <a:rPr lang="en-US" sz="1800" dirty="0">
                <a:latin typeface="Segoe UI"/>
                <a:cs typeface="Segoe UI"/>
              </a:rPr>
              <a:t> </a:t>
            </a:r>
            <a:r>
              <a:rPr lang="en-US" sz="1800" spc="-5" dirty="0">
                <a:latin typeface="Segoe UI"/>
                <a:cs typeface="Segoe UI"/>
              </a:rPr>
              <a:t>version</a:t>
            </a:r>
            <a:r>
              <a:rPr lang="en-US" sz="1800" dirty="0">
                <a:latin typeface="Segoe UI"/>
                <a:cs typeface="Segoe UI"/>
              </a:rPr>
              <a:t> </a:t>
            </a:r>
            <a:r>
              <a:rPr lang="en-US" sz="1800" spc="-5" dirty="0">
                <a:latin typeface="Segoe UI"/>
                <a:cs typeface="Segoe UI"/>
              </a:rPr>
              <a:t>of</a:t>
            </a:r>
            <a:r>
              <a:rPr lang="en-US" sz="1800" dirty="0">
                <a:latin typeface="Segoe UI"/>
                <a:cs typeface="Segoe UI"/>
              </a:rPr>
              <a:t> </a:t>
            </a:r>
            <a:r>
              <a:rPr lang="en-US" sz="1800" spc="-5" dirty="0" err="1">
                <a:latin typeface="Segoe UI"/>
                <a:cs typeface="Segoe UI"/>
              </a:rPr>
              <a:t>cordova</a:t>
            </a:r>
            <a:r>
              <a:rPr lang="en-US" sz="1800" spc="-5" dirty="0">
                <a:latin typeface="Segoe UI"/>
                <a:cs typeface="Segoe UI"/>
              </a:rPr>
              <a:t> </a:t>
            </a:r>
            <a:r>
              <a:rPr lang="en-US" sz="1800" spc="-425" dirty="0">
                <a:latin typeface="Segoe UI"/>
                <a:cs typeface="Segoe UI"/>
              </a:rPr>
              <a:t> </a:t>
            </a:r>
            <a:r>
              <a:rPr lang="en-US" sz="1800" spc="-5" dirty="0">
                <a:latin typeface="Segoe UI"/>
                <a:cs typeface="Segoe UI"/>
              </a:rPr>
              <a:t>executing:</a:t>
            </a:r>
            <a:endParaRPr lang="en-US" sz="1800" dirty="0">
              <a:latin typeface="Segoe UI"/>
              <a:cs typeface="Segoe UI"/>
            </a:endParaRPr>
          </a:p>
        </p:txBody>
      </p:sp>
      <p:sp>
        <p:nvSpPr>
          <p:cNvPr id="5" name="object 12">
            <a:extLst>
              <a:ext uri="{FF2B5EF4-FFF2-40B4-BE49-F238E27FC236}">
                <a16:creationId xmlns:a16="http://schemas.microsoft.com/office/drawing/2014/main" id="{FF1AE286-7676-1985-5D1E-FDB296992C21}"/>
              </a:ext>
            </a:extLst>
          </p:cNvPr>
          <p:cNvSpPr txBox="1"/>
          <p:nvPr/>
        </p:nvSpPr>
        <p:spPr>
          <a:xfrm>
            <a:off x="248479" y="3941396"/>
            <a:ext cx="5981065" cy="719455"/>
          </a:xfrm>
          <a:prstGeom prst="rect">
            <a:avLst/>
          </a:prstGeom>
          <a:solidFill>
            <a:srgbClr val="111B27"/>
          </a:solidFill>
        </p:spPr>
        <p:txBody>
          <a:bodyPr vert="horz" wrap="square" lIns="0" tIns="635" rIns="0" bIns="0" rtlCol="0">
            <a:spAutoFit/>
          </a:bodyPr>
          <a:lstStyle/>
          <a:p>
            <a:pPr>
              <a:lnSpc>
                <a:spcPct val="100000"/>
              </a:lnSpc>
              <a:spcBef>
                <a:spcPts val="5"/>
              </a:spcBef>
            </a:pPr>
            <a:endParaRPr sz="1550">
              <a:latin typeface="Times New Roman"/>
              <a:cs typeface="Times New Roman"/>
            </a:endParaRPr>
          </a:p>
          <a:p>
            <a:pPr marL="17780">
              <a:lnSpc>
                <a:spcPct val="100000"/>
              </a:lnSpc>
              <a:spcBef>
                <a:spcPts val="5"/>
              </a:spcBef>
            </a:pPr>
            <a:r>
              <a:rPr sz="1100" spc="-5" dirty="0">
                <a:solidFill>
                  <a:srgbClr val="E9AD7D"/>
                </a:solidFill>
                <a:latin typeface="Consolas"/>
                <a:cs typeface="Consolas"/>
              </a:rPr>
              <a:t>cordova</a:t>
            </a:r>
            <a:r>
              <a:rPr sz="1100" spc="-45" dirty="0">
                <a:solidFill>
                  <a:srgbClr val="E9AD7D"/>
                </a:solidFill>
                <a:latin typeface="Consolas"/>
                <a:cs typeface="Consolas"/>
              </a:rPr>
              <a:t> </a:t>
            </a:r>
            <a:r>
              <a:rPr sz="1100" spc="-5" dirty="0">
                <a:solidFill>
                  <a:srgbClr val="6CB8E6"/>
                </a:solidFill>
                <a:latin typeface="Consolas"/>
                <a:cs typeface="Consolas"/>
              </a:rPr>
              <a:t>–v</a:t>
            </a:r>
            <a:endParaRPr sz="1100">
              <a:latin typeface="Consolas"/>
              <a:cs typeface="Consolas"/>
            </a:endParaRPr>
          </a:p>
        </p:txBody>
      </p:sp>
    </p:spTree>
    <p:extLst>
      <p:ext uri="{BB962C8B-B14F-4D97-AF65-F5344CB8AC3E}">
        <p14:creationId xmlns:p14="http://schemas.microsoft.com/office/powerpoint/2010/main" val="882988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Build Cordova App - iOS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646331"/>
          </a:xfrm>
          <a:prstGeom prst="rect">
            <a:avLst/>
          </a:prstGeom>
          <a:noFill/>
        </p:spPr>
        <p:txBody>
          <a:bodyPr wrap="square" rtlCol="0">
            <a:spAutoFit/>
          </a:bodyPr>
          <a:lstStyle/>
          <a:p>
            <a:r>
              <a:rPr lang="en-US" sz="1800" dirty="0">
                <a:latin typeface="Segoe UI Light"/>
                <a:cs typeface="Segoe UI Light"/>
              </a:rPr>
              <a:t>4.</a:t>
            </a:r>
            <a:r>
              <a:rPr lang="en-US" sz="1800" spc="-5" dirty="0">
                <a:latin typeface="Segoe UI Light"/>
                <a:cs typeface="Segoe UI Light"/>
              </a:rPr>
              <a:t> </a:t>
            </a:r>
            <a:r>
              <a:rPr lang="en-US" sz="1800" dirty="0">
                <a:latin typeface="Segoe UI Light"/>
                <a:cs typeface="Segoe UI Light"/>
              </a:rPr>
              <a:t>Double</a:t>
            </a:r>
            <a:r>
              <a:rPr lang="en-US" sz="1800" spc="-5" dirty="0">
                <a:latin typeface="Segoe UI Light"/>
                <a:cs typeface="Segoe UI Light"/>
              </a:rPr>
              <a:t> </a:t>
            </a:r>
            <a:r>
              <a:rPr lang="en-US" sz="1800" dirty="0">
                <a:latin typeface="Segoe UI Light"/>
                <a:cs typeface="Segoe UI Light"/>
              </a:rPr>
              <a:t>click</a:t>
            </a:r>
            <a:r>
              <a:rPr lang="en-US" sz="1800" spc="-15" dirty="0">
                <a:latin typeface="Segoe UI Light"/>
                <a:cs typeface="Segoe UI Light"/>
              </a:rPr>
              <a:t> </a:t>
            </a:r>
            <a:r>
              <a:rPr lang="en-US" sz="1800" dirty="0">
                <a:latin typeface="Segoe UI Light"/>
                <a:cs typeface="Segoe UI Light"/>
              </a:rPr>
              <a:t>on</a:t>
            </a:r>
            <a:r>
              <a:rPr lang="en-US" sz="1800" spc="-15" dirty="0">
                <a:latin typeface="Segoe UI Light"/>
                <a:cs typeface="Segoe UI Light"/>
              </a:rPr>
              <a:t> </a:t>
            </a:r>
            <a:r>
              <a:rPr lang="en-US" sz="1800" dirty="0">
                <a:latin typeface="Segoe UI Light"/>
                <a:cs typeface="Segoe UI Light"/>
              </a:rPr>
              <a:t>the</a:t>
            </a:r>
            <a:r>
              <a:rPr lang="en-US" sz="1800" spc="-10" dirty="0">
                <a:latin typeface="Segoe UI Light"/>
                <a:cs typeface="Segoe UI Light"/>
              </a:rPr>
              <a:t> </a:t>
            </a:r>
            <a:r>
              <a:rPr lang="en-US" sz="1800" spc="-5" dirty="0" err="1">
                <a:latin typeface="Segoe UI Light"/>
                <a:cs typeface="Segoe UI Light"/>
              </a:rPr>
              <a:t>ios</a:t>
            </a:r>
            <a:r>
              <a:rPr lang="en-US" sz="1800" spc="-5" dirty="0">
                <a:latin typeface="Segoe UI Light"/>
                <a:cs typeface="Segoe UI Light"/>
              </a:rPr>
              <a:t> folder.</a:t>
            </a:r>
            <a:endParaRPr lang="en-US" sz="1800" dirty="0">
              <a:latin typeface="Segoe UI Light"/>
              <a:cs typeface="Segoe UI Light"/>
            </a:endParaRPr>
          </a:p>
          <a:p>
            <a:endParaRPr lang="en-IN" dirty="0"/>
          </a:p>
        </p:txBody>
      </p:sp>
      <p:grpSp>
        <p:nvGrpSpPr>
          <p:cNvPr id="2" name="object 16">
            <a:extLst>
              <a:ext uri="{FF2B5EF4-FFF2-40B4-BE49-F238E27FC236}">
                <a16:creationId xmlns:a16="http://schemas.microsoft.com/office/drawing/2014/main" id="{A1A81B87-CAB9-3F24-C5A4-E6FCB928BFDC}"/>
              </a:ext>
            </a:extLst>
          </p:cNvPr>
          <p:cNvGrpSpPr/>
          <p:nvPr/>
        </p:nvGrpSpPr>
        <p:grpSpPr>
          <a:xfrm>
            <a:off x="347550" y="1508714"/>
            <a:ext cx="5372100" cy="3042285"/>
            <a:chOff x="923925" y="1704657"/>
            <a:chExt cx="5372100" cy="3042285"/>
          </a:xfrm>
        </p:grpSpPr>
        <p:pic>
          <p:nvPicPr>
            <p:cNvPr id="3" name="object 17">
              <a:extLst>
                <a:ext uri="{FF2B5EF4-FFF2-40B4-BE49-F238E27FC236}">
                  <a16:creationId xmlns:a16="http://schemas.microsoft.com/office/drawing/2014/main" id="{CBF392BA-E1A5-0C7A-82C4-F8F3D3F0EBCB}"/>
                </a:ext>
              </a:extLst>
            </p:cNvPr>
            <p:cNvPicPr/>
            <p:nvPr/>
          </p:nvPicPr>
          <p:blipFill>
            <a:blip r:embed="rId4" cstate="print"/>
            <a:stretch>
              <a:fillRect/>
            </a:stretch>
          </p:blipFill>
          <p:spPr>
            <a:xfrm>
              <a:off x="933450" y="1714246"/>
              <a:ext cx="5353050" cy="3023107"/>
            </a:xfrm>
            <a:prstGeom prst="rect">
              <a:avLst/>
            </a:prstGeom>
          </p:spPr>
        </p:pic>
        <p:sp>
          <p:nvSpPr>
            <p:cNvPr id="4" name="object 18">
              <a:extLst>
                <a:ext uri="{FF2B5EF4-FFF2-40B4-BE49-F238E27FC236}">
                  <a16:creationId xmlns:a16="http://schemas.microsoft.com/office/drawing/2014/main" id="{2C9708B8-E9F0-A444-E188-E3561A6FEFA4}"/>
                </a:ext>
              </a:extLst>
            </p:cNvPr>
            <p:cNvSpPr/>
            <p:nvPr/>
          </p:nvSpPr>
          <p:spPr>
            <a:xfrm>
              <a:off x="928687" y="1709420"/>
              <a:ext cx="5362575" cy="3032760"/>
            </a:xfrm>
            <a:custGeom>
              <a:avLst/>
              <a:gdLst/>
              <a:ahLst/>
              <a:cxnLst/>
              <a:rect l="l" t="t" r="r" b="b"/>
              <a:pathLst>
                <a:path w="5362575" h="3032760">
                  <a:moveTo>
                    <a:pt x="0" y="3032632"/>
                  </a:moveTo>
                  <a:lnTo>
                    <a:pt x="5362575" y="3032632"/>
                  </a:lnTo>
                  <a:lnTo>
                    <a:pt x="5362575" y="0"/>
                  </a:lnTo>
                  <a:lnTo>
                    <a:pt x="0" y="0"/>
                  </a:lnTo>
                  <a:lnTo>
                    <a:pt x="0" y="3032632"/>
                  </a:lnTo>
                  <a:close/>
                </a:path>
              </a:pathLst>
            </a:custGeom>
            <a:ln w="9525">
              <a:solidFill>
                <a:srgbClr val="A6A6A6"/>
              </a:solidFill>
            </a:ln>
          </p:spPr>
          <p:txBody>
            <a:bodyPr wrap="square" lIns="0" tIns="0" rIns="0" bIns="0" rtlCol="0"/>
            <a:lstStyle/>
            <a:p>
              <a:endParaRPr/>
            </a:p>
          </p:txBody>
        </p:sp>
      </p:grpSp>
      <p:sp>
        <p:nvSpPr>
          <p:cNvPr id="5" name="object 10">
            <a:extLst>
              <a:ext uri="{FF2B5EF4-FFF2-40B4-BE49-F238E27FC236}">
                <a16:creationId xmlns:a16="http://schemas.microsoft.com/office/drawing/2014/main" id="{0A31DA67-D5A8-C295-72FC-A11A097A9DA7}"/>
              </a:ext>
            </a:extLst>
          </p:cNvPr>
          <p:cNvSpPr txBox="1"/>
          <p:nvPr/>
        </p:nvSpPr>
        <p:spPr>
          <a:xfrm>
            <a:off x="357900" y="4727934"/>
            <a:ext cx="11476200" cy="939553"/>
          </a:xfrm>
          <a:prstGeom prst="rect">
            <a:avLst/>
          </a:prstGeom>
        </p:spPr>
        <p:txBody>
          <a:bodyPr vert="horz" wrap="square" lIns="0" tIns="13335" rIns="0" bIns="0" rtlCol="0">
            <a:spAutoFit/>
          </a:bodyPr>
          <a:lstStyle/>
          <a:p>
            <a:pPr marL="12700">
              <a:spcBef>
                <a:spcPts val="105"/>
              </a:spcBef>
            </a:pPr>
            <a:r>
              <a:rPr sz="1400" spc="-5" dirty="0">
                <a:latin typeface="Segoe UI Light"/>
                <a:cs typeface="Segoe UI Light"/>
              </a:rPr>
              <a:t>5.</a:t>
            </a:r>
            <a:r>
              <a:rPr sz="1400" spc="5" dirty="0">
                <a:latin typeface="Segoe UI Light"/>
                <a:cs typeface="Segoe UI Light"/>
              </a:rPr>
              <a:t> </a:t>
            </a:r>
            <a:r>
              <a:rPr sz="1400" spc="-5" dirty="0">
                <a:latin typeface="Segoe UI Light"/>
                <a:cs typeface="Segoe UI Light"/>
              </a:rPr>
              <a:t>Once</a:t>
            </a:r>
            <a:r>
              <a:rPr sz="1400" spc="10" dirty="0">
                <a:latin typeface="Segoe UI Light"/>
                <a:cs typeface="Segoe UI Light"/>
              </a:rPr>
              <a:t> </a:t>
            </a:r>
            <a:r>
              <a:rPr sz="1400" spc="-5" dirty="0">
                <a:latin typeface="Segoe UI Light"/>
                <a:cs typeface="Segoe UI Light"/>
              </a:rPr>
              <a:t>you</a:t>
            </a:r>
            <a:r>
              <a:rPr sz="1400" spc="5" dirty="0">
                <a:latin typeface="Segoe UI Light"/>
                <a:cs typeface="Segoe UI Light"/>
              </a:rPr>
              <a:t> </a:t>
            </a:r>
            <a:r>
              <a:rPr sz="1400" spc="-5" dirty="0">
                <a:latin typeface="Segoe UI Light"/>
                <a:cs typeface="Segoe UI Light"/>
              </a:rPr>
              <a:t>added</a:t>
            </a:r>
            <a:r>
              <a:rPr sz="1400" spc="15" dirty="0">
                <a:latin typeface="Segoe UI Light"/>
                <a:cs typeface="Segoe UI Light"/>
              </a:rPr>
              <a:t> </a:t>
            </a:r>
            <a:r>
              <a:rPr sz="1400" spc="-5" dirty="0">
                <a:latin typeface="Segoe UI Light"/>
                <a:cs typeface="Segoe UI Light"/>
              </a:rPr>
              <a:t>the</a:t>
            </a:r>
            <a:r>
              <a:rPr sz="1400" spc="10" dirty="0">
                <a:latin typeface="Segoe UI Light"/>
                <a:cs typeface="Segoe UI Light"/>
              </a:rPr>
              <a:t> </a:t>
            </a:r>
            <a:r>
              <a:rPr sz="1400" spc="-5" dirty="0">
                <a:latin typeface="Segoe UI Light"/>
                <a:cs typeface="Segoe UI Light"/>
              </a:rPr>
              <a:t>iOS</a:t>
            </a:r>
            <a:r>
              <a:rPr sz="1400" dirty="0">
                <a:latin typeface="Segoe UI Light"/>
                <a:cs typeface="Segoe UI Light"/>
              </a:rPr>
              <a:t> </a:t>
            </a:r>
            <a:r>
              <a:rPr sz="1400" spc="-5" dirty="0">
                <a:latin typeface="Segoe UI Light"/>
                <a:cs typeface="Segoe UI Light"/>
              </a:rPr>
              <a:t>platform,</a:t>
            </a:r>
            <a:r>
              <a:rPr sz="1400" spc="10" dirty="0">
                <a:latin typeface="Segoe UI Light"/>
                <a:cs typeface="Segoe UI Light"/>
              </a:rPr>
              <a:t> </a:t>
            </a:r>
            <a:r>
              <a:rPr sz="1400" spc="-5" dirty="0">
                <a:latin typeface="Segoe UI Light"/>
                <a:cs typeface="Segoe UI Light"/>
              </a:rPr>
              <a:t>automatically</a:t>
            </a:r>
            <a:r>
              <a:rPr sz="1400" spc="10" dirty="0">
                <a:latin typeface="Segoe UI Light"/>
                <a:cs typeface="Segoe UI Light"/>
              </a:rPr>
              <a:t> </a:t>
            </a:r>
            <a:r>
              <a:rPr sz="1400" spc="-5" dirty="0">
                <a:latin typeface="Segoe UI Light"/>
                <a:cs typeface="Segoe UI Light"/>
              </a:rPr>
              <a:t>XCode</a:t>
            </a:r>
            <a:r>
              <a:rPr sz="1400" spc="5" dirty="0">
                <a:latin typeface="Segoe UI Light"/>
                <a:cs typeface="Segoe UI Light"/>
              </a:rPr>
              <a:t> </a:t>
            </a:r>
            <a:r>
              <a:rPr sz="1400" spc="-5" dirty="0">
                <a:latin typeface="Segoe UI Light"/>
                <a:cs typeface="Segoe UI Light"/>
              </a:rPr>
              <a:t>file</a:t>
            </a:r>
            <a:r>
              <a:rPr sz="1400" spc="10" dirty="0">
                <a:latin typeface="Segoe UI Light"/>
                <a:cs typeface="Segoe UI Light"/>
              </a:rPr>
              <a:t> </a:t>
            </a:r>
            <a:r>
              <a:rPr sz="1400" dirty="0">
                <a:latin typeface="Segoe UI Light"/>
                <a:cs typeface="Segoe UI Light"/>
              </a:rPr>
              <a:t>will</a:t>
            </a:r>
            <a:r>
              <a:rPr sz="1400" spc="10" dirty="0">
                <a:latin typeface="Segoe UI Light"/>
                <a:cs typeface="Segoe UI Light"/>
              </a:rPr>
              <a:t> </a:t>
            </a:r>
            <a:r>
              <a:rPr sz="1400" spc="-5" dirty="0">
                <a:latin typeface="Segoe UI Light"/>
                <a:cs typeface="Segoe UI Light"/>
              </a:rPr>
              <a:t>be</a:t>
            </a:r>
            <a:r>
              <a:rPr sz="1400" spc="5" dirty="0">
                <a:latin typeface="Segoe UI Light"/>
                <a:cs typeface="Segoe UI Light"/>
              </a:rPr>
              <a:t> </a:t>
            </a:r>
            <a:r>
              <a:rPr sz="1400" spc="-5" dirty="0">
                <a:latin typeface="Segoe UI Light"/>
                <a:cs typeface="Segoe UI Light"/>
              </a:rPr>
              <a:t>generated</a:t>
            </a:r>
            <a:r>
              <a:rPr lang="en-US" sz="1400" spc="-5" dirty="0">
                <a:latin typeface="Segoe UI Light"/>
                <a:cs typeface="Segoe UI Light"/>
              </a:rPr>
              <a:t> inside the</a:t>
            </a:r>
            <a:r>
              <a:rPr lang="en-US" sz="1400" dirty="0">
                <a:latin typeface="Segoe UI Light"/>
                <a:cs typeface="Segoe UI Light"/>
              </a:rPr>
              <a:t> iOS</a:t>
            </a:r>
            <a:r>
              <a:rPr lang="en-US" sz="1400" spc="-5" dirty="0">
                <a:latin typeface="Segoe UI Light"/>
                <a:cs typeface="Segoe UI Light"/>
              </a:rPr>
              <a:t> folder.</a:t>
            </a:r>
            <a:r>
              <a:rPr lang="en-US" sz="1400" spc="-10" dirty="0">
                <a:latin typeface="Segoe UI Light"/>
                <a:cs typeface="Segoe UI Light"/>
              </a:rPr>
              <a:t> </a:t>
            </a:r>
            <a:r>
              <a:rPr lang="en-US" sz="1400" spc="-5" dirty="0">
                <a:latin typeface="Segoe UI Light"/>
                <a:cs typeface="Segoe UI Light"/>
              </a:rPr>
              <a:t>Click</a:t>
            </a:r>
            <a:r>
              <a:rPr lang="en-US" sz="1400" dirty="0">
                <a:latin typeface="Segoe UI Light"/>
                <a:cs typeface="Segoe UI Light"/>
              </a:rPr>
              <a:t> </a:t>
            </a:r>
            <a:r>
              <a:rPr lang="en-US" sz="1400" spc="-5" dirty="0">
                <a:latin typeface="Segoe UI Light"/>
                <a:cs typeface="Segoe UI Light"/>
              </a:rPr>
              <a:t>on the .</a:t>
            </a:r>
            <a:r>
              <a:rPr lang="en-US" sz="1400" spc="-5" dirty="0" err="1">
                <a:latin typeface="Segoe UI Light"/>
                <a:cs typeface="Segoe UI Light"/>
              </a:rPr>
              <a:t>xcw</a:t>
            </a:r>
            <a:r>
              <a:rPr lang="en-US" sz="1400" spc="-10" dirty="0" err="1">
                <a:latin typeface="Segoe UI Light"/>
                <a:cs typeface="Segoe UI Light"/>
              </a:rPr>
              <a:t>o</a:t>
            </a:r>
            <a:r>
              <a:rPr lang="en-US" sz="1400" dirty="0" err="1">
                <a:latin typeface="Segoe UI Light"/>
                <a:cs typeface="Segoe UI Light"/>
              </a:rPr>
              <a:t>r</a:t>
            </a:r>
            <a:r>
              <a:rPr lang="en-US" sz="1400" spc="-15" dirty="0" err="1">
                <a:latin typeface="Segoe UI Light"/>
                <a:cs typeface="Segoe UI Light"/>
              </a:rPr>
              <a:t>k</a:t>
            </a:r>
            <a:r>
              <a:rPr lang="en-US" sz="1400" spc="-5" dirty="0" err="1">
                <a:latin typeface="Segoe UI Light"/>
                <a:cs typeface="Segoe UI Light"/>
              </a:rPr>
              <a:t>s</a:t>
            </a:r>
            <a:r>
              <a:rPr lang="en-US" sz="1400" dirty="0" err="1">
                <a:latin typeface="Segoe UI Light"/>
                <a:cs typeface="Segoe UI Light"/>
              </a:rPr>
              <a:t>p</a:t>
            </a:r>
            <a:r>
              <a:rPr lang="en-US" sz="1400" spc="-5" dirty="0" err="1">
                <a:latin typeface="Segoe UI Light"/>
                <a:cs typeface="Segoe UI Light"/>
              </a:rPr>
              <a:t>ace</a:t>
            </a:r>
            <a:r>
              <a:rPr lang="en-US" sz="1400" spc="-5" dirty="0">
                <a:latin typeface="Segoe UI Light"/>
                <a:cs typeface="Segoe UI Light"/>
              </a:rPr>
              <a:t> </a:t>
            </a:r>
            <a:r>
              <a:rPr lang="en-US" sz="1400" dirty="0">
                <a:latin typeface="Segoe UI Light"/>
                <a:cs typeface="Segoe UI Light"/>
              </a:rPr>
              <a:t>file.</a:t>
            </a:r>
            <a:r>
              <a:rPr lang="en-US" sz="1400" spc="-15" dirty="0">
                <a:latin typeface="Segoe UI Light"/>
                <a:cs typeface="Segoe UI Light"/>
              </a:rPr>
              <a:t> </a:t>
            </a:r>
            <a:r>
              <a:rPr lang="en-US" sz="1400" dirty="0">
                <a:latin typeface="Segoe UI Light"/>
                <a:cs typeface="Segoe UI Light"/>
              </a:rPr>
              <a:t>The</a:t>
            </a:r>
            <a:r>
              <a:rPr lang="en-US" sz="1400" spc="-10" dirty="0">
                <a:latin typeface="Segoe UI Light"/>
                <a:cs typeface="Segoe UI Light"/>
              </a:rPr>
              <a:t> </a:t>
            </a:r>
            <a:r>
              <a:rPr lang="en-US" sz="1400" spc="-5" dirty="0">
                <a:latin typeface="Segoe UI Light"/>
                <a:cs typeface="Segoe UI Light"/>
              </a:rPr>
              <a:t>project </a:t>
            </a:r>
            <a:r>
              <a:rPr lang="en-US" sz="1400" dirty="0">
                <a:latin typeface="Segoe UI Light"/>
                <a:cs typeface="Segoe UI Light"/>
              </a:rPr>
              <a:t>will</a:t>
            </a:r>
            <a:r>
              <a:rPr lang="en-US" sz="1400" spc="-10" dirty="0">
                <a:latin typeface="Segoe UI Light"/>
                <a:cs typeface="Segoe UI Light"/>
              </a:rPr>
              <a:t> </a:t>
            </a:r>
            <a:r>
              <a:rPr lang="en-US" sz="1400" spc="-5" dirty="0">
                <a:latin typeface="Segoe UI Light"/>
                <a:cs typeface="Segoe UI Light"/>
              </a:rPr>
              <a:t>open</a:t>
            </a:r>
            <a:r>
              <a:rPr lang="en-US" sz="1400" spc="-10" dirty="0">
                <a:latin typeface="Segoe UI Light"/>
                <a:cs typeface="Segoe UI Light"/>
              </a:rPr>
              <a:t> </a:t>
            </a:r>
            <a:r>
              <a:rPr lang="en-US" sz="1400" spc="-5" dirty="0">
                <a:latin typeface="Segoe UI Light"/>
                <a:cs typeface="Segoe UI Light"/>
              </a:rPr>
              <a:t>in</a:t>
            </a:r>
            <a:endParaRPr lang="en-US" sz="1400" dirty="0">
              <a:latin typeface="Segoe UI Light"/>
              <a:cs typeface="Segoe UI Light"/>
            </a:endParaRPr>
          </a:p>
          <a:p>
            <a:pPr marL="12700">
              <a:spcBef>
                <a:spcPts val="105"/>
              </a:spcBef>
            </a:pPr>
            <a:r>
              <a:rPr lang="en-US" sz="1400" dirty="0">
                <a:latin typeface="Segoe UI Light"/>
                <a:cs typeface="Segoe UI Light"/>
              </a:rPr>
              <a:t>XCode</a:t>
            </a:r>
            <a:r>
              <a:rPr lang="en-US" sz="1400" spc="-5" dirty="0">
                <a:latin typeface="Segoe UI Light"/>
                <a:cs typeface="Segoe UI Light"/>
              </a:rPr>
              <a:t> workspace.</a:t>
            </a:r>
            <a:endParaRPr lang="en-US" sz="1400" dirty="0">
              <a:latin typeface="Segoe UI Light"/>
              <a:cs typeface="Segoe UI Light"/>
            </a:endParaRPr>
          </a:p>
          <a:p>
            <a:pPr marL="12700">
              <a:spcBef>
                <a:spcPts val="105"/>
              </a:spcBef>
            </a:pPr>
            <a:endParaRPr lang="en-US" sz="1400" dirty="0">
              <a:latin typeface="Segoe UI Light"/>
              <a:cs typeface="Segoe UI Light"/>
            </a:endParaRPr>
          </a:p>
          <a:p>
            <a:pPr marL="12700">
              <a:lnSpc>
                <a:spcPct val="100000"/>
              </a:lnSpc>
              <a:spcBef>
                <a:spcPts val="105"/>
              </a:spcBef>
            </a:pPr>
            <a:r>
              <a:rPr lang="en-US" sz="1400" spc="-5" dirty="0">
                <a:latin typeface="Segoe UI Light"/>
                <a:cs typeface="Segoe UI Light"/>
              </a:rPr>
              <a:t> </a:t>
            </a:r>
            <a:endParaRPr sz="1400" dirty="0">
              <a:latin typeface="Segoe UI Light"/>
              <a:cs typeface="Segoe UI Light"/>
            </a:endParaRPr>
          </a:p>
        </p:txBody>
      </p:sp>
      <p:sp>
        <p:nvSpPr>
          <p:cNvPr id="10" name="object 14">
            <a:extLst>
              <a:ext uri="{FF2B5EF4-FFF2-40B4-BE49-F238E27FC236}">
                <a16:creationId xmlns:a16="http://schemas.microsoft.com/office/drawing/2014/main" id="{E29AFBBB-1C33-0CF4-4488-192D59CB949A}"/>
              </a:ext>
            </a:extLst>
          </p:cNvPr>
          <p:cNvSpPr/>
          <p:nvPr/>
        </p:nvSpPr>
        <p:spPr>
          <a:xfrm>
            <a:off x="352312" y="5200832"/>
            <a:ext cx="5981065" cy="369570"/>
          </a:xfrm>
          <a:custGeom>
            <a:avLst/>
            <a:gdLst/>
            <a:ahLst/>
            <a:cxnLst/>
            <a:rect l="l" t="t" r="r" b="b"/>
            <a:pathLst>
              <a:path w="5981065" h="369570">
                <a:moveTo>
                  <a:pt x="5981065" y="0"/>
                </a:moveTo>
                <a:lnTo>
                  <a:pt x="0" y="0"/>
                </a:lnTo>
                <a:lnTo>
                  <a:pt x="0" y="369112"/>
                </a:lnTo>
                <a:lnTo>
                  <a:pt x="5981065" y="369112"/>
                </a:lnTo>
                <a:lnTo>
                  <a:pt x="5981065"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623830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Build Cordova App - iOS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5739816" cy="3957943"/>
          </a:xfrm>
          <a:prstGeom prst="rect">
            <a:avLst/>
          </a:prstGeom>
          <a:noFill/>
        </p:spPr>
        <p:txBody>
          <a:bodyPr wrap="square" rtlCol="0">
            <a:spAutoFit/>
          </a:bodyPr>
          <a:lstStyle/>
          <a:p>
            <a:pPr marL="12700" marR="5080">
              <a:lnSpc>
                <a:spcPct val="110700"/>
              </a:lnSpc>
              <a:spcBef>
                <a:spcPts val="100"/>
              </a:spcBef>
            </a:pPr>
            <a:r>
              <a:rPr lang="en-US" sz="1800" spc="-5" dirty="0">
                <a:latin typeface="Segoe UI Light"/>
                <a:cs typeface="Segoe UI Light"/>
              </a:rPr>
              <a:t>You</a:t>
            </a:r>
            <a:r>
              <a:rPr lang="en-US" sz="1800" spc="5" dirty="0">
                <a:latin typeface="Segoe UI Light"/>
                <a:cs typeface="Segoe UI Light"/>
              </a:rPr>
              <a:t> </a:t>
            </a:r>
            <a:r>
              <a:rPr lang="en-US" sz="1800" spc="-5" dirty="0">
                <a:latin typeface="Segoe UI Light"/>
                <a:cs typeface="Segoe UI Light"/>
              </a:rPr>
              <a:t>can</a:t>
            </a:r>
            <a:r>
              <a:rPr lang="en-US" sz="1800" spc="10" dirty="0">
                <a:latin typeface="Segoe UI Light"/>
                <a:cs typeface="Segoe UI Light"/>
              </a:rPr>
              <a:t> </a:t>
            </a:r>
            <a:r>
              <a:rPr lang="en-US" sz="1800" spc="-5" dirty="0">
                <a:latin typeface="Segoe UI Light"/>
                <a:cs typeface="Segoe UI Light"/>
              </a:rPr>
              <a:t>find</a:t>
            </a:r>
            <a:r>
              <a:rPr lang="en-US" sz="1800" spc="-10" dirty="0">
                <a:latin typeface="Segoe UI Light"/>
                <a:cs typeface="Segoe UI Light"/>
              </a:rPr>
              <a:t> </a:t>
            </a:r>
            <a:r>
              <a:rPr lang="en-US" sz="1800" spc="-5" dirty="0">
                <a:latin typeface="Segoe UI Light"/>
                <a:cs typeface="Segoe UI Light"/>
              </a:rPr>
              <a:t>your</a:t>
            </a:r>
            <a:r>
              <a:rPr lang="en-US" sz="1800" spc="5" dirty="0">
                <a:latin typeface="Segoe UI Light"/>
                <a:cs typeface="Segoe UI Light"/>
              </a:rPr>
              <a:t> </a:t>
            </a:r>
            <a:r>
              <a:rPr lang="en-US" sz="1800" spc="-5" dirty="0">
                <a:latin typeface="Segoe UI Light"/>
                <a:cs typeface="Segoe UI Light"/>
              </a:rPr>
              <a:t>entire</a:t>
            </a:r>
            <a:r>
              <a:rPr lang="en-US" sz="1800" dirty="0">
                <a:latin typeface="Segoe UI Light"/>
                <a:cs typeface="Segoe UI Light"/>
              </a:rPr>
              <a:t> www </a:t>
            </a:r>
            <a:r>
              <a:rPr lang="en-US" sz="1800" spc="-5" dirty="0">
                <a:latin typeface="Segoe UI Light"/>
                <a:cs typeface="Segoe UI Light"/>
              </a:rPr>
              <a:t>content</a:t>
            </a:r>
            <a:r>
              <a:rPr lang="en-US" sz="1800" dirty="0">
                <a:latin typeface="Segoe UI Light"/>
                <a:cs typeface="Segoe UI Light"/>
              </a:rPr>
              <a:t> </a:t>
            </a:r>
            <a:r>
              <a:rPr lang="en-US" sz="1800" spc="-5" dirty="0">
                <a:latin typeface="Segoe UI Light"/>
                <a:cs typeface="Segoe UI Light"/>
              </a:rPr>
              <a:t>on </a:t>
            </a:r>
            <a:r>
              <a:rPr lang="en-US" sz="1800" dirty="0">
                <a:latin typeface="Segoe UI Light"/>
                <a:cs typeface="Segoe UI Light"/>
              </a:rPr>
              <a:t>the </a:t>
            </a:r>
            <a:r>
              <a:rPr lang="en-US" sz="1800" spc="-5" dirty="0">
                <a:latin typeface="Segoe UI Light"/>
                <a:cs typeface="Segoe UI Light"/>
              </a:rPr>
              <a:t>left pane.</a:t>
            </a:r>
            <a:r>
              <a:rPr lang="en-US" sz="1800" dirty="0">
                <a:latin typeface="Segoe UI Light"/>
                <a:cs typeface="Segoe UI Light"/>
              </a:rPr>
              <a:t> </a:t>
            </a:r>
            <a:r>
              <a:rPr lang="en-US" sz="1800" spc="-5" dirty="0">
                <a:latin typeface="Segoe UI Light"/>
                <a:cs typeface="Segoe UI Light"/>
              </a:rPr>
              <a:t>You can</a:t>
            </a:r>
            <a:r>
              <a:rPr lang="en-US" sz="1800" dirty="0">
                <a:latin typeface="Segoe UI Light"/>
                <a:cs typeface="Segoe UI Light"/>
              </a:rPr>
              <a:t> </a:t>
            </a:r>
            <a:r>
              <a:rPr lang="en-US" sz="1800" spc="-5" dirty="0">
                <a:latin typeface="Segoe UI Light"/>
                <a:cs typeface="Segoe UI Light"/>
              </a:rPr>
              <a:t>see</a:t>
            </a:r>
            <a:r>
              <a:rPr lang="en-US" sz="1800" spc="5" dirty="0">
                <a:latin typeface="Segoe UI Light"/>
                <a:cs typeface="Segoe UI Light"/>
              </a:rPr>
              <a:t> </a:t>
            </a:r>
            <a:r>
              <a:rPr lang="en-US" sz="1800" spc="-5" dirty="0">
                <a:latin typeface="Segoe UI Light"/>
                <a:cs typeface="Segoe UI Light"/>
              </a:rPr>
              <a:t>the</a:t>
            </a:r>
            <a:r>
              <a:rPr lang="en-US" sz="1800" dirty="0">
                <a:latin typeface="Segoe UI Light"/>
                <a:cs typeface="Segoe UI Light"/>
              </a:rPr>
              <a:t> www </a:t>
            </a:r>
            <a:r>
              <a:rPr lang="en-US" sz="1800" spc="5" dirty="0">
                <a:latin typeface="Segoe UI Light"/>
                <a:cs typeface="Segoe UI Light"/>
              </a:rPr>
              <a:t> </a:t>
            </a:r>
            <a:r>
              <a:rPr lang="en-US" sz="1800" spc="-5" dirty="0">
                <a:latin typeface="Segoe UI Light"/>
                <a:cs typeface="Segoe UI Light"/>
              </a:rPr>
              <a:t>content</a:t>
            </a:r>
            <a:r>
              <a:rPr lang="en-US" sz="1800" spc="5" dirty="0">
                <a:latin typeface="Segoe UI Light"/>
                <a:cs typeface="Segoe UI Light"/>
              </a:rPr>
              <a:t> </a:t>
            </a:r>
            <a:r>
              <a:rPr lang="en-US" sz="1800" spc="-5" dirty="0">
                <a:latin typeface="Segoe UI Light"/>
                <a:cs typeface="Segoe UI Light"/>
              </a:rPr>
              <a:t>is</a:t>
            </a:r>
            <a:r>
              <a:rPr lang="en-US" sz="1800" spc="5" dirty="0">
                <a:latin typeface="Segoe UI Light"/>
                <a:cs typeface="Segoe UI Light"/>
              </a:rPr>
              <a:t> </a:t>
            </a:r>
            <a:r>
              <a:rPr lang="en-US" sz="1800" spc="-5" dirty="0">
                <a:latin typeface="Segoe UI Light"/>
                <a:cs typeface="Segoe UI Light"/>
              </a:rPr>
              <a:t>also</a:t>
            </a:r>
            <a:r>
              <a:rPr lang="en-US" sz="1800" spc="5" dirty="0">
                <a:latin typeface="Segoe UI Light"/>
                <a:cs typeface="Segoe UI Light"/>
              </a:rPr>
              <a:t> </a:t>
            </a:r>
            <a:r>
              <a:rPr lang="en-US" sz="1800" spc="-5" dirty="0">
                <a:latin typeface="Segoe UI Light"/>
                <a:cs typeface="Segoe UI Light"/>
              </a:rPr>
              <a:t>visible inside</a:t>
            </a:r>
            <a:r>
              <a:rPr lang="en-US" sz="1800" dirty="0">
                <a:latin typeface="Segoe UI Light"/>
                <a:cs typeface="Segoe UI Light"/>
              </a:rPr>
              <a:t> </a:t>
            </a:r>
            <a:r>
              <a:rPr lang="en-US" sz="1800" spc="-5" dirty="0">
                <a:latin typeface="Segoe UI Light"/>
                <a:cs typeface="Segoe UI Light"/>
              </a:rPr>
              <a:t>Staging</a:t>
            </a:r>
            <a:r>
              <a:rPr lang="en-US" sz="1800" spc="10" dirty="0">
                <a:latin typeface="Segoe UI Light"/>
                <a:cs typeface="Segoe UI Light"/>
              </a:rPr>
              <a:t> </a:t>
            </a:r>
            <a:r>
              <a:rPr lang="en-US" sz="1800" spc="-10" dirty="0">
                <a:latin typeface="Segoe UI Light"/>
                <a:cs typeface="Segoe UI Light"/>
              </a:rPr>
              <a:t>folder.</a:t>
            </a:r>
            <a:r>
              <a:rPr lang="en-US" sz="1800" spc="5" dirty="0">
                <a:latin typeface="Segoe UI Light"/>
                <a:cs typeface="Segoe UI Light"/>
              </a:rPr>
              <a:t> </a:t>
            </a:r>
            <a:r>
              <a:rPr lang="en-US" sz="1800" dirty="0">
                <a:latin typeface="Segoe UI Light"/>
                <a:cs typeface="Segoe UI Light"/>
              </a:rPr>
              <a:t>So,</a:t>
            </a:r>
            <a:r>
              <a:rPr lang="en-US" sz="1800" spc="10" dirty="0">
                <a:latin typeface="Segoe UI Light"/>
                <a:cs typeface="Segoe UI Light"/>
              </a:rPr>
              <a:t> </a:t>
            </a:r>
            <a:r>
              <a:rPr lang="en-US" sz="1800" spc="-10" dirty="0">
                <a:latin typeface="Segoe UI Light"/>
                <a:cs typeface="Segoe UI Light"/>
              </a:rPr>
              <a:t>in</a:t>
            </a:r>
            <a:r>
              <a:rPr lang="en-US" sz="1800" spc="5" dirty="0">
                <a:latin typeface="Segoe UI Light"/>
                <a:cs typeface="Segoe UI Light"/>
              </a:rPr>
              <a:t> </a:t>
            </a:r>
            <a:r>
              <a:rPr lang="en-US" sz="1800" dirty="0">
                <a:latin typeface="Segoe UI Light"/>
                <a:cs typeface="Segoe UI Light"/>
              </a:rPr>
              <a:t>case</a:t>
            </a:r>
            <a:r>
              <a:rPr lang="en-US" sz="1800" spc="5" dirty="0">
                <a:latin typeface="Segoe UI Light"/>
                <a:cs typeface="Segoe UI Light"/>
              </a:rPr>
              <a:t> </a:t>
            </a:r>
            <a:r>
              <a:rPr lang="en-US" sz="1800" spc="-10" dirty="0">
                <a:latin typeface="Segoe UI Light"/>
                <a:cs typeface="Segoe UI Light"/>
              </a:rPr>
              <a:t>you</a:t>
            </a:r>
            <a:r>
              <a:rPr lang="en-US" sz="1800" spc="5" dirty="0">
                <a:latin typeface="Segoe UI Light"/>
                <a:cs typeface="Segoe UI Light"/>
              </a:rPr>
              <a:t> </a:t>
            </a:r>
            <a:r>
              <a:rPr lang="en-US" sz="1800" spc="-5" dirty="0">
                <a:latin typeface="Segoe UI Light"/>
                <a:cs typeface="Segoe UI Light"/>
              </a:rPr>
              <a:t>are going</a:t>
            </a:r>
            <a:r>
              <a:rPr lang="en-US" sz="1800" spc="10" dirty="0">
                <a:latin typeface="Segoe UI Light"/>
                <a:cs typeface="Segoe UI Light"/>
              </a:rPr>
              <a:t> </a:t>
            </a:r>
            <a:r>
              <a:rPr lang="en-US" sz="1800" dirty="0">
                <a:latin typeface="Segoe UI Light"/>
                <a:cs typeface="Segoe UI Light"/>
              </a:rPr>
              <a:t>to </a:t>
            </a:r>
            <a:r>
              <a:rPr lang="en-US" sz="1800" spc="-5" dirty="0">
                <a:latin typeface="Segoe UI Light"/>
                <a:cs typeface="Segoe UI Light"/>
              </a:rPr>
              <a:t>change </a:t>
            </a:r>
            <a:r>
              <a:rPr lang="en-US" sz="1800" spc="-370" dirty="0">
                <a:latin typeface="Segoe UI Light"/>
                <a:cs typeface="Segoe UI Light"/>
              </a:rPr>
              <a:t> </a:t>
            </a:r>
            <a:r>
              <a:rPr lang="en-US" sz="1800" dirty="0">
                <a:latin typeface="Segoe UI Light"/>
                <a:cs typeface="Segoe UI Light"/>
              </a:rPr>
              <a:t>some </a:t>
            </a:r>
            <a:r>
              <a:rPr lang="en-US" sz="1800" spc="-5" dirty="0">
                <a:latin typeface="Segoe UI Light"/>
                <a:cs typeface="Segoe UI Light"/>
              </a:rPr>
              <a:t>code,</a:t>
            </a:r>
            <a:r>
              <a:rPr lang="en-US" sz="1800" dirty="0">
                <a:latin typeface="Segoe UI Light"/>
                <a:cs typeface="Segoe UI Light"/>
              </a:rPr>
              <a:t> </a:t>
            </a:r>
            <a:r>
              <a:rPr lang="en-US" sz="1800" spc="-5" dirty="0">
                <a:latin typeface="Segoe UI Light"/>
                <a:cs typeface="Segoe UI Light"/>
              </a:rPr>
              <a:t>you</a:t>
            </a:r>
            <a:r>
              <a:rPr lang="en-US" sz="1800" spc="-10" dirty="0">
                <a:latin typeface="Segoe UI Light"/>
                <a:cs typeface="Segoe UI Light"/>
              </a:rPr>
              <a:t> </a:t>
            </a:r>
            <a:r>
              <a:rPr lang="en-US" sz="1800" spc="-5" dirty="0">
                <a:latin typeface="Segoe UI Light"/>
                <a:cs typeface="Segoe UI Light"/>
              </a:rPr>
              <a:t>need</a:t>
            </a:r>
            <a:r>
              <a:rPr lang="en-US" sz="1800" spc="5" dirty="0">
                <a:latin typeface="Segoe UI Light"/>
                <a:cs typeface="Segoe UI Light"/>
              </a:rPr>
              <a:t> </a:t>
            </a:r>
            <a:r>
              <a:rPr lang="en-US" sz="1800" spc="-5" dirty="0">
                <a:latin typeface="Segoe UI Light"/>
                <a:cs typeface="Segoe UI Light"/>
              </a:rPr>
              <a:t>to</a:t>
            </a:r>
            <a:r>
              <a:rPr lang="en-US" sz="1800" dirty="0">
                <a:latin typeface="Segoe UI Light"/>
                <a:cs typeface="Segoe UI Light"/>
              </a:rPr>
              <a:t> </a:t>
            </a:r>
            <a:r>
              <a:rPr lang="en-US" sz="1800" spc="-5" dirty="0">
                <a:latin typeface="Segoe UI Light"/>
                <a:cs typeface="Segoe UI Light"/>
              </a:rPr>
              <a:t>change</a:t>
            </a:r>
            <a:r>
              <a:rPr lang="en-US" sz="1800" dirty="0">
                <a:latin typeface="Segoe UI Light"/>
                <a:cs typeface="Segoe UI Light"/>
              </a:rPr>
              <a:t> </a:t>
            </a:r>
            <a:r>
              <a:rPr lang="en-US" sz="1800" spc="-10" dirty="0">
                <a:latin typeface="Segoe UI Light"/>
                <a:cs typeface="Segoe UI Light"/>
              </a:rPr>
              <a:t>in</a:t>
            </a:r>
            <a:r>
              <a:rPr lang="en-US" sz="1800" dirty="0">
                <a:latin typeface="Segoe UI Light"/>
                <a:cs typeface="Segoe UI Light"/>
              </a:rPr>
              <a:t> </a:t>
            </a:r>
            <a:r>
              <a:rPr lang="en-US" sz="1800" spc="-5" dirty="0">
                <a:latin typeface="Segoe UI Light"/>
                <a:cs typeface="Segoe UI Light"/>
              </a:rPr>
              <a:t>both www</a:t>
            </a:r>
            <a:r>
              <a:rPr lang="en-US" sz="1800" dirty="0">
                <a:latin typeface="Segoe UI Light"/>
                <a:cs typeface="Segoe UI Light"/>
              </a:rPr>
              <a:t> </a:t>
            </a:r>
            <a:r>
              <a:rPr lang="en-US" sz="1800" spc="-5" dirty="0">
                <a:latin typeface="Segoe UI Light"/>
                <a:cs typeface="Segoe UI Light"/>
              </a:rPr>
              <a:t>content.</a:t>
            </a:r>
            <a:endParaRPr lang="en-US" sz="1800" dirty="0">
              <a:latin typeface="Segoe UI Light"/>
              <a:cs typeface="Segoe UI Light"/>
            </a:endParaRPr>
          </a:p>
          <a:p>
            <a:pPr marL="12700">
              <a:lnSpc>
                <a:spcPct val="100000"/>
              </a:lnSpc>
              <a:spcBef>
                <a:spcPts val="1235"/>
              </a:spcBef>
            </a:pPr>
            <a:r>
              <a:rPr lang="en-US" sz="1800" u="sng" dirty="0">
                <a:solidFill>
                  <a:srgbClr val="006FC0"/>
                </a:solidFill>
                <a:uFill>
                  <a:solidFill>
                    <a:srgbClr val="006FC0"/>
                  </a:solidFill>
                </a:uFill>
                <a:latin typeface="Segoe UI Light"/>
                <a:cs typeface="Segoe UI Light"/>
              </a:rPr>
              <a:t>STEP</a:t>
            </a:r>
            <a:r>
              <a:rPr lang="en-US" sz="1800" u="sng" spc="-5" dirty="0">
                <a:solidFill>
                  <a:srgbClr val="006FC0"/>
                </a:solidFill>
                <a:uFill>
                  <a:solidFill>
                    <a:srgbClr val="006FC0"/>
                  </a:solidFill>
                </a:uFill>
                <a:latin typeface="Segoe UI Light"/>
                <a:cs typeface="Segoe UI Light"/>
              </a:rPr>
              <a:t> 2:</a:t>
            </a:r>
            <a:r>
              <a:rPr lang="en-US" sz="1800" u="sng" spc="-15" dirty="0">
                <a:solidFill>
                  <a:srgbClr val="006FC0"/>
                </a:solidFill>
                <a:uFill>
                  <a:solidFill>
                    <a:srgbClr val="006FC0"/>
                  </a:solidFill>
                </a:uFill>
                <a:latin typeface="Segoe UI Light"/>
                <a:cs typeface="Segoe UI Light"/>
              </a:rPr>
              <a:t> </a:t>
            </a:r>
            <a:r>
              <a:rPr lang="en-US" sz="1800" u="sng" spc="-5" dirty="0">
                <a:solidFill>
                  <a:srgbClr val="006FC0"/>
                </a:solidFill>
                <a:uFill>
                  <a:solidFill>
                    <a:srgbClr val="006FC0"/>
                  </a:solidFill>
                </a:uFill>
                <a:latin typeface="Segoe UI Light"/>
                <a:cs typeface="Segoe UI Light"/>
              </a:rPr>
              <a:t>Build</a:t>
            </a:r>
            <a:r>
              <a:rPr lang="en-US" sz="1800" u="sng" spc="5" dirty="0">
                <a:solidFill>
                  <a:srgbClr val="006FC0"/>
                </a:solidFill>
                <a:uFill>
                  <a:solidFill>
                    <a:srgbClr val="006FC0"/>
                  </a:solidFill>
                </a:uFill>
                <a:latin typeface="Segoe UI Light"/>
                <a:cs typeface="Segoe UI Light"/>
              </a:rPr>
              <a:t> </a:t>
            </a:r>
            <a:r>
              <a:rPr lang="en-US" sz="1800" u="sng" spc="-5" dirty="0">
                <a:solidFill>
                  <a:srgbClr val="006FC0"/>
                </a:solidFill>
                <a:uFill>
                  <a:solidFill>
                    <a:srgbClr val="006FC0"/>
                  </a:solidFill>
                </a:uFill>
                <a:latin typeface="Segoe UI Light"/>
                <a:cs typeface="Segoe UI Light"/>
              </a:rPr>
              <a:t>the </a:t>
            </a:r>
            <a:r>
              <a:rPr lang="en-US" sz="1800" u="sng" spc="-5" dirty="0" err="1">
                <a:solidFill>
                  <a:srgbClr val="006FC0"/>
                </a:solidFill>
                <a:uFill>
                  <a:solidFill>
                    <a:srgbClr val="006FC0"/>
                  </a:solidFill>
                </a:uFill>
                <a:latin typeface="Segoe UI Light"/>
                <a:cs typeface="Segoe UI Light"/>
              </a:rPr>
              <a:t>cordova</a:t>
            </a:r>
            <a:r>
              <a:rPr lang="en-US" sz="1800" u="sng" spc="-10" dirty="0">
                <a:solidFill>
                  <a:srgbClr val="006FC0"/>
                </a:solidFill>
                <a:uFill>
                  <a:solidFill>
                    <a:srgbClr val="006FC0"/>
                  </a:solidFill>
                </a:uFill>
                <a:latin typeface="Segoe UI Light"/>
                <a:cs typeface="Segoe UI Light"/>
              </a:rPr>
              <a:t> </a:t>
            </a:r>
            <a:r>
              <a:rPr lang="en-US" sz="1800" u="sng" spc="-5" dirty="0">
                <a:solidFill>
                  <a:srgbClr val="006FC0"/>
                </a:solidFill>
                <a:uFill>
                  <a:solidFill>
                    <a:srgbClr val="006FC0"/>
                  </a:solidFill>
                </a:uFill>
                <a:latin typeface="Segoe UI Light"/>
                <a:cs typeface="Segoe UI Light"/>
              </a:rPr>
              <a:t>app</a:t>
            </a:r>
            <a:r>
              <a:rPr lang="en-US" sz="1800" u="sng" dirty="0">
                <a:solidFill>
                  <a:srgbClr val="006FC0"/>
                </a:solidFill>
                <a:uFill>
                  <a:solidFill>
                    <a:srgbClr val="006FC0"/>
                  </a:solidFill>
                </a:uFill>
                <a:latin typeface="Segoe UI Light"/>
                <a:cs typeface="Segoe UI Light"/>
              </a:rPr>
              <a:t> </a:t>
            </a:r>
            <a:r>
              <a:rPr lang="en-US" sz="1800" u="sng" spc="-5" dirty="0">
                <a:solidFill>
                  <a:srgbClr val="006FC0"/>
                </a:solidFill>
                <a:uFill>
                  <a:solidFill>
                    <a:srgbClr val="006FC0"/>
                  </a:solidFill>
                </a:uFill>
                <a:latin typeface="Segoe UI Light"/>
                <a:cs typeface="Segoe UI Light"/>
              </a:rPr>
              <a:t>in</a:t>
            </a:r>
            <a:r>
              <a:rPr lang="en-US" sz="1800" u="sng" spc="20" dirty="0">
                <a:solidFill>
                  <a:srgbClr val="006FC0"/>
                </a:solidFill>
                <a:uFill>
                  <a:solidFill>
                    <a:srgbClr val="006FC0"/>
                  </a:solidFill>
                </a:uFill>
                <a:latin typeface="Segoe UI Light"/>
                <a:cs typeface="Segoe UI Light"/>
              </a:rPr>
              <a:t> </a:t>
            </a:r>
            <a:r>
              <a:rPr lang="en-US" sz="1800" u="sng" spc="-10" dirty="0">
                <a:solidFill>
                  <a:srgbClr val="006FC0"/>
                </a:solidFill>
                <a:uFill>
                  <a:solidFill>
                    <a:srgbClr val="006FC0"/>
                  </a:solidFill>
                </a:uFill>
                <a:latin typeface="Segoe UI Light"/>
                <a:cs typeface="Segoe UI Light"/>
              </a:rPr>
              <a:t>iOS</a:t>
            </a:r>
            <a:endParaRPr lang="en-US" sz="1800" dirty="0">
              <a:latin typeface="Segoe UI Light"/>
              <a:cs typeface="Segoe UI Light"/>
            </a:endParaRPr>
          </a:p>
          <a:p>
            <a:pPr marL="355600" marR="121285" indent="-342900">
              <a:lnSpc>
                <a:spcPct val="111400"/>
              </a:lnSpc>
              <a:spcBef>
                <a:spcPts val="1035"/>
              </a:spcBef>
              <a:buAutoNum type="arabicPeriod"/>
            </a:pPr>
            <a:r>
              <a:rPr lang="en-US" sz="1800" dirty="0">
                <a:latin typeface="Segoe UI Light"/>
                <a:cs typeface="Segoe UI Light"/>
              </a:rPr>
              <a:t>On</a:t>
            </a:r>
            <a:r>
              <a:rPr lang="en-US" sz="1800" spc="5" dirty="0">
                <a:latin typeface="Segoe UI Light"/>
                <a:cs typeface="Segoe UI Light"/>
              </a:rPr>
              <a:t> </a:t>
            </a:r>
            <a:r>
              <a:rPr lang="en-US" sz="1800" spc="-5" dirty="0">
                <a:latin typeface="Segoe UI Light"/>
                <a:cs typeface="Segoe UI Light"/>
              </a:rPr>
              <a:t>the</a:t>
            </a:r>
            <a:r>
              <a:rPr lang="en-US" sz="1800" spc="5" dirty="0">
                <a:latin typeface="Segoe UI Light"/>
                <a:cs typeface="Segoe UI Light"/>
              </a:rPr>
              <a:t> </a:t>
            </a:r>
            <a:r>
              <a:rPr lang="en-US" sz="1800" spc="-5" dirty="0">
                <a:latin typeface="Segoe UI Light"/>
                <a:cs typeface="Segoe UI Light"/>
              </a:rPr>
              <a:t>top,</a:t>
            </a:r>
            <a:r>
              <a:rPr lang="en-US" sz="1800" spc="5" dirty="0">
                <a:latin typeface="Segoe UI Light"/>
                <a:cs typeface="Segoe UI Light"/>
              </a:rPr>
              <a:t> </a:t>
            </a:r>
            <a:r>
              <a:rPr lang="en-US" sz="1800" spc="-5" dirty="0">
                <a:latin typeface="Segoe UI Light"/>
                <a:cs typeface="Segoe UI Light"/>
              </a:rPr>
              <a:t>you</a:t>
            </a:r>
            <a:r>
              <a:rPr lang="en-US" sz="1800" spc="5" dirty="0">
                <a:latin typeface="Segoe UI Light"/>
                <a:cs typeface="Segoe UI Light"/>
              </a:rPr>
              <a:t> </a:t>
            </a:r>
            <a:r>
              <a:rPr lang="en-US" sz="1800" spc="-5" dirty="0">
                <a:latin typeface="Segoe UI Light"/>
                <a:cs typeface="Segoe UI Light"/>
              </a:rPr>
              <a:t>will</a:t>
            </a:r>
            <a:r>
              <a:rPr lang="en-US" sz="1800" spc="5" dirty="0">
                <a:latin typeface="Segoe UI Light"/>
                <a:cs typeface="Segoe UI Light"/>
              </a:rPr>
              <a:t> </a:t>
            </a:r>
            <a:r>
              <a:rPr lang="en-US" sz="1800" dirty="0">
                <a:latin typeface="Segoe UI Light"/>
                <a:cs typeface="Segoe UI Light"/>
              </a:rPr>
              <a:t>find</a:t>
            </a:r>
            <a:r>
              <a:rPr lang="en-US" sz="1800" spc="10" dirty="0">
                <a:latin typeface="Segoe UI Light"/>
                <a:cs typeface="Segoe UI Light"/>
              </a:rPr>
              <a:t> </a:t>
            </a:r>
            <a:r>
              <a:rPr lang="en-US" sz="1800" spc="-5" dirty="0">
                <a:latin typeface="Segoe UI Light"/>
                <a:cs typeface="Segoe UI Light"/>
              </a:rPr>
              <a:t>the</a:t>
            </a:r>
            <a:r>
              <a:rPr lang="en-US" sz="1800" spc="5" dirty="0">
                <a:latin typeface="Segoe UI Light"/>
                <a:cs typeface="Segoe UI Light"/>
              </a:rPr>
              <a:t> </a:t>
            </a:r>
            <a:r>
              <a:rPr lang="en-US" sz="1800" spc="-5" dirty="0">
                <a:latin typeface="Segoe UI Light"/>
                <a:cs typeface="Segoe UI Light"/>
              </a:rPr>
              <a:t>Build</a:t>
            </a:r>
            <a:r>
              <a:rPr lang="en-US" sz="1800" spc="5" dirty="0">
                <a:latin typeface="Segoe UI Light"/>
                <a:cs typeface="Segoe UI Light"/>
              </a:rPr>
              <a:t> </a:t>
            </a:r>
            <a:r>
              <a:rPr lang="en-US" sz="1800" spc="-5" dirty="0">
                <a:latin typeface="Segoe UI Light"/>
                <a:cs typeface="Segoe UI Light"/>
              </a:rPr>
              <a:t>Option.</a:t>
            </a:r>
            <a:r>
              <a:rPr lang="en-US" sz="1800" spc="5" dirty="0">
                <a:latin typeface="Segoe UI Light"/>
                <a:cs typeface="Segoe UI Light"/>
              </a:rPr>
              <a:t> </a:t>
            </a:r>
            <a:r>
              <a:rPr lang="en-US" sz="1800" spc="-5" dirty="0">
                <a:latin typeface="Segoe UI Light"/>
                <a:cs typeface="Segoe UI Light"/>
              </a:rPr>
              <a:t>You</a:t>
            </a:r>
            <a:r>
              <a:rPr lang="en-US" sz="1800" spc="5" dirty="0">
                <a:latin typeface="Segoe UI Light"/>
                <a:cs typeface="Segoe UI Light"/>
              </a:rPr>
              <a:t> </a:t>
            </a:r>
            <a:r>
              <a:rPr lang="en-US" sz="1800" spc="-5" dirty="0">
                <a:latin typeface="Segoe UI Light"/>
                <a:cs typeface="Segoe UI Light"/>
              </a:rPr>
              <a:t>can</a:t>
            </a:r>
            <a:r>
              <a:rPr lang="en-US" sz="1800" spc="5" dirty="0">
                <a:latin typeface="Segoe UI Light"/>
                <a:cs typeface="Segoe UI Light"/>
              </a:rPr>
              <a:t> </a:t>
            </a:r>
            <a:r>
              <a:rPr lang="en-US" sz="1800" dirty="0">
                <a:latin typeface="Segoe UI Light"/>
                <a:cs typeface="Segoe UI Light"/>
              </a:rPr>
              <a:t>test</a:t>
            </a:r>
            <a:r>
              <a:rPr lang="en-US" sz="1800" spc="5" dirty="0">
                <a:latin typeface="Segoe UI Light"/>
                <a:cs typeface="Segoe UI Light"/>
              </a:rPr>
              <a:t> </a:t>
            </a:r>
            <a:r>
              <a:rPr lang="en-US" sz="1800" spc="-5" dirty="0">
                <a:latin typeface="Segoe UI Light"/>
                <a:cs typeface="Segoe UI Light"/>
              </a:rPr>
              <a:t>the</a:t>
            </a:r>
            <a:r>
              <a:rPr lang="en-US" sz="1800" spc="-10" dirty="0">
                <a:latin typeface="Segoe UI Light"/>
                <a:cs typeface="Segoe UI Light"/>
              </a:rPr>
              <a:t> </a:t>
            </a:r>
            <a:r>
              <a:rPr lang="en-US" sz="1800" dirty="0">
                <a:latin typeface="Segoe UI Light"/>
                <a:cs typeface="Segoe UI Light"/>
              </a:rPr>
              <a:t>app</a:t>
            </a:r>
            <a:r>
              <a:rPr lang="en-US" sz="1800" spc="-5" dirty="0">
                <a:latin typeface="Segoe UI Light"/>
                <a:cs typeface="Segoe UI Light"/>
              </a:rPr>
              <a:t> </a:t>
            </a:r>
            <a:r>
              <a:rPr lang="en-US" sz="1800" dirty="0">
                <a:latin typeface="Segoe UI Light"/>
                <a:cs typeface="Segoe UI Light"/>
              </a:rPr>
              <a:t>by</a:t>
            </a:r>
            <a:r>
              <a:rPr lang="en-US" sz="1800" spc="5" dirty="0">
                <a:latin typeface="Segoe UI Light"/>
                <a:cs typeface="Segoe UI Light"/>
              </a:rPr>
              <a:t> </a:t>
            </a:r>
            <a:r>
              <a:rPr lang="en-US" sz="1800" spc="-5" dirty="0">
                <a:latin typeface="Segoe UI Light"/>
                <a:cs typeface="Segoe UI Light"/>
              </a:rPr>
              <a:t>selecting </a:t>
            </a:r>
            <a:r>
              <a:rPr lang="en-US" sz="1800" spc="-370" dirty="0">
                <a:latin typeface="Segoe UI Light"/>
                <a:cs typeface="Segoe UI Light"/>
              </a:rPr>
              <a:t> </a:t>
            </a:r>
            <a:r>
              <a:rPr lang="en-US" sz="1800" dirty="0">
                <a:latin typeface="Segoe UI Light"/>
                <a:cs typeface="Segoe UI Light"/>
              </a:rPr>
              <a:t>any</a:t>
            </a:r>
            <a:r>
              <a:rPr lang="en-US" sz="1800" spc="-5" dirty="0">
                <a:latin typeface="Segoe UI Light"/>
                <a:cs typeface="Segoe UI Light"/>
              </a:rPr>
              <a:t> iOS</a:t>
            </a:r>
            <a:r>
              <a:rPr lang="en-US" sz="1800" spc="-15" dirty="0">
                <a:latin typeface="Segoe UI Light"/>
                <a:cs typeface="Segoe UI Light"/>
              </a:rPr>
              <a:t> </a:t>
            </a:r>
            <a:r>
              <a:rPr lang="en-US" sz="1800" dirty="0">
                <a:latin typeface="Segoe UI Light"/>
                <a:cs typeface="Segoe UI Light"/>
              </a:rPr>
              <a:t>device </a:t>
            </a:r>
            <a:r>
              <a:rPr lang="en-US" sz="1800" spc="-5" dirty="0">
                <a:latin typeface="Segoe UI Light"/>
                <a:cs typeface="Segoe UI Light"/>
              </a:rPr>
              <a:t>from</a:t>
            </a:r>
            <a:r>
              <a:rPr lang="en-US" sz="1800" spc="-15" dirty="0">
                <a:latin typeface="Segoe UI Light"/>
                <a:cs typeface="Segoe UI Light"/>
              </a:rPr>
              <a:t> </a:t>
            </a:r>
            <a:r>
              <a:rPr lang="en-US" sz="1800" dirty="0">
                <a:latin typeface="Segoe UI Light"/>
                <a:cs typeface="Segoe UI Light"/>
              </a:rPr>
              <a:t>the </a:t>
            </a:r>
            <a:r>
              <a:rPr lang="en-US" sz="1800" spc="-5" dirty="0">
                <a:latin typeface="Segoe UI Light"/>
                <a:cs typeface="Segoe UI Light"/>
              </a:rPr>
              <a:t>simulator.</a:t>
            </a:r>
          </a:p>
          <a:p>
            <a:pPr marL="355600" marR="121285" indent="-342900">
              <a:lnSpc>
                <a:spcPct val="111400"/>
              </a:lnSpc>
              <a:spcBef>
                <a:spcPts val="1035"/>
              </a:spcBef>
              <a:buFontTx/>
              <a:buAutoNum type="arabicPeriod"/>
            </a:pPr>
            <a:r>
              <a:rPr lang="en-US" sz="1800" spc="-5" dirty="0">
                <a:latin typeface="Segoe UI Light"/>
                <a:cs typeface="Segoe UI Light"/>
              </a:rPr>
              <a:t>Once</a:t>
            </a:r>
            <a:r>
              <a:rPr lang="en-US" sz="1800" dirty="0">
                <a:latin typeface="Segoe UI Light"/>
                <a:cs typeface="Segoe UI Light"/>
              </a:rPr>
              <a:t> the</a:t>
            </a:r>
            <a:r>
              <a:rPr lang="en-US" sz="1800" spc="-15" dirty="0">
                <a:latin typeface="Segoe UI Light"/>
                <a:cs typeface="Segoe UI Light"/>
              </a:rPr>
              <a:t> </a:t>
            </a:r>
            <a:r>
              <a:rPr lang="en-US" sz="1800" spc="-5" dirty="0">
                <a:latin typeface="Segoe UI Light"/>
                <a:cs typeface="Segoe UI Light"/>
              </a:rPr>
              <a:t>app</a:t>
            </a:r>
            <a:r>
              <a:rPr lang="en-US" sz="1800" spc="-15" dirty="0">
                <a:latin typeface="Segoe UI Light"/>
                <a:cs typeface="Segoe UI Light"/>
              </a:rPr>
              <a:t> </a:t>
            </a:r>
            <a:r>
              <a:rPr lang="en-US" sz="1800" spc="-5" dirty="0">
                <a:latin typeface="Segoe UI Light"/>
                <a:cs typeface="Segoe UI Light"/>
              </a:rPr>
              <a:t>build</a:t>
            </a:r>
            <a:r>
              <a:rPr lang="en-US" sz="1800" spc="5" dirty="0">
                <a:latin typeface="Segoe UI Light"/>
                <a:cs typeface="Segoe UI Light"/>
              </a:rPr>
              <a:t> </a:t>
            </a:r>
            <a:r>
              <a:rPr lang="en-US" sz="1800" dirty="0">
                <a:latin typeface="Segoe UI Light"/>
                <a:cs typeface="Segoe UI Light"/>
              </a:rPr>
              <a:t>successfully, </a:t>
            </a:r>
            <a:r>
              <a:rPr lang="en-US" sz="1800" spc="-5" dirty="0">
                <a:latin typeface="Segoe UI Light"/>
                <a:cs typeface="Segoe UI Light"/>
              </a:rPr>
              <a:t>it</a:t>
            </a:r>
            <a:r>
              <a:rPr lang="en-US" sz="1800" dirty="0">
                <a:latin typeface="Segoe UI Light"/>
                <a:cs typeface="Segoe UI Light"/>
              </a:rPr>
              <a:t> will </a:t>
            </a:r>
            <a:r>
              <a:rPr lang="en-US" sz="1800" spc="-5" dirty="0">
                <a:latin typeface="Segoe UI Light"/>
                <a:cs typeface="Segoe UI Light"/>
              </a:rPr>
              <a:t>launch</a:t>
            </a:r>
            <a:r>
              <a:rPr lang="en-US" sz="1800" dirty="0">
                <a:latin typeface="Segoe UI Light"/>
                <a:cs typeface="Segoe UI Light"/>
              </a:rPr>
              <a:t> </a:t>
            </a:r>
            <a:r>
              <a:rPr lang="en-US" sz="1800" spc="-5" dirty="0">
                <a:latin typeface="Segoe UI Light"/>
                <a:cs typeface="Segoe UI Light"/>
              </a:rPr>
              <a:t>Simulator.</a:t>
            </a:r>
            <a:endParaRPr lang="en-US" sz="1800" dirty="0">
              <a:latin typeface="Segoe UI Light"/>
              <a:cs typeface="Segoe UI Light"/>
            </a:endParaRPr>
          </a:p>
          <a:p>
            <a:pPr marL="355600" marR="121285" indent="-342900">
              <a:lnSpc>
                <a:spcPct val="111400"/>
              </a:lnSpc>
              <a:spcBef>
                <a:spcPts val="1035"/>
              </a:spcBef>
              <a:buAutoNum type="arabicPeriod"/>
            </a:pPr>
            <a:endParaRPr lang="en-US" sz="1800" spc="-5" dirty="0">
              <a:latin typeface="Segoe UI Light"/>
              <a:cs typeface="Segoe UI Light"/>
            </a:endParaRPr>
          </a:p>
        </p:txBody>
      </p:sp>
      <p:grpSp>
        <p:nvGrpSpPr>
          <p:cNvPr id="2" name="object 8">
            <a:extLst>
              <a:ext uri="{FF2B5EF4-FFF2-40B4-BE49-F238E27FC236}">
                <a16:creationId xmlns:a16="http://schemas.microsoft.com/office/drawing/2014/main" id="{FEE51FD0-E4B3-99BE-A180-E6122C34D6D5}"/>
              </a:ext>
            </a:extLst>
          </p:cNvPr>
          <p:cNvGrpSpPr/>
          <p:nvPr/>
        </p:nvGrpSpPr>
        <p:grpSpPr>
          <a:xfrm>
            <a:off x="6901511" y="1336714"/>
            <a:ext cx="5099145" cy="4783760"/>
            <a:chOff x="896416" y="1326133"/>
            <a:chExt cx="5981065" cy="5715635"/>
          </a:xfrm>
        </p:grpSpPr>
        <p:sp>
          <p:nvSpPr>
            <p:cNvPr id="3" name="object 9">
              <a:extLst>
                <a:ext uri="{FF2B5EF4-FFF2-40B4-BE49-F238E27FC236}">
                  <a16:creationId xmlns:a16="http://schemas.microsoft.com/office/drawing/2014/main" id="{E03595BD-65B3-19CB-2488-88AB7DABFE61}"/>
                </a:ext>
              </a:extLst>
            </p:cNvPr>
            <p:cNvSpPr/>
            <p:nvPr/>
          </p:nvSpPr>
          <p:spPr>
            <a:xfrm>
              <a:off x="896416" y="1326133"/>
              <a:ext cx="5981065" cy="5715635"/>
            </a:xfrm>
            <a:custGeom>
              <a:avLst/>
              <a:gdLst/>
              <a:ahLst/>
              <a:cxnLst/>
              <a:rect l="l" t="t" r="r" b="b"/>
              <a:pathLst>
                <a:path w="5981065" h="5715634">
                  <a:moveTo>
                    <a:pt x="5981065" y="0"/>
                  </a:moveTo>
                  <a:lnTo>
                    <a:pt x="0" y="0"/>
                  </a:lnTo>
                  <a:lnTo>
                    <a:pt x="0" y="5715635"/>
                  </a:lnTo>
                  <a:lnTo>
                    <a:pt x="5981065" y="5715635"/>
                  </a:lnTo>
                  <a:lnTo>
                    <a:pt x="5981065" y="0"/>
                  </a:lnTo>
                  <a:close/>
                </a:path>
              </a:pathLst>
            </a:custGeom>
            <a:solidFill>
              <a:srgbClr val="FFFFFF"/>
            </a:solidFill>
          </p:spPr>
          <p:txBody>
            <a:bodyPr wrap="square" lIns="0" tIns="0" rIns="0" bIns="0" rtlCol="0"/>
            <a:lstStyle/>
            <a:p>
              <a:endParaRPr/>
            </a:p>
          </p:txBody>
        </p:sp>
        <p:pic>
          <p:nvPicPr>
            <p:cNvPr id="4" name="object 10">
              <a:extLst>
                <a:ext uri="{FF2B5EF4-FFF2-40B4-BE49-F238E27FC236}">
                  <a16:creationId xmlns:a16="http://schemas.microsoft.com/office/drawing/2014/main" id="{08A4FFC4-EAD9-8E7F-D42E-176A2BF5E4B2}"/>
                </a:ext>
              </a:extLst>
            </p:cNvPr>
            <p:cNvPicPr/>
            <p:nvPr/>
          </p:nvPicPr>
          <p:blipFill>
            <a:blip r:embed="rId4" cstate="print"/>
            <a:stretch>
              <a:fillRect/>
            </a:stretch>
          </p:blipFill>
          <p:spPr>
            <a:xfrm>
              <a:off x="933449" y="1344421"/>
              <a:ext cx="4292600" cy="5549900"/>
            </a:xfrm>
            <a:prstGeom prst="rect">
              <a:avLst/>
            </a:prstGeom>
          </p:spPr>
        </p:pic>
        <p:sp>
          <p:nvSpPr>
            <p:cNvPr id="5" name="object 11">
              <a:extLst>
                <a:ext uri="{FF2B5EF4-FFF2-40B4-BE49-F238E27FC236}">
                  <a16:creationId xmlns:a16="http://schemas.microsoft.com/office/drawing/2014/main" id="{904545A6-A809-3F63-1A80-A3032DCC2B7A}"/>
                </a:ext>
              </a:extLst>
            </p:cNvPr>
            <p:cNvSpPr/>
            <p:nvPr/>
          </p:nvSpPr>
          <p:spPr>
            <a:xfrm>
              <a:off x="928687" y="1339595"/>
              <a:ext cx="4302125" cy="5559425"/>
            </a:xfrm>
            <a:custGeom>
              <a:avLst/>
              <a:gdLst/>
              <a:ahLst/>
              <a:cxnLst/>
              <a:rect l="l" t="t" r="r" b="b"/>
              <a:pathLst>
                <a:path w="4302125" h="5559425">
                  <a:moveTo>
                    <a:pt x="0" y="5559425"/>
                  </a:moveTo>
                  <a:lnTo>
                    <a:pt x="4302125" y="5559425"/>
                  </a:lnTo>
                  <a:lnTo>
                    <a:pt x="4302125" y="0"/>
                  </a:lnTo>
                  <a:lnTo>
                    <a:pt x="0" y="0"/>
                  </a:lnTo>
                  <a:lnTo>
                    <a:pt x="0" y="5559425"/>
                  </a:lnTo>
                  <a:close/>
                </a:path>
              </a:pathLst>
            </a:custGeom>
            <a:ln w="9525">
              <a:solidFill>
                <a:srgbClr val="A6A6A6"/>
              </a:solidFill>
            </a:ln>
          </p:spPr>
          <p:txBody>
            <a:bodyPr wrap="square" lIns="0" tIns="0" rIns="0" bIns="0" rtlCol="0"/>
            <a:lstStyle/>
            <a:p>
              <a:endParaRPr/>
            </a:p>
          </p:txBody>
        </p:sp>
      </p:grpSp>
      <p:grpSp>
        <p:nvGrpSpPr>
          <p:cNvPr id="7" name="object 13">
            <a:extLst>
              <a:ext uri="{FF2B5EF4-FFF2-40B4-BE49-F238E27FC236}">
                <a16:creationId xmlns:a16="http://schemas.microsoft.com/office/drawing/2014/main" id="{ACEF5FE7-EBB3-E29D-BA87-372E10C58C1B}"/>
              </a:ext>
            </a:extLst>
          </p:cNvPr>
          <p:cNvGrpSpPr/>
          <p:nvPr/>
        </p:nvGrpSpPr>
        <p:grpSpPr>
          <a:xfrm>
            <a:off x="453686" y="5050328"/>
            <a:ext cx="5962650" cy="857250"/>
            <a:chOff x="923925" y="7419657"/>
            <a:chExt cx="5962650" cy="857250"/>
          </a:xfrm>
        </p:grpSpPr>
        <p:pic>
          <p:nvPicPr>
            <p:cNvPr id="8" name="object 14">
              <a:extLst>
                <a:ext uri="{FF2B5EF4-FFF2-40B4-BE49-F238E27FC236}">
                  <a16:creationId xmlns:a16="http://schemas.microsoft.com/office/drawing/2014/main" id="{4FA51C0B-9903-8583-DED3-812B2851A9A3}"/>
                </a:ext>
              </a:extLst>
            </p:cNvPr>
            <p:cNvPicPr/>
            <p:nvPr/>
          </p:nvPicPr>
          <p:blipFill>
            <a:blip r:embed="rId5" cstate="print"/>
            <a:stretch>
              <a:fillRect/>
            </a:stretch>
          </p:blipFill>
          <p:spPr>
            <a:xfrm>
              <a:off x="933450" y="7429245"/>
              <a:ext cx="5943600" cy="838200"/>
            </a:xfrm>
            <a:prstGeom prst="rect">
              <a:avLst/>
            </a:prstGeom>
          </p:spPr>
        </p:pic>
        <p:sp>
          <p:nvSpPr>
            <p:cNvPr id="9" name="object 15">
              <a:extLst>
                <a:ext uri="{FF2B5EF4-FFF2-40B4-BE49-F238E27FC236}">
                  <a16:creationId xmlns:a16="http://schemas.microsoft.com/office/drawing/2014/main" id="{4F58A872-13C6-277F-8F88-DEBC070CFCB7}"/>
                </a:ext>
              </a:extLst>
            </p:cNvPr>
            <p:cNvSpPr/>
            <p:nvPr/>
          </p:nvSpPr>
          <p:spPr>
            <a:xfrm>
              <a:off x="928687" y="7424419"/>
              <a:ext cx="5953125" cy="847725"/>
            </a:xfrm>
            <a:custGeom>
              <a:avLst/>
              <a:gdLst/>
              <a:ahLst/>
              <a:cxnLst/>
              <a:rect l="l" t="t" r="r" b="b"/>
              <a:pathLst>
                <a:path w="5953125" h="847725">
                  <a:moveTo>
                    <a:pt x="0" y="847724"/>
                  </a:moveTo>
                  <a:lnTo>
                    <a:pt x="5953125" y="847724"/>
                  </a:lnTo>
                  <a:lnTo>
                    <a:pt x="5953125" y="0"/>
                  </a:lnTo>
                  <a:lnTo>
                    <a:pt x="0" y="0"/>
                  </a:lnTo>
                  <a:lnTo>
                    <a:pt x="0" y="847724"/>
                  </a:lnTo>
                  <a:close/>
                </a:path>
              </a:pathLst>
            </a:custGeom>
            <a:ln w="9525">
              <a:solidFill>
                <a:srgbClr val="A6A6A6"/>
              </a:solidFill>
            </a:ln>
          </p:spPr>
          <p:txBody>
            <a:bodyPr wrap="square" lIns="0" tIns="0" rIns="0" bIns="0" rtlCol="0"/>
            <a:lstStyle/>
            <a:p>
              <a:endParaRPr/>
            </a:p>
          </p:txBody>
        </p:sp>
      </p:grpSp>
    </p:spTree>
    <p:extLst>
      <p:ext uri="{BB962C8B-B14F-4D97-AF65-F5344CB8AC3E}">
        <p14:creationId xmlns:p14="http://schemas.microsoft.com/office/powerpoint/2010/main" val="4074653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Build Cordova App - iOS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1389483"/>
          </a:xfrm>
          <a:prstGeom prst="rect">
            <a:avLst/>
          </a:prstGeom>
          <a:noFill/>
        </p:spPr>
        <p:txBody>
          <a:bodyPr wrap="square" rtlCol="0">
            <a:spAutoFit/>
          </a:bodyPr>
          <a:lstStyle/>
          <a:p>
            <a:pPr marL="12700">
              <a:lnSpc>
                <a:spcPct val="100000"/>
              </a:lnSpc>
              <a:spcBef>
                <a:spcPts val="100"/>
              </a:spcBef>
            </a:pPr>
            <a:r>
              <a:rPr lang="en-US" sz="1800" dirty="0">
                <a:latin typeface="Segoe UI Light"/>
                <a:cs typeface="Segoe UI Light"/>
              </a:rPr>
              <a:t>STEP</a:t>
            </a:r>
            <a:r>
              <a:rPr lang="en-US" sz="1800" spc="-5" dirty="0">
                <a:latin typeface="Segoe UI Light"/>
                <a:cs typeface="Segoe UI Light"/>
              </a:rPr>
              <a:t> </a:t>
            </a:r>
            <a:r>
              <a:rPr lang="en-US" sz="1800" dirty="0">
                <a:latin typeface="Segoe UI Light"/>
                <a:cs typeface="Segoe UI Light"/>
              </a:rPr>
              <a:t>4:</a:t>
            </a:r>
            <a:r>
              <a:rPr lang="en-US" sz="1800" spc="-20" dirty="0">
                <a:latin typeface="Segoe UI Light"/>
                <a:cs typeface="Segoe UI Light"/>
              </a:rPr>
              <a:t> </a:t>
            </a:r>
            <a:r>
              <a:rPr lang="en-US" sz="1800" spc="-5" dirty="0">
                <a:latin typeface="Segoe UI Light"/>
                <a:cs typeface="Segoe UI Light"/>
              </a:rPr>
              <a:t>App</a:t>
            </a:r>
            <a:r>
              <a:rPr lang="en-US" sz="1800" dirty="0">
                <a:latin typeface="Segoe UI Light"/>
                <a:cs typeface="Segoe UI Light"/>
              </a:rPr>
              <a:t> </a:t>
            </a:r>
            <a:r>
              <a:rPr lang="en-US" sz="1800" spc="-5" dirty="0">
                <a:latin typeface="Segoe UI Light"/>
                <a:cs typeface="Segoe UI Light"/>
              </a:rPr>
              <a:t>Icon </a:t>
            </a:r>
            <a:r>
              <a:rPr lang="en-US" sz="1800" dirty="0">
                <a:latin typeface="Segoe UI Light"/>
                <a:cs typeface="Segoe UI Light"/>
              </a:rPr>
              <a:t>for</a:t>
            </a:r>
            <a:r>
              <a:rPr lang="en-US" sz="1800" spc="-15" dirty="0">
                <a:latin typeface="Segoe UI Light"/>
                <a:cs typeface="Segoe UI Light"/>
              </a:rPr>
              <a:t> </a:t>
            </a:r>
            <a:r>
              <a:rPr lang="en-US" sz="1800" dirty="0">
                <a:latin typeface="Segoe UI Light"/>
                <a:cs typeface="Segoe UI Light"/>
              </a:rPr>
              <a:t>the</a:t>
            </a:r>
            <a:r>
              <a:rPr lang="en-US" sz="1800" spc="-5" dirty="0">
                <a:latin typeface="Segoe UI Light"/>
                <a:cs typeface="Segoe UI Light"/>
              </a:rPr>
              <a:t> Application</a:t>
            </a:r>
            <a:endParaRPr lang="en-US" sz="1800" dirty="0">
              <a:latin typeface="Segoe UI Light"/>
              <a:cs typeface="Segoe UI Light"/>
            </a:endParaRPr>
          </a:p>
          <a:p>
            <a:pPr marL="12700" marR="5080">
              <a:lnSpc>
                <a:spcPct val="110700"/>
              </a:lnSpc>
              <a:spcBef>
                <a:spcPts val="1045"/>
              </a:spcBef>
            </a:pPr>
            <a:r>
              <a:rPr lang="en-US" sz="1800" spc="-5" dirty="0">
                <a:latin typeface="Segoe UI Light"/>
                <a:cs typeface="Segoe UI Light"/>
              </a:rPr>
              <a:t>You</a:t>
            </a:r>
            <a:r>
              <a:rPr lang="en-US" sz="1800" spc="10" dirty="0">
                <a:latin typeface="Segoe UI Light"/>
                <a:cs typeface="Segoe UI Light"/>
              </a:rPr>
              <a:t> </a:t>
            </a:r>
            <a:r>
              <a:rPr lang="en-US" sz="1800" spc="-5" dirty="0">
                <a:latin typeface="Segoe UI Light"/>
                <a:cs typeface="Segoe UI Light"/>
              </a:rPr>
              <a:t>can upload app</a:t>
            </a:r>
            <a:r>
              <a:rPr lang="en-US" sz="1800" spc="-10" dirty="0">
                <a:latin typeface="Segoe UI Light"/>
                <a:cs typeface="Segoe UI Light"/>
              </a:rPr>
              <a:t> </a:t>
            </a:r>
            <a:r>
              <a:rPr lang="en-US" sz="1800" spc="-5" dirty="0">
                <a:latin typeface="Segoe UI Light"/>
                <a:cs typeface="Segoe UI Light"/>
              </a:rPr>
              <a:t>icons</a:t>
            </a:r>
            <a:r>
              <a:rPr lang="en-US" sz="1800" spc="15" dirty="0">
                <a:latin typeface="Segoe UI Light"/>
                <a:cs typeface="Segoe UI Light"/>
              </a:rPr>
              <a:t> </a:t>
            </a:r>
            <a:r>
              <a:rPr lang="en-US" sz="1800" spc="-5" dirty="0">
                <a:latin typeface="Segoe UI Light"/>
                <a:cs typeface="Segoe UI Light"/>
              </a:rPr>
              <a:t>for</a:t>
            </a:r>
            <a:r>
              <a:rPr lang="en-US" sz="1800" spc="5" dirty="0">
                <a:latin typeface="Segoe UI Light"/>
                <a:cs typeface="Segoe UI Light"/>
              </a:rPr>
              <a:t> </a:t>
            </a:r>
            <a:r>
              <a:rPr lang="en-US" sz="1800" spc="-5" dirty="0">
                <a:latin typeface="Segoe UI Light"/>
                <a:cs typeface="Segoe UI Light"/>
              </a:rPr>
              <a:t>the</a:t>
            </a:r>
            <a:r>
              <a:rPr lang="en-US" sz="1800" spc="5" dirty="0">
                <a:latin typeface="Segoe UI Light"/>
                <a:cs typeface="Segoe UI Light"/>
              </a:rPr>
              <a:t> </a:t>
            </a:r>
            <a:r>
              <a:rPr lang="en-US" sz="1800" spc="-5" dirty="0">
                <a:latin typeface="Segoe UI Light"/>
                <a:cs typeface="Segoe UI Light"/>
              </a:rPr>
              <a:t>app.</a:t>
            </a:r>
            <a:r>
              <a:rPr lang="en-US" sz="1800" spc="5" dirty="0">
                <a:latin typeface="Segoe UI Light"/>
                <a:cs typeface="Segoe UI Light"/>
              </a:rPr>
              <a:t> </a:t>
            </a:r>
            <a:r>
              <a:rPr lang="en-US" sz="1800" spc="-5" dirty="0">
                <a:latin typeface="Segoe UI Light"/>
                <a:cs typeface="Segoe UI Light"/>
              </a:rPr>
              <a:t>You</a:t>
            </a:r>
            <a:r>
              <a:rPr lang="en-US" sz="1800" spc="10" dirty="0">
                <a:latin typeface="Segoe UI Light"/>
                <a:cs typeface="Segoe UI Light"/>
              </a:rPr>
              <a:t> </a:t>
            </a:r>
            <a:r>
              <a:rPr lang="en-US" sz="1800" spc="-5" dirty="0">
                <a:latin typeface="Segoe UI Light"/>
                <a:cs typeface="Segoe UI Light"/>
              </a:rPr>
              <a:t>need</a:t>
            </a:r>
            <a:r>
              <a:rPr lang="en-US" sz="1800" spc="10" dirty="0">
                <a:latin typeface="Segoe UI Light"/>
                <a:cs typeface="Segoe UI Light"/>
              </a:rPr>
              <a:t> </a:t>
            </a:r>
            <a:r>
              <a:rPr lang="en-US" sz="1800" spc="-5" dirty="0">
                <a:latin typeface="Segoe UI Light"/>
                <a:cs typeface="Segoe UI Light"/>
              </a:rPr>
              <a:t>expand</a:t>
            </a:r>
            <a:r>
              <a:rPr lang="en-US" sz="1800" spc="10" dirty="0">
                <a:latin typeface="Segoe UI Light"/>
                <a:cs typeface="Segoe UI Light"/>
              </a:rPr>
              <a:t> </a:t>
            </a:r>
            <a:r>
              <a:rPr lang="en-US" sz="1800" spc="-5" dirty="0">
                <a:latin typeface="Segoe UI Light"/>
                <a:cs typeface="Segoe UI Light"/>
              </a:rPr>
              <a:t>Resources,</a:t>
            </a:r>
            <a:r>
              <a:rPr lang="en-US" sz="1800" spc="5" dirty="0">
                <a:latin typeface="Segoe UI Light"/>
                <a:cs typeface="Segoe UI Light"/>
              </a:rPr>
              <a:t> </a:t>
            </a:r>
            <a:r>
              <a:rPr lang="en-US" sz="1800" spc="-5" dirty="0">
                <a:latin typeface="Segoe UI Light"/>
                <a:cs typeface="Segoe UI Light"/>
              </a:rPr>
              <a:t>there </a:t>
            </a:r>
            <a:r>
              <a:rPr lang="en-US" sz="1800" dirty="0">
                <a:latin typeface="Segoe UI Light"/>
                <a:cs typeface="Segoe UI Light"/>
              </a:rPr>
              <a:t>will </a:t>
            </a:r>
            <a:r>
              <a:rPr lang="en-US" sz="1800" spc="-370" dirty="0">
                <a:latin typeface="Segoe UI Light"/>
                <a:cs typeface="Segoe UI Light"/>
              </a:rPr>
              <a:t> </a:t>
            </a:r>
            <a:r>
              <a:rPr lang="en-US" sz="1800" dirty="0">
                <a:latin typeface="Segoe UI Light"/>
                <a:cs typeface="Segoe UI Light"/>
              </a:rPr>
              <a:t>be</a:t>
            </a:r>
            <a:r>
              <a:rPr lang="en-US" sz="1800" spc="-10" dirty="0">
                <a:latin typeface="Segoe UI Light"/>
                <a:cs typeface="Segoe UI Light"/>
              </a:rPr>
              <a:t> </a:t>
            </a:r>
            <a:r>
              <a:rPr lang="en-US" sz="1800" spc="-5" dirty="0" err="1">
                <a:latin typeface="Segoe UI Light"/>
                <a:cs typeface="Segoe UI Light"/>
              </a:rPr>
              <a:t>Images.xcassets</a:t>
            </a:r>
            <a:r>
              <a:rPr lang="en-US" sz="1800" dirty="0">
                <a:latin typeface="Segoe UI Light"/>
                <a:cs typeface="Segoe UI Light"/>
              </a:rPr>
              <a:t> </a:t>
            </a:r>
            <a:r>
              <a:rPr lang="en-US" sz="1800" spc="-5" dirty="0">
                <a:latin typeface="Segoe UI Light"/>
                <a:cs typeface="Segoe UI Light"/>
              </a:rPr>
              <a:t>click</a:t>
            </a:r>
            <a:r>
              <a:rPr lang="en-US" sz="1800" spc="5" dirty="0">
                <a:latin typeface="Segoe UI Light"/>
                <a:cs typeface="Segoe UI Light"/>
              </a:rPr>
              <a:t> </a:t>
            </a:r>
            <a:r>
              <a:rPr lang="en-US" sz="1800" spc="-5" dirty="0">
                <a:latin typeface="Segoe UI Light"/>
                <a:cs typeface="Segoe UI Light"/>
              </a:rPr>
              <a:t>on</a:t>
            </a:r>
            <a:r>
              <a:rPr lang="en-US" sz="1800" spc="5" dirty="0">
                <a:latin typeface="Segoe UI Light"/>
                <a:cs typeface="Segoe UI Light"/>
              </a:rPr>
              <a:t> </a:t>
            </a:r>
            <a:r>
              <a:rPr lang="en-US" sz="1800" spc="-5" dirty="0">
                <a:latin typeface="Segoe UI Light"/>
                <a:cs typeface="Segoe UI Light"/>
              </a:rPr>
              <a:t>that,</a:t>
            </a:r>
            <a:r>
              <a:rPr lang="en-US" sz="1800" spc="-10" dirty="0">
                <a:latin typeface="Segoe UI Light"/>
                <a:cs typeface="Segoe UI Light"/>
              </a:rPr>
              <a:t> </a:t>
            </a:r>
            <a:r>
              <a:rPr lang="en-US" sz="1800" spc="-5" dirty="0">
                <a:latin typeface="Segoe UI Light"/>
                <a:cs typeface="Segoe UI Light"/>
              </a:rPr>
              <a:t>on</a:t>
            </a:r>
            <a:r>
              <a:rPr lang="en-US" sz="1800" spc="5" dirty="0">
                <a:latin typeface="Segoe UI Light"/>
                <a:cs typeface="Segoe UI Light"/>
              </a:rPr>
              <a:t> </a:t>
            </a:r>
            <a:r>
              <a:rPr lang="en-US" sz="1800" spc="-5" dirty="0">
                <a:latin typeface="Segoe UI Light"/>
                <a:cs typeface="Segoe UI Light"/>
              </a:rPr>
              <a:t>the</a:t>
            </a:r>
            <a:r>
              <a:rPr lang="en-US" sz="1800" spc="5" dirty="0">
                <a:latin typeface="Segoe UI Light"/>
                <a:cs typeface="Segoe UI Light"/>
              </a:rPr>
              <a:t> </a:t>
            </a:r>
            <a:r>
              <a:rPr lang="en-US" sz="1800" spc="-5" dirty="0">
                <a:latin typeface="Segoe UI Light"/>
                <a:cs typeface="Segoe UI Light"/>
              </a:rPr>
              <a:t>right</a:t>
            </a:r>
            <a:r>
              <a:rPr lang="en-US" sz="1800" spc="5" dirty="0">
                <a:latin typeface="Segoe UI Light"/>
                <a:cs typeface="Segoe UI Light"/>
              </a:rPr>
              <a:t> </a:t>
            </a:r>
            <a:r>
              <a:rPr lang="en-US" sz="1800" spc="-5" dirty="0">
                <a:latin typeface="Segoe UI Light"/>
                <a:cs typeface="Segoe UI Light"/>
              </a:rPr>
              <a:t>side</a:t>
            </a:r>
            <a:r>
              <a:rPr lang="en-US" sz="1800" spc="10" dirty="0">
                <a:latin typeface="Segoe UI Light"/>
                <a:cs typeface="Segoe UI Light"/>
              </a:rPr>
              <a:t> </a:t>
            </a:r>
            <a:r>
              <a:rPr lang="en-US" sz="1800" spc="-5" dirty="0">
                <a:latin typeface="Segoe UI Light"/>
                <a:cs typeface="Segoe UI Light"/>
              </a:rPr>
              <a:t>you can</a:t>
            </a:r>
            <a:r>
              <a:rPr lang="en-US" sz="1800" spc="5" dirty="0">
                <a:latin typeface="Segoe UI Light"/>
                <a:cs typeface="Segoe UI Light"/>
              </a:rPr>
              <a:t> </a:t>
            </a:r>
            <a:r>
              <a:rPr lang="en-US" sz="1800" spc="-5" dirty="0">
                <a:latin typeface="Segoe UI Light"/>
                <a:cs typeface="Segoe UI Light"/>
              </a:rPr>
              <a:t>find</a:t>
            </a:r>
            <a:r>
              <a:rPr lang="en-US" sz="1800" dirty="0">
                <a:latin typeface="Segoe UI Light"/>
                <a:cs typeface="Segoe UI Light"/>
              </a:rPr>
              <a:t> the</a:t>
            </a:r>
            <a:r>
              <a:rPr lang="en-US" sz="1800" spc="5" dirty="0">
                <a:latin typeface="Segoe UI Light"/>
                <a:cs typeface="Segoe UI Light"/>
              </a:rPr>
              <a:t> </a:t>
            </a:r>
            <a:r>
              <a:rPr lang="en-US" sz="1800" spc="-10" dirty="0">
                <a:latin typeface="Segoe UI Light"/>
                <a:cs typeface="Segoe UI Light"/>
              </a:rPr>
              <a:t>app</a:t>
            </a:r>
            <a:r>
              <a:rPr lang="en-US" sz="1800" spc="10" dirty="0">
                <a:latin typeface="Segoe UI Light"/>
                <a:cs typeface="Segoe UI Light"/>
              </a:rPr>
              <a:t> </a:t>
            </a:r>
            <a:r>
              <a:rPr lang="en-US" sz="1800" spc="-5" dirty="0">
                <a:latin typeface="Segoe UI Light"/>
                <a:cs typeface="Segoe UI Light"/>
              </a:rPr>
              <a:t>icon.</a:t>
            </a:r>
            <a:endParaRPr lang="en-US" sz="1800" dirty="0">
              <a:latin typeface="Segoe UI Light"/>
              <a:cs typeface="Segoe UI Light"/>
            </a:endParaRPr>
          </a:p>
          <a:p>
            <a:pPr marL="285750" indent="-285750">
              <a:buFontTx/>
              <a:buChar char="-"/>
            </a:pPr>
            <a:endParaRPr lang="en-IN" dirty="0"/>
          </a:p>
        </p:txBody>
      </p:sp>
      <p:grpSp>
        <p:nvGrpSpPr>
          <p:cNvPr id="2" name="object 13">
            <a:extLst>
              <a:ext uri="{FF2B5EF4-FFF2-40B4-BE49-F238E27FC236}">
                <a16:creationId xmlns:a16="http://schemas.microsoft.com/office/drawing/2014/main" id="{3C6CB44F-5714-0954-3B27-75A26BDAA7FA}"/>
              </a:ext>
            </a:extLst>
          </p:cNvPr>
          <p:cNvGrpSpPr/>
          <p:nvPr/>
        </p:nvGrpSpPr>
        <p:grpSpPr>
          <a:xfrm>
            <a:off x="10105248" y="2043959"/>
            <a:ext cx="1304925" cy="1985010"/>
            <a:chOff x="923925" y="1334833"/>
            <a:chExt cx="1304925" cy="1985010"/>
          </a:xfrm>
        </p:grpSpPr>
        <p:pic>
          <p:nvPicPr>
            <p:cNvPr id="3" name="object 14">
              <a:extLst>
                <a:ext uri="{FF2B5EF4-FFF2-40B4-BE49-F238E27FC236}">
                  <a16:creationId xmlns:a16="http://schemas.microsoft.com/office/drawing/2014/main" id="{593B6A94-F84B-FCED-6AC4-78294894674D}"/>
                </a:ext>
              </a:extLst>
            </p:cNvPr>
            <p:cNvPicPr/>
            <p:nvPr/>
          </p:nvPicPr>
          <p:blipFill>
            <a:blip r:embed="rId4" cstate="print"/>
            <a:stretch>
              <a:fillRect/>
            </a:stretch>
          </p:blipFill>
          <p:spPr>
            <a:xfrm>
              <a:off x="933450" y="1344422"/>
              <a:ext cx="1285621" cy="1965960"/>
            </a:xfrm>
            <a:prstGeom prst="rect">
              <a:avLst/>
            </a:prstGeom>
          </p:spPr>
        </p:pic>
        <p:sp>
          <p:nvSpPr>
            <p:cNvPr id="4" name="object 15">
              <a:extLst>
                <a:ext uri="{FF2B5EF4-FFF2-40B4-BE49-F238E27FC236}">
                  <a16:creationId xmlns:a16="http://schemas.microsoft.com/office/drawing/2014/main" id="{E9334D40-DBCA-3B17-F935-1BCE4A2C5EE2}"/>
                </a:ext>
              </a:extLst>
            </p:cNvPr>
            <p:cNvSpPr/>
            <p:nvPr/>
          </p:nvSpPr>
          <p:spPr>
            <a:xfrm>
              <a:off x="928687" y="1339596"/>
              <a:ext cx="1295400" cy="1975485"/>
            </a:xfrm>
            <a:custGeom>
              <a:avLst/>
              <a:gdLst/>
              <a:ahLst/>
              <a:cxnLst/>
              <a:rect l="l" t="t" r="r" b="b"/>
              <a:pathLst>
                <a:path w="1295400" h="1975485">
                  <a:moveTo>
                    <a:pt x="0" y="1975484"/>
                  </a:moveTo>
                  <a:lnTo>
                    <a:pt x="1295146" y="1975484"/>
                  </a:lnTo>
                  <a:lnTo>
                    <a:pt x="1295146" y="0"/>
                  </a:lnTo>
                  <a:lnTo>
                    <a:pt x="0" y="0"/>
                  </a:lnTo>
                  <a:lnTo>
                    <a:pt x="0" y="1975484"/>
                  </a:lnTo>
                  <a:close/>
                </a:path>
              </a:pathLst>
            </a:custGeom>
            <a:ln w="9524">
              <a:solidFill>
                <a:srgbClr val="A6A6A6"/>
              </a:solidFill>
            </a:ln>
          </p:spPr>
          <p:txBody>
            <a:bodyPr wrap="square" lIns="0" tIns="0" rIns="0" bIns="0" rtlCol="0"/>
            <a:lstStyle/>
            <a:p>
              <a:endParaRPr/>
            </a:p>
          </p:txBody>
        </p:sp>
      </p:grpSp>
      <p:sp>
        <p:nvSpPr>
          <p:cNvPr id="7" name="TextBox 6">
            <a:extLst>
              <a:ext uri="{FF2B5EF4-FFF2-40B4-BE49-F238E27FC236}">
                <a16:creationId xmlns:a16="http://schemas.microsoft.com/office/drawing/2014/main" id="{3EE2F1F3-6855-9638-6F06-68B3A8A818A9}"/>
              </a:ext>
            </a:extLst>
          </p:cNvPr>
          <p:cNvSpPr txBox="1"/>
          <p:nvPr/>
        </p:nvSpPr>
        <p:spPr>
          <a:xfrm>
            <a:off x="191344" y="2310537"/>
            <a:ext cx="9232574" cy="1087927"/>
          </a:xfrm>
          <a:prstGeom prst="rect">
            <a:avLst/>
          </a:prstGeom>
          <a:noFill/>
        </p:spPr>
        <p:txBody>
          <a:bodyPr wrap="square">
            <a:spAutoFit/>
          </a:bodyPr>
          <a:lstStyle/>
          <a:p>
            <a:pPr marL="12700">
              <a:lnSpc>
                <a:spcPct val="100000"/>
              </a:lnSpc>
              <a:spcBef>
                <a:spcPts val="100"/>
              </a:spcBef>
            </a:pPr>
            <a:r>
              <a:rPr lang="en-US" sz="1800" dirty="0">
                <a:latin typeface="Segoe UI Light"/>
                <a:cs typeface="Segoe UI Light"/>
              </a:rPr>
              <a:t>STEP</a:t>
            </a:r>
            <a:r>
              <a:rPr lang="en-US" sz="1800" spc="-5" dirty="0">
                <a:latin typeface="Segoe UI Light"/>
                <a:cs typeface="Segoe UI Light"/>
              </a:rPr>
              <a:t> </a:t>
            </a:r>
            <a:r>
              <a:rPr lang="en-US" sz="1800" dirty="0">
                <a:latin typeface="Segoe UI Light"/>
                <a:cs typeface="Segoe UI Light"/>
              </a:rPr>
              <a:t>4:</a:t>
            </a:r>
            <a:r>
              <a:rPr lang="en-US" sz="1800" spc="-20" dirty="0">
                <a:latin typeface="Segoe UI Light"/>
                <a:cs typeface="Segoe UI Light"/>
              </a:rPr>
              <a:t> </a:t>
            </a:r>
            <a:r>
              <a:rPr lang="en-US" sz="1800" spc="-5" dirty="0">
                <a:latin typeface="Segoe UI Light"/>
                <a:cs typeface="Segoe UI Light"/>
              </a:rPr>
              <a:t>App</a:t>
            </a:r>
            <a:r>
              <a:rPr lang="en-US" sz="1800" dirty="0">
                <a:latin typeface="Segoe UI Light"/>
                <a:cs typeface="Segoe UI Light"/>
              </a:rPr>
              <a:t> </a:t>
            </a:r>
            <a:r>
              <a:rPr lang="en-US" sz="1800" spc="-5" dirty="0">
                <a:latin typeface="Segoe UI Light"/>
                <a:cs typeface="Segoe UI Light"/>
              </a:rPr>
              <a:t>Icon </a:t>
            </a:r>
            <a:r>
              <a:rPr lang="en-US" sz="1800" dirty="0">
                <a:latin typeface="Segoe UI Light"/>
                <a:cs typeface="Segoe UI Light"/>
              </a:rPr>
              <a:t>for</a:t>
            </a:r>
            <a:r>
              <a:rPr lang="en-US" sz="1800" spc="-15" dirty="0">
                <a:latin typeface="Segoe UI Light"/>
                <a:cs typeface="Segoe UI Light"/>
              </a:rPr>
              <a:t> </a:t>
            </a:r>
            <a:r>
              <a:rPr lang="en-US" sz="1800" dirty="0">
                <a:latin typeface="Segoe UI Light"/>
                <a:cs typeface="Segoe UI Light"/>
              </a:rPr>
              <a:t>the</a:t>
            </a:r>
            <a:r>
              <a:rPr lang="en-US" sz="1800" spc="-5" dirty="0">
                <a:latin typeface="Segoe UI Light"/>
                <a:cs typeface="Segoe UI Light"/>
              </a:rPr>
              <a:t> Application</a:t>
            </a:r>
            <a:endParaRPr lang="en-US" sz="1800" dirty="0">
              <a:latin typeface="Segoe UI Light"/>
              <a:cs typeface="Segoe UI Light"/>
            </a:endParaRPr>
          </a:p>
          <a:p>
            <a:pPr marL="12700" marR="5080">
              <a:lnSpc>
                <a:spcPct val="110700"/>
              </a:lnSpc>
              <a:spcBef>
                <a:spcPts val="1045"/>
              </a:spcBef>
            </a:pPr>
            <a:r>
              <a:rPr lang="en-US" sz="1800" spc="-5" dirty="0">
                <a:latin typeface="Segoe UI Light"/>
                <a:cs typeface="Segoe UI Light"/>
              </a:rPr>
              <a:t>You</a:t>
            </a:r>
            <a:r>
              <a:rPr lang="en-US" sz="1800" spc="10" dirty="0">
                <a:latin typeface="Segoe UI Light"/>
                <a:cs typeface="Segoe UI Light"/>
              </a:rPr>
              <a:t> </a:t>
            </a:r>
            <a:r>
              <a:rPr lang="en-US" sz="1800" spc="-5" dirty="0">
                <a:latin typeface="Segoe UI Light"/>
                <a:cs typeface="Segoe UI Light"/>
              </a:rPr>
              <a:t>can upload app</a:t>
            </a:r>
            <a:r>
              <a:rPr lang="en-US" sz="1800" spc="-10" dirty="0">
                <a:latin typeface="Segoe UI Light"/>
                <a:cs typeface="Segoe UI Light"/>
              </a:rPr>
              <a:t> </a:t>
            </a:r>
            <a:r>
              <a:rPr lang="en-US" sz="1800" spc="-5" dirty="0">
                <a:latin typeface="Segoe UI Light"/>
                <a:cs typeface="Segoe UI Light"/>
              </a:rPr>
              <a:t>icons</a:t>
            </a:r>
            <a:r>
              <a:rPr lang="en-US" sz="1800" spc="15" dirty="0">
                <a:latin typeface="Segoe UI Light"/>
                <a:cs typeface="Segoe UI Light"/>
              </a:rPr>
              <a:t> </a:t>
            </a:r>
            <a:r>
              <a:rPr lang="en-US" sz="1800" spc="-5" dirty="0">
                <a:latin typeface="Segoe UI Light"/>
                <a:cs typeface="Segoe UI Light"/>
              </a:rPr>
              <a:t>for</a:t>
            </a:r>
            <a:r>
              <a:rPr lang="en-US" sz="1800" spc="5" dirty="0">
                <a:latin typeface="Segoe UI Light"/>
                <a:cs typeface="Segoe UI Light"/>
              </a:rPr>
              <a:t> </a:t>
            </a:r>
            <a:r>
              <a:rPr lang="en-US" sz="1800" spc="-5" dirty="0">
                <a:latin typeface="Segoe UI Light"/>
                <a:cs typeface="Segoe UI Light"/>
              </a:rPr>
              <a:t>the</a:t>
            </a:r>
            <a:r>
              <a:rPr lang="en-US" sz="1800" spc="5" dirty="0">
                <a:latin typeface="Segoe UI Light"/>
                <a:cs typeface="Segoe UI Light"/>
              </a:rPr>
              <a:t> </a:t>
            </a:r>
            <a:r>
              <a:rPr lang="en-US" sz="1800" spc="-5" dirty="0">
                <a:latin typeface="Segoe UI Light"/>
                <a:cs typeface="Segoe UI Light"/>
              </a:rPr>
              <a:t>app.</a:t>
            </a:r>
            <a:r>
              <a:rPr lang="en-US" sz="1800" spc="5" dirty="0">
                <a:latin typeface="Segoe UI Light"/>
                <a:cs typeface="Segoe UI Light"/>
              </a:rPr>
              <a:t> </a:t>
            </a:r>
            <a:r>
              <a:rPr lang="en-US" sz="1800" spc="-5" dirty="0">
                <a:latin typeface="Segoe UI Light"/>
                <a:cs typeface="Segoe UI Light"/>
              </a:rPr>
              <a:t>You</a:t>
            </a:r>
            <a:r>
              <a:rPr lang="en-US" sz="1800" spc="10" dirty="0">
                <a:latin typeface="Segoe UI Light"/>
                <a:cs typeface="Segoe UI Light"/>
              </a:rPr>
              <a:t> </a:t>
            </a:r>
            <a:r>
              <a:rPr lang="en-US" sz="1800" spc="-5" dirty="0">
                <a:latin typeface="Segoe UI Light"/>
                <a:cs typeface="Segoe UI Light"/>
              </a:rPr>
              <a:t>need</a:t>
            </a:r>
            <a:r>
              <a:rPr lang="en-US" sz="1800" spc="10" dirty="0">
                <a:latin typeface="Segoe UI Light"/>
                <a:cs typeface="Segoe UI Light"/>
              </a:rPr>
              <a:t> </a:t>
            </a:r>
            <a:r>
              <a:rPr lang="en-US" sz="1800" spc="-5" dirty="0">
                <a:latin typeface="Segoe UI Light"/>
                <a:cs typeface="Segoe UI Light"/>
              </a:rPr>
              <a:t>expand</a:t>
            </a:r>
            <a:r>
              <a:rPr lang="en-US" sz="1800" spc="10" dirty="0">
                <a:latin typeface="Segoe UI Light"/>
                <a:cs typeface="Segoe UI Light"/>
              </a:rPr>
              <a:t> </a:t>
            </a:r>
            <a:r>
              <a:rPr lang="en-US" sz="1800" spc="-5" dirty="0">
                <a:latin typeface="Segoe UI Light"/>
                <a:cs typeface="Segoe UI Light"/>
              </a:rPr>
              <a:t>Resources,</a:t>
            </a:r>
            <a:r>
              <a:rPr lang="en-US" sz="1800" spc="5" dirty="0">
                <a:latin typeface="Segoe UI Light"/>
                <a:cs typeface="Segoe UI Light"/>
              </a:rPr>
              <a:t> </a:t>
            </a:r>
            <a:r>
              <a:rPr lang="en-US" sz="1800" spc="-5" dirty="0">
                <a:latin typeface="Segoe UI Light"/>
                <a:cs typeface="Segoe UI Light"/>
              </a:rPr>
              <a:t>there </a:t>
            </a:r>
            <a:r>
              <a:rPr lang="en-US" sz="1800" dirty="0">
                <a:latin typeface="Segoe UI Light"/>
                <a:cs typeface="Segoe UI Light"/>
              </a:rPr>
              <a:t>will </a:t>
            </a:r>
            <a:r>
              <a:rPr lang="en-US" sz="1800" spc="-370" dirty="0">
                <a:latin typeface="Segoe UI Light"/>
                <a:cs typeface="Segoe UI Light"/>
              </a:rPr>
              <a:t> </a:t>
            </a:r>
            <a:r>
              <a:rPr lang="en-US" sz="1800" dirty="0">
                <a:latin typeface="Segoe UI Light"/>
                <a:cs typeface="Segoe UI Light"/>
              </a:rPr>
              <a:t>be</a:t>
            </a:r>
            <a:r>
              <a:rPr lang="en-US" sz="1800" spc="-10" dirty="0">
                <a:latin typeface="Segoe UI Light"/>
                <a:cs typeface="Segoe UI Light"/>
              </a:rPr>
              <a:t> </a:t>
            </a:r>
            <a:r>
              <a:rPr lang="en-US" sz="1800" spc="-5" dirty="0" err="1">
                <a:latin typeface="Segoe UI Light"/>
                <a:cs typeface="Segoe UI Light"/>
              </a:rPr>
              <a:t>Images.xcassets</a:t>
            </a:r>
            <a:r>
              <a:rPr lang="en-US" sz="1800" dirty="0">
                <a:latin typeface="Segoe UI Light"/>
                <a:cs typeface="Segoe UI Light"/>
              </a:rPr>
              <a:t> </a:t>
            </a:r>
            <a:r>
              <a:rPr lang="en-US" sz="1800" spc="-5" dirty="0">
                <a:latin typeface="Segoe UI Light"/>
                <a:cs typeface="Segoe UI Light"/>
              </a:rPr>
              <a:t>click</a:t>
            </a:r>
            <a:r>
              <a:rPr lang="en-US" sz="1800" spc="5" dirty="0">
                <a:latin typeface="Segoe UI Light"/>
                <a:cs typeface="Segoe UI Light"/>
              </a:rPr>
              <a:t> </a:t>
            </a:r>
            <a:r>
              <a:rPr lang="en-US" sz="1800" spc="-5" dirty="0">
                <a:latin typeface="Segoe UI Light"/>
                <a:cs typeface="Segoe UI Light"/>
              </a:rPr>
              <a:t>on</a:t>
            </a:r>
            <a:r>
              <a:rPr lang="en-US" sz="1800" spc="5" dirty="0">
                <a:latin typeface="Segoe UI Light"/>
                <a:cs typeface="Segoe UI Light"/>
              </a:rPr>
              <a:t> </a:t>
            </a:r>
            <a:r>
              <a:rPr lang="en-US" sz="1800" spc="-5" dirty="0">
                <a:latin typeface="Segoe UI Light"/>
                <a:cs typeface="Segoe UI Light"/>
              </a:rPr>
              <a:t>that,</a:t>
            </a:r>
            <a:r>
              <a:rPr lang="en-US" sz="1800" spc="-10" dirty="0">
                <a:latin typeface="Segoe UI Light"/>
                <a:cs typeface="Segoe UI Light"/>
              </a:rPr>
              <a:t> </a:t>
            </a:r>
            <a:r>
              <a:rPr lang="en-US" sz="1800" spc="-5" dirty="0">
                <a:latin typeface="Segoe UI Light"/>
                <a:cs typeface="Segoe UI Light"/>
              </a:rPr>
              <a:t>on</a:t>
            </a:r>
            <a:r>
              <a:rPr lang="en-US" sz="1800" spc="5" dirty="0">
                <a:latin typeface="Segoe UI Light"/>
                <a:cs typeface="Segoe UI Light"/>
              </a:rPr>
              <a:t> </a:t>
            </a:r>
            <a:r>
              <a:rPr lang="en-US" sz="1800" spc="-5" dirty="0">
                <a:latin typeface="Segoe UI Light"/>
                <a:cs typeface="Segoe UI Light"/>
              </a:rPr>
              <a:t>the</a:t>
            </a:r>
            <a:r>
              <a:rPr lang="en-US" sz="1800" spc="5" dirty="0">
                <a:latin typeface="Segoe UI Light"/>
                <a:cs typeface="Segoe UI Light"/>
              </a:rPr>
              <a:t> </a:t>
            </a:r>
            <a:r>
              <a:rPr lang="en-US" sz="1800" spc="-5" dirty="0">
                <a:latin typeface="Segoe UI Light"/>
                <a:cs typeface="Segoe UI Light"/>
              </a:rPr>
              <a:t>right</a:t>
            </a:r>
            <a:r>
              <a:rPr lang="en-US" sz="1800" spc="5" dirty="0">
                <a:latin typeface="Segoe UI Light"/>
                <a:cs typeface="Segoe UI Light"/>
              </a:rPr>
              <a:t> </a:t>
            </a:r>
            <a:r>
              <a:rPr lang="en-US" sz="1800" spc="-5" dirty="0">
                <a:latin typeface="Segoe UI Light"/>
                <a:cs typeface="Segoe UI Light"/>
              </a:rPr>
              <a:t>side</a:t>
            </a:r>
            <a:r>
              <a:rPr lang="en-US" sz="1800" spc="10" dirty="0">
                <a:latin typeface="Segoe UI Light"/>
                <a:cs typeface="Segoe UI Light"/>
              </a:rPr>
              <a:t> </a:t>
            </a:r>
            <a:r>
              <a:rPr lang="en-US" sz="1800" spc="-5" dirty="0">
                <a:latin typeface="Segoe UI Light"/>
                <a:cs typeface="Segoe UI Light"/>
              </a:rPr>
              <a:t>you can</a:t>
            </a:r>
            <a:r>
              <a:rPr lang="en-US" sz="1800" spc="5" dirty="0">
                <a:latin typeface="Segoe UI Light"/>
                <a:cs typeface="Segoe UI Light"/>
              </a:rPr>
              <a:t> </a:t>
            </a:r>
            <a:r>
              <a:rPr lang="en-US" sz="1800" spc="-5" dirty="0">
                <a:latin typeface="Segoe UI Light"/>
                <a:cs typeface="Segoe UI Light"/>
              </a:rPr>
              <a:t>find</a:t>
            </a:r>
            <a:r>
              <a:rPr lang="en-US" sz="1800" dirty="0">
                <a:latin typeface="Segoe UI Light"/>
                <a:cs typeface="Segoe UI Light"/>
              </a:rPr>
              <a:t> the</a:t>
            </a:r>
            <a:r>
              <a:rPr lang="en-US" sz="1800" spc="5" dirty="0">
                <a:latin typeface="Segoe UI Light"/>
                <a:cs typeface="Segoe UI Light"/>
              </a:rPr>
              <a:t> </a:t>
            </a:r>
            <a:r>
              <a:rPr lang="en-US" sz="1800" spc="-10" dirty="0">
                <a:latin typeface="Segoe UI Light"/>
                <a:cs typeface="Segoe UI Light"/>
              </a:rPr>
              <a:t>app</a:t>
            </a:r>
            <a:r>
              <a:rPr lang="en-US" sz="1800" spc="10" dirty="0">
                <a:latin typeface="Segoe UI Light"/>
                <a:cs typeface="Segoe UI Light"/>
              </a:rPr>
              <a:t> </a:t>
            </a:r>
            <a:r>
              <a:rPr lang="en-US" sz="1800" spc="-5" dirty="0">
                <a:latin typeface="Segoe UI Light"/>
                <a:cs typeface="Segoe UI Light"/>
              </a:rPr>
              <a:t>icon.</a:t>
            </a:r>
            <a:endParaRPr lang="en-US" sz="1800" dirty="0">
              <a:latin typeface="Segoe UI Light"/>
              <a:cs typeface="Segoe UI Light"/>
            </a:endParaRPr>
          </a:p>
        </p:txBody>
      </p:sp>
      <p:grpSp>
        <p:nvGrpSpPr>
          <p:cNvPr id="8" name="object 9">
            <a:extLst>
              <a:ext uri="{FF2B5EF4-FFF2-40B4-BE49-F238E27FC236}">
                <a16:creationId xmlns:a16="http://schemas.microsoft.com/office/drawing/2014/main" id="{39BA9FD2-5180-9729-62D8-A6E44594B679}"/>
              </a:ext>
            </a:extLst>
          </p:cNvPr>
          <p:cNvGrpSpPr/>
          <p:nvPr/>
        </p:nvGrpSpPr>
        <p:grpSpPr>
          <a:xfrm>
            <a:off x="191344" y="3446958"/>
            <a:ext cx="4440694" cy="3057007"/>
            <a:chOff x="896416" y="4435475"/>
            <a:chExt cx="5990590" cy="4288155"/>
          </a:xfrm>
        </p:grpSpPr>
        <p:sp>
          <p:nvSpPr>
            <p:cNvPr id="9" name="object 10">
              <a:extLst>
                <a:ext uri="{FF2B5EF4-FFF2-40B4-BE49-F238E27FC236}">
                  <a16:creationId xmlns:a16="http://schemas.microsoft.com/office/drawing/2014/main" id="{C7963CFD-5476-DC9B-DBD8-4710BCF093C9}"/>
                </a:ext>
              </a:extLst>
            </p:cNvPr>
            <p:cNvSpPr/>
            <p:nvPr/>
          </p:nvSpPr>
          <p:spPr>
            <a:xfrm>
              <a:off x="896416" y="4435475"/>
              <a:ext cx="5981065" cy="4288155"/>
            </a:xfrm>
            <a:custGeom>
              <a:avLst/>
              <a:gdLst/>
              <a:ahLst/>
              <a:cxnLst/>
              <a:rect l="l" t="t" r="r" b="b"/>
              <a:pathLst>
                <a:path w="5981065" h="4288155">
                  <a:moveTo>
                    <a:pt x="5981065" y="0"/>
                  </a:moveTo>
                  <a:lnTo>
                    <a:pt x="0" y="0"/>
                  </a:lnTo>
                  <a:lnTo>
                    <a:pt x="0" y="4287647"/>
                  </a:lnTo>
                  <a:lnTo>
                    <a:pt x="5981065" y="4287647"/>
                  </a:lnTo>
                  <a:lnTo>
                    <a:pt x="5981065" y="0"/>
                  </a:lnTo>
                  <a:close/>
                </a:path>
              </a:pathLst>
            </a:custGeom>
            <a:solidFill>
              <a:srgbClr val="FFFFFF"/>
            </a:solidFill>
          </p:spPr>
          <p:txBody>
            <a:bodyPr wrap="square" lIns="0" tIns="0" rIns="0" bIns="0" rtlCol="0"/>
            <a:lstStyle/>
            <a:p>
              <a:endParaRPr/>
            </a:p>
          </p:txBody>
        </p:sp>
        <p:pic>
          <p:nvPicPr>
            <p:cNvPr id="10" name="object 11">
              <a:extLst>
                <a:ext uri="{FF2B5EF4-FFF2-40B4-BE49-F238E27FC236}">
                  <a16:creationId xmlns:a16="http://schemas.microsoft.com/office/drawing/2014/main" id="{CDA72CF8-B5E8-AD06-5152-865216AF59D0}"/>
                </a:ext>
              </a:extLst>
            </p:cNvPr>
            <p:cNvPicPr/>
            <p:nvPr/>
          </p:nvPicPr>
          <p:blipFill>
            <a:blip r:embed="rId5" cstate="print"/>
            <a:stretch>
              <a:fillRect/>
            </a:stretch>
          </p:blipFill>
          <p:spPr>
            <a:xfrm>
              <a:off x="933449" y="4454144"/>
              <a:ext cx="5943600" cy="4117340"/>
            </a:xfrm>
            <a:prstGeom prst="rect">
              <a:avLst/>
            </a:prstGeom>
          </p:spPr>
        </p:pic>
        <p:sp>
          <p:nvSpPr>
            <p:cNvPr id="12" name="object 12">
              <a:extLst>
                <a:ext uri="{FF2B5EF4-FFF2-40B4-BE49-F238E27FC236}">
                  <a16:creationId xmlns:a16="http://schemas.microsoft.com/office/drawing/2014/main" id="{98AAFC25-E251-A39D-4CF5-7199DB35711B}"/>
                </a:ext>
              </a:extLst>
            </p:cNvPr>
            <p:cNvSpPr/>
            <p:nvPr/>
          </p:nvSpPr>
          <p:spPr>
            <a:xfrm>
              <a:off x="928687" y="4449445"/>
              <a:ext cx="5953125" cy="4126865"/>
            </a:xfrm>
            <a:custGeom>
              <a:avLst/>
              <a:gdLst/>
              <a:ahLst/>
              <a:cxnLst/>
              <a:rect l="l" t="t" r="r" b="b"/>
              <a:pathLst>
                <a:path w="5953125" h="4126865">
                  <a:moveTo>
                    <a:pt x="0" y="4126865"/>
                  </a:moveTo>
                  <a:lnTo>
                    <a:pt x="5953125" y="4126865"/>
                  </a:lnTo>
                  <a:lnTo>
                    <a:pt x="5953125" y="0"/>
                  </a:lnTo>
                  <a:lnTo>
                    <a:pt x="0" y="0"/>
                  </a:lnTo>
                  <a:lnTo>
                    <a:pt x="0" y="4126865"/>
                  </a:lnTo>
                  <a:close/>
                </a:path>
              </a:pathLst>
            </a:custGeom>
            <a:ln w="9525">
              <a:solidFill>
                <a:srgbClr val="A6A6A6"/>
              </a:solidFill>
            </a:ln>
          </p:spPr>
          <p:txBody>
            <a:bodyPr wrap="square" lIns="0" tIns="0" rIns="0" bIns="0" rtlCol="0"/>
            <a:lstStyle/>
            <a:p>
              <a:endParaRPr/>
            </a:p>
          </p:txBody>
        </p:sp>
      </p:grpSp>
    </p:spTree>
    <p:extLst>
      <p:ext uri="{BB962C8B-B14F-4D97-AF65-F5344CB8AC3E}">
        <p14:creationId xmlns:p14="http://schemas.microsoft.com/office/powerpoint/2010/main" val="616639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Git and Git HUB</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r>
              <a:rPr lang="en-IN" dirty="0"/>
              <a:t>Distributed source code management tool and git HUB is a repository on internet which stores the code.</a:t>
            </a:r>
          </a:p>
        </p:txBody>
      </p:sp>
      <p:sp>
        <p:nvSpPr>
          <p:cNvPr id="2" name="Smiley Face 1">
            <a:extLst>
              <a:ext uri="{FF2B5EF4-FFF2-40B4-BE49-F238E27FC236}">
                <a16:creationId xmlns:a16="http://schemas.microsoft.com/office/drawing/2014/main" id="{D66B3E5A-51B1-3E52-6288-8B6B0D96E8CF}"/>
              </a:ext>
            </a:extLst>
          </p:cNvPr>
          <p:cNvSpPr/>
          <p:nvPr/>
        </p:nvSpPr>
        <p:spPr>
          <a:xfrm>
            <a:off x="1922106" y="1782147"/>
            <a:ext cx="653143" cy="615820"/>
          </a:xfrm>
          <a:prstGeom prst="smileyFace">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7A42624D-CDD0-DDBC-80E4-1E70A76ED55A}"/>
              </a:ext>
            </a:extLst>
          </p:cNvPr>
          <p:cNvSpPr/>
          <p:nvPr/>
        </p:nvSpPr>
        <p:spPr>
          <a:xfrm>
            <a:off x="3610947" y="1688841"/>
            <a:ext cx="1996751" cy="709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directory</a:t>
            </a:r>
          </a:p>
        </p:txBody>
      </p:sp>
      <p:sp>
        <p:nvSpPr>
          <p:cNvPr id="4" name="Arrow: Right 3">
            <a:extLst>
              <a:ext uri="{FF2B5EF4-FFF2-40B4-BE49-F238E27FC236}">
                <a16:creationId xmlns:a16="http://schemas.microsoft.com/office/drawing/2014/main" id="{C6D5A30A-2DCD-0219-7824-864FC23C1675}"/>
              </a:ext>
            </a:extLst>
          </p:cNvPr>
          <p:cNvSpPr/>
          <p:nvPr/>
        </p:nvSpPr>
        <p:spPr>
          <a:xfrm>
            <a:off x="2575249" y="1902281"/>
            <a:ext cx="103569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3F6620-5BCE-8362-61C6-FC879190D966}"/>
              </a:ext>
            </a:extLst>
          </p:cNvPr>
          <p:cNvSpPr/>
          <p:nvPr/>
        </p:nvSpPr>
        <p:spPr>
          <a:xfrm>
            <a:off x="5943600" y="1782147"/>
            <a:ext cx="494522" cy="23326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40EDF3-A21F-7AA3-1429-1170BF17F2B4}"/>
              </a:ext>
            </a:extLst>
          </p:cNvPr>
          <p:cNvSpPr/>
          <p:nvPr/>
        </p:nvSpPr>
        <p:spPr>
          <a:xfrm>
            <a:off x="5952841" y="2071396"/>
            <a:ext cx="494522" cy="23326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0CB82E-5688-15BA-A251-1AD7B7C4B861}"/>
              </a:ext>
            </a:extLst>
          </p:cNvPr>
          <p:cNvSpPr/>
          <p:nvPr/>
        </p:nvSpPr>
        <p:spPr>
          <a:xfrm>
            <a:off x="5952841" y="2360645"/>
            <a:ext cx="494522" cy="23326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4BDE7CFD-C0DC-3160-275A-CF831BFDAB57}"/>
              </a:ext>
            </a:extLst>
          </p:cNvPr>
          <p:cNvSpPr/>
          <p:nvPr/>
        </p:nvSpPr>
        <p:spPr>
          <a:xfrm>
            <a:off x="2011897" y="3489730"/>
            <a:ext cx="2043405" cy="86766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git repository</a:t>
            </a:r>
          </a:p>
        </p:txBody>
      </p:sp>
      <p:cxnSp>
        <p:nvCxnSpPr>
          <p:cNvPr id="12" name="Connector: Elbow 11">
            <a:extLst>
              <a:ext uri="{FF2B5EF4-FFF2-40B4-BE49-F238E27FC236}">
                <a16:creationId xmlns:a16="http://schemas.microsoft.com/office/drawing/2014/main" id="{4D475896-C105-B652-29FF-03EBBBF3F288}"/>
              </a:ext>
            </a:extLst>
          </p:cNvPr>
          <p:cNvCxnSpPr>
            <a:stCxn id="3" idx="2"/>
            <a:endCxn id="9" idx="0"/>
          </p:cNvCxnSpPr>
          <p:nvPr/>
        </p:nvCxnSpPr>
        <p:spPr>
          <a:xfrm rot="5400000">
            <a:off x="3275581" y="2155987"/>
            <a:ext cx="1091763" cy="15757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6E9AA58-6460-2C3D-6198-0F8D563AD5BF}"/>
              </a:ext>
            </a:extLst>
          </p:cNvPr>
          <p:cNvSpPr txBox="1"/>
          <p:nvPr/>
        </p:nvSpPr>
        <p:spPr>
          <a:xfrm>
            <a:off x="298580" y="4562669"/>
            <a:ext cx="10823510" cy="1477328"/>
          </a:xfrm>
          <a:prstGeom prst="rect">
            <a:avLst/>
          </a:prstGeom>
          <a:noFill/>
        </p:spPr>
        <p:txBody>
          <a:bodyPr wrap="square" rtlCol="0">
            <a:spAutoFit/>
          </a:bodyPr>
          <a:lstStyle/>
          <a:p>
            <a:r>
              <a:rPr lang="en-US" dirty="0"/>
              <a:t>Email Anubhav – </a:t>
            </a:r>
            <a:r>
              <a:rPr lang="en-US" dirty="0">
                <a:hlinkClick r:id="rId4"/>
              </a:rPr>
              <a:t>Anubhav.abap@gmail.com</a:t>
            </a:r>
            <a:endParaRPr lang="en-US" dirty="0"/>
          </a:p>
          <a:p>
            <a:r>
              <a:rPr lang="en-US" dirty="0"/>
              <a:t>Tell Anubhav the repo link - </a:t>
            </a:r>
            <a:r>
              <a:rPr lang="en-US" dirty="0">
                <a:hlinkClick r:id="rId5"/>
              </a:rPr>
              <a:t>https://github.com/soyuztechnologies/hybrid_app_course01.git</a:t>
            </a:r>
            <a:endParaRPr lang="en-US" dirty="0"/>
          </a:p>
          <a:p>
            <a:r>
              <a:rPr lang="en-US" dirty="0"/>
              <a:t>Share your git user name so I can grant permission to you to view my code.</a:t>
            </a:r>
          </a:p>
          <a:p>
            <a:r>
              <a:rPr lang="en-US" dirty="0">
                <a:hlinkClick r:id="rId6"/>
              </a:rPr>
              <a:t>https://www.youtube.com/watch?v=MeNMYbR0W4g</a:t>
            </a:r>
            <a:endParaRPr lang="en-US" dirty="0"/>
          </a:p>
          <a:p>
            <a:endParaRPr lang="en-US" dirty="0"/>
          </a:p>
        </p:txBody>
      </p:sp>
      <p:sp>
        <p:nvSpPr>
          <p:cNvPr id="14" name="Thought Bubble: Cloud 13">
            <a:extLst>
              <a:ext uri="{FF2B5EF4-FFF2-40B4-BE49-F238E27FC236}">
                <a16:creationId xmlns:a16="http://schemas.microsoft.com/office/drawing/2014/main" id="{9F91A60B-134F-841A-EF92-A95C667AE2C1}"/>
              </a:ext>
            </a:extLst>
          </p:cNvPr>
          <p:cNvSpPr/>
          <p:nvPr/>
        </p:nvSpPr>
        <p:spPr>
          <a:xfrm>
            <a:off x="7567127" y="2914340"/>
            <a:ext cx="2500604" cy="1265774"/>
          </a:xfrm>
          <a:prstGeom prst="cloudCallout">
            <a:avLst>
              <a:gd name="adj1" fmla="val -14863"/>
              <a:gd name="adj2" fmla="val 344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hub</a:t>
            </a:r>
          </a:p>
        </p:txBody>
      </p:sp>
      <p:cxnSp>
        <p:nvCxnSpPr>
          <p:cNvPr id="17" name="Connector: Elbow 16">
            <a:extLst>
              <a:ext uri="{FF2B5EF4-FFF2-40B4-BE49-F238E27FC236}">
                <a16:creationId xmlns:a16="http://schemas.microsoft.com/office/drawing/2014/main" id="{0D29D0F2-5F60-11FA-0DE0-F996A9547638}"/>
              </a:ext>
            </a:extLst>
          </p:cNvPr>
          <p:cNvCxnSpPr>
            <a:stCxn id="9" idx="3"/>
            <a:endCxn id="14" idx="0"/>
          </p:cNvCxnSpPr>
          <p:nvPr/>
        </p:nvCxnSpPr>
        <p:spPr>
          <a:xfrm flipV="1">
            <a:off x="4055302" y="3547227"/>
            <a:ext cx="3519582" cy="376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DEB6AD8-478A-60A7-7ADC-93C98E85EDA7}"/>
              </a:ext>
            </a:extLst>
          </p:cNvPr>
          <p:cNvSpPr/>
          <p:nvPr/>
        </p:nvSpPr>
        <p:spPr>
          <a:xfrm>
            <a:off x="9287070" y="3083848"/>
            <a:ext cx="494522" cy="23326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09A88D7-D005-BDA5-EB84-2F8D7FD9B6DC}"/>
              </a:ext>
            </a:extLst>
          </p:cNvPr>
          <p:cNvSpPr/>
          <p:nvPr/>
        </p:nvSpPr>
        <p:spPr>
          <a:xfrm>
            <a:off x="9296311" y="3373097"/>
            <a:ext cx="494522" cy="23326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7EEDF1B-ABD7-0E25-854B-D65C2EB0B9D7}"/>
              </a:ext>
            </a:extLst>
          </p:cNvPr>
          <p:cNvSpPr/>
          <p:nvPr/>
        </p:nvSpPr>
        <p:spPr>
          <a:xfrm>
            <a:off x="9296311" y="3662346"/>
            <a:ext cx="494522" cy="23326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018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91344" y="51101"/>
            <a:ext cx="10709608" cy="711081"/>
          </a:xfrm>
        </p:spPr>
        <p:txBody>
          <a:bodyPr/>
          <a:lstStyle/>
          <a:p>
            <a:r>
              <a:rPr lang="en-US" sz="3600" dirty="0">
                <a:solidFill>
                  <a:srgbClr val="000000"/>
                </a:solidFill>
                <a:latin typeface="Arial Black" panose="020B0A04020102020204" pitchFamily="34" charset="0"/>
              </a:rPr>
              <a:t>Yeoman Generator</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9540485" cy="1477328"/>
          </a:xfrm>
          <a:prstGeom prst="rect">
            <a:avLst/>
          </a:prstGeom>
          <a:noFill/>
        </p:spPr>
        <p:txBody>
          <a:bodyPr wrap="square" rtlCol="0">
            <a:spAutoFit/>
          </a:bodyPr>
          <a:lstStyle/>
          <a:p>
            <a:r>
              <a:rPr lang="en-IN" dirty="0"/>
              <a:t>Productivity tool.</a:t>
            </a:r>
          </a:p>
          <a:p>
            <a:pPr marL="285750" indent="-285750">
              <a:buFontTx/>
              <a:buChar char="-"/>
            </a:pPr>
            <a:r>
              <a:rPr lang="en-IN" dirty="0"/>
              <a:t>Standardization </a:t>
            </a:r>
          </a:p>
          <a:p>
            <a:pPr marL="285750" indent="-285750">
              <a:buFontTx/>
              <a:buChar char="-"/>
            </a:pPr>
            <a:r>
              <a:rPr lang="en-IN" dirty="0"/>
              <a:t>Decrease time to create skeleton of our project</a:t>
            </a:r>
          </a:p>
          <a:p>
            <a:pPr marL="285750" indent="-285750">
              <a:buFontTx/>
              <a:buChar char="-"/>
            </a:pPr>
            <a:r>
              <a:rPr lang="en-IN" dirty="0"/>
              <a:t>Faster adoption</a:t>
            </a:r>
          </a:p>
          <a:p>
            <a:pPr marL="285750" indent="-285750">
              <a:buFontTx/>
              <a:buChar char="-"/>
            </a:pPr>
            <a:r>
              <a:rPr lang="en-IN" dirty="0"/>
              <a:t>Helps developer to speed up their development according to own company standards</a:t>
            </a:r>
          </a:p>
        </p:txBody>
      </p:sp>
      <p:pic>
        <p:nvPicPr>
          <p:cNvPr id="1026" name="Picture 2" descr="Getting Started With Yeoman (Introduction to Yeoman) - ViralPatel.net">
            <a:extLst>
              <a:ext uri="{FF2B5EF4-FFF2-40B4-BE49-F238E27FC236}">
                <a16:creationId xmlns:a16="http://schemas.microsoft.com/office/drawing/2014/main" id="{75071B7C-1DA7-F028-905E-AD0E95E5BE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9820" y="887982"/>
            <a:ext cx="1942263" cy="16826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33E13EF-85D3-D044-FCE5-E86B477C2D80}"/>
              </a:ext>
            </a:extLst>
          </p:cNvPr>
          <p:cNvSpPr/>
          <p:nvPr/>
        </p:nvSpPr>
        <p:spPr>
          <a:xfrm>
            <a:off x="270588" y="2739198"/>
            <a:ext cx="2640563"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a:p>
            <a:pPr algn="ctr"/>
            <a:r>
              <a:rPr lang="en-US" sz="1200" dirty="0"/>
              <a:t>webapp, manifest, ui5.yaml, </a:t>
            </a:r>
            <a:r>
              <a:rPr lang="en-US" sz="1200" dirty="0" err="1"/>
              <a:t>package.json</a:t>
            </a:r>
            <a:r>
              <a:rPr lang="en-US" sz="1200" dirty="0"/>
              <a:t>, component.js</a:t>
            </a:r>
          </a:p>
          <a:p>
            <a:pPr algn="ctr"/>
            <a:r>
              <a:rPr lang="en-US" sz="1200" dirty="0"/>
              <a:t>routing, view, controller, i18n, formatters, models, utils, fragment</a:t>
            </a:r>
          </a:p>
        </p:txBody>
      </p:sp>
      <p:sp>
        <p:nvSpPr>
          <p:cNvPr id="3" name="Rectangle 2">
            <a:extLst>
              <a:ext uri="{FF2B5EF4-FFF2-40B4-BE49-F238E27FC236}">
                <a16:creationId xmlns:a16="http://schemas.microsoft.com/office/drawing/2014/main" id="{F2C9723D-9244-C0CA-BEF4-E640D0A9CD06}"/>
              </a:ext>
            </a:extLst>
          </p:cNvPr>
          <p:cNvSpPr/>
          <p:nvPr/>
        </p:nvSpPr>
        <p:spPr>
          <a:xfrm>
            <a:off x="7408506" y="982572"/>
            <a:ext cx="252131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Yeoman template</a:t>
            </a:r>
          </a:p>
        </p:txBody>
      </p:sp>
      <p:sp>
        <p:nvSpPr>
          <p:cNvPr id="4" name="Rectangle 3">
            <a:extLst>
              <a:ext uri="{FF2B5EF4-FFF2-40B4-BE49-F238E27FC236}">
                <a16:creationId xmlns:a16="http://schemas.microsoft.com/office/drawing/2014/main" id="{CC4EC33D-CADB-A971-8571-D3DC95EDA775}"/>
              </a:ext>
            </a:extLst>
          </p:cNvPr>
          <p:cNvSpPr/>
          <p:nvPr/>
        </p:nvSpPr>
        <p:spPr>
          <a:xfrm>
            <a:off x="422988" y="2891598"/>
            <a:ext cx="2640563"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a:p>
            <a:pPr algn="ctr"/>
            <a:r>
              <a:rPr lang="en-US" sz="1200" dirty="0"/>
              <a:t>webapp, manifest, ui5.yaml, </a:t>
            </a:r>
            <a:r>
              <a:rPr lang="en-US" sz="1200" dirty="0" err="1"/>
              <a:t>package.json</a:t>
            </a:r>
            <a:r>
              <a:rPr lang="en-US" sz="1200" dirty="0"/>
              <a:t>, component.js</a:t>
            </a:r>
          </a:p>
          <a:p>
            <a:pPr algn="ctr"/>
            <a:r>
              <a:rPr lang="en-US" sz="1200" dirty="0"/>
              <a:t>routing, view, controller, i18n, formatters, models, utils, fragment</a:t>
            </a:r>
          </a:p>
        </p:txBody>
      </p:sp>
      <p:sp>
        <p:nvSpPr>
          <p:cNvPr id="5" name="Rectangle 4">
            <a:extLst>
              <a:ext uri="{FF2B5EF4-FFF2-40B4-BE49-F238E27FC236}">
                <a16:creationId xmlns:a16="http://schemas.microsoft.com/office/drawing/2014/main" id="{80BD230F-5010-B7A9-B32B-E73EAACAA8F5}"/>
              </a:ext>
            </a:extLst>
          </p:cNvPr>
          <p:cNvSpPr/>
          <p:nvPr/>
        </p:nvSpPr>
        <p:spPr>
          <a:xfrm>
            <a:off x="575388" y="3043998"/>
            <a:ext cx="2640563"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a:p>
            <a:pPr algn="ctr"/>
            <a:r>
              <a:rPr lang="en-US" sz="1200" dirty="0"/>
              <a:t>webapp, manifest, ui5.yaml, </a:t>
            </a:r>
            <a:r>
              <a:rPr lang="en-US" sz="1200" dirty="0" err="1"/>
              <a:t>package.json</a:t>
            </a:r>
            <a:r>
              <a:rPr lang="en-US" sz="1200" dirty="0"/>
              <a:t>, component.js</a:t>
            </a:r>
          </a:p>
          <a:p>
            <a:pPr algn="ctr"/>
            <a:r>
              <a:rPr lang="en-US" sz="1200" dirty="0"/>
              <a:t>routing, view, controller, i18n, formatters, models, utils, fragment</a:t>
            </a:r>
          </a:p>
        </p:txBody>
      </p:sp>
      <p:sp>
        <p:nvSpPr>
          <p:cNvPr id="7" name="Rectangle 6">
            <a:extLst>
              <a:ext uri="{FF2B5EF4-FFF2-40B4-BE49-F238E27FC236}">
                <a16:creationId xmlns:a16="http://schemas.microsoft.com/office/drawing/2014/main" id="{770FF623-1610-6A30-949B-3AA9468BFDA6}"/>
              </a:ext>
            </a:extLst>
          </p:cNvPr>
          <p:cNvSpPr/>
          <p:nvPr/>
        </p:nvSpPr>
        <p:spPr>
          <a:xfrm>
            <a:off x="727788" y="3196398"/>
            <a:ext cx="2640563"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a:p>
            <a:pPr algn="ctr"/>
            <a:r>
              <a:rPr lang="en-US" sz="1200" dirty="0"/>
              <a:t>webapp, manifest, ui5.yaml, </a:t>
            </a:r>
            <a:r>
              <a:rPr lang="en-US" sz="1200" dirty="0" err="1"/>
              <a:t>package.json</a:t>
            </a:r>
            <a:r>
              <a:rPr lang="en-US" sz="1200" dirty="0"/>
              <a:t>, component.js</a:t>
            </a:r>
          </a:p>
          <a:p>
            <a:pPr algn="ctr"/>
            <a:r>
              <a:rPr lang="en-US" sz="1200" dirty="0"/>
              <a:t>routing, view, controller, i18n, formatters, models, utils, fragment</a:t>
            </a:r>
          </a:p>
        </p:txBody>
      </p:sp>
      <p:sp>
        <p:nvSpPr>
          <p:cNvPr id="8" name="Rectangle 7">
            <a:extLst>
              <a:ext uri="{FF2B5EF4-FFF2-40B4-BE49-F238E27FC236}">
                <a16:creationId xmlns:a16="http://schemas.microsoft.com/office/drawing/2014/main" id="{9C5EE30C-97D3-78F0-CCAB-BF144209FA0A}"/>
              </a:ext>
            </a:extLst>
          </p:cNvPr>
          <p:cNvSpPr/>
          <p:nvPr/>
        </p:nvSpPr>
        <p:spPr>
          <a:xfrm>
            <a:off x="880188" y="3348798"/>
            <a:ext cx="2640563"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a:p>
            <a:pPr algn="ctr"/>
            <a:r>
              <a:rPr lang="en-US" sz="1200" dirty="0"/>
              <a:t>webapp, manifest, ui5.yaml, </a:t>
            </a:r>
            <a:r>
              <a:rPr lang="en-US" sz="1200" dirty="0" err="1"/>
              <a:t>package.json</a:t>
            </a:r>
            <a:r>
              <a:rPr lang="en-US" sz="1200" dirty="0"/>
              <a:t>, component.js</a:t>
            </a:r>
          </a:p>
          <a:p>
            <a:pPr algn="ctr"/>
            <a:r>
              <a:rPr lang="en-US" sz="1200" dirty="0"/>
              <a:t>routing, view, controller, i18n, formatters, models, utils, fragment</a:t>
            </a:r>
          </a:p>
        </p:txBody>
      </p:sp>
      <p:sp>
        <p:nvSpPr>
          <p:cNvPr id="9" name="Rectangle 8">
            <a:extLst>
              <a:ext uri="{FF2B5EF4-FFF2-40B4-BE49-F238E27FC236}">
                <a16:creationId xmlns:a16="http://schemas.microsoft.com/office/drawing/2014/main" id="{84A46C98-45D2-C5CA-966B-ED08DD82687B}"/>
              </a:ext>
            </a:extLst>
          </p:cNvPr>
          <p:cNvSpPr/>
          <p:nvPr/>
        </p:nvSpPr>
        <p:spPr>
          <a:xfrm>
            <a:off x="1032588" y="3501198"/>
            <a:ext cx="2640563"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a:p>
            <a:pPr algn="ctr"/>
            <a:r>
              <a:rPr lang="en-US" sz="1200" dirty="0"/>
              <a:t>webapp, manifest, ui5.yaml, </a:t>
            </a:r>
            <a:r>
              <a:rPr lang="en-US" sz="1200" dirty="0" err="1"/>
              <a:t>package.json</a:t>
            </a:r>
            <a:r>
              <a:rPr lang="en-US" sz="1200" dirty="0"/>
              <a:t>, component.js</a:t>
            </a:r>
          </a:p>
          <a:p>
            <a:pPr algn="ctr"/>
            <a:r>
              <a:rPr lang="en-US" sz="1200" dirty="0"/>
              <a:t>routing, view, controller, i18n, formatters, models, utils, fragment</a:t>
            </a:r>
          </a:p>
        </p:txBody>
      </p:sp>
      <p:sp>
        <p:nvSpPr>
          <p:cNvPr id="10" name="Rectangle 9">
            <a:extLst>
              <a:ext uri="{FF2B5EF4-FFF2-40B4-BE49-F238E27FC236}">
                <a16:creationId xmlns:a16="http://schemas.microsoft.com/office/drawing/2014/main" id="{AAEE6AE2-7F5D-E1C5-EB3D-E9EA93822D5C}"/>
              </a:ext>
            </a:extLst>
          </p:cNvPr>
          <p:cNvSpPr/>
          <p:nvPr/>
        </p:nvSpPr>
        <p:spPr>
          <a:xfrm>
            <a:off x="1184988" y="3653598"/>
            <a:ext cx="2640563"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a:p>
            <a:pPr algn="ctr"/>
            <a:r>
              <a:rPr lang="en-US" sz="1200" dirty="0"/>
              <a:t>webapp, manifest, ui5.yaml, </a:t>
            </a:r>
            <a:r>
              <a:rPr lang="en-US" sz="1200" dirty="0" err="1"/>
              <a:t>package.json</a:t>
            </a:r>
            <a:r>
              <a:rPr lang="en-US" sz="1200" dirty="0"/>
              <a:t>, component.js</a:t>
            </a:r>
          </a:p>
          <a:p>
            <a:pPr algn="ctr"/>
            <a:r>
              <a:rPr lang="en-US" sz="1200" dirty="0"/>
              <a:t>routing, view, controller, i18n, formatters, models, utils, fragment</a:t>
            </a:r>
          </a:p>
        </p:txBody>
      </p:sp>
      <p:sp>
        <p:nvSpPr>
          <p:cNvPr id="12" name="Rectangle 11">
            <a:extLst>
              <a:ext uri="{FF2B5EF4-FFF2-40B4-BE49-F238E27FC236}">
                <a16:creationId xmlns:a16="http://schemas.microsoft.com/office/drawing/2014/main" id="{CBC0610D-2466-68D7-834A-8DD1C8C7E8FB}"/>
              </a:ext>
            </a:extLst>
          </p:cNvPr>
          <p:cNvSpPr/>
          <p:nvPr/>
        </p:nvSpPr>
        <p:spPr>
          <a:xfrm>
            <a:off x="1337388" y="3805998"/>
            <a:ext cx="2640563"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a:p>
            <a:pPr algn="ctr"/>
            <a:r>
              <a:rPr lang="en-US" sz="1200" dirty="0"/>
              <a:t>webapp, manifest, ui5.yaml, </a:t>
            </a:r>
            <a:r>
              <a:rPr lang="en-US" sz="1200" dirty="0" err="1"/>
              <a:t>package.json</a:t>
            </a:r>
            <a:r>
              <a:rPr lang="en-US" sz="1200" dirty="0"/>
              <a:t>, component.js</a:t>
            </a:r>
          </a:p>
          <a:p>
            <a:pPr algn="ctr"/>
            <a:r>
              <a:rPr lang="en-US" sz="1200" dirty="0"/>
              <a:t>routing, view, controller, i18n, formatters, models, utils, fragment</a:t>
            </a:r>
          </a:p>
        </p:txBody>
      </p:sp>
      <p:sp>
        <p:nvSpPr>
          <p:cNvPr id="13" name="Rectangle 12">
            <a:extLst>
              <a:ext uri="{FF2B5EF4-FFF2-40B4-BE49-F238E27FC236}">
                <a16:creationId xmlns:a16="http://schemas.microsoft.com/office/drawing/2014/main" id="{375DD069-0BE3-D1B9-3C42-71C9AD2BC377}"/>
              </a:ext>
            </a:extLst>
          </p:cNvPr>
          <p:cNvSpPr/>
          <p:nvPr/>
        </p:nvSpPr>
        <p:spPr>
          <a:xfrm>
            <a:off x="1489788" y="3958398"/>
            <a:ext cx="2640563"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a:p>
            <a:pPr algn="ctr"/>
            <a:r>
              <a:rPr lang="en-US" sz="1200" dirty="0"/>
              <a:t>webapp, manifest, ui5.yaml, </a:t>
            </a:r>
            <a:r>
              <a:rPr lang="en-US" sz="1200" dirty="0" err="1"/>
              <a:t>package.json</a:t>
            </a:r>
            <a:r>
              <a:rPr lang="en-US" sz="1200" dirty="0"/>
              <a:t>, component.js</a:t>
            </a:r>
          </a:p>
          <a:p>
            <a:pPr algn="ctr"/>
            <a:r>
              <a:rPr lang="en-US" sz="1200" dirty="0"/>
              <a:t>routing, view, controller, i18n, formatters, models, utils, fragment</a:t>
            </a:r>
          </a:p>
        </p:txBody>
      </p:sp>
      <p:sp>
        <p:nvSpPr>
          <p:cNvPr id="14" name="Rectangle 13">
            <a:extLst>
              <a:ext uri="{FF2B5EF4-FFF2-40B4-BE49-F238E27FC236}">
                <a16:creationId xmlns:a16="http://schemas.microsoft.com/office/drawing/2014/main" id="{1C058605-C4ED-66D0-93EA-04253E85A75F}"/>
              </a:ext>
            </a:extLst>
          </p:cNvPr>
          <p:cNvSpPr/>
          <p:nvPr/>
        </p:nvSpPr>
        <p:spPr>
          <a:xfrm>
            <a:off x="1642188" y="4110798"/>
            <a:ext cx="2640563"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a:p>
            <a:pPr algn="ctr"/>
            <a:r>
              <a:rPr lang="en-US" sz="1200" dirty="0"/>
              <a:t>webapp, manifest, ui5.yaml, </a:t>
            </a:r>
            <a:r>
              <a:rPr lang="en-US" sz="1200" dirty="0" err="1"/>
              <a:t>package.json</a:t>
            </a:r>
            <a:r>
              <a:rPr lang="en-US" sz="1200" dirty="0"/>
              <a:t>, component.js</a:t>
            </a:r>
          </a:p>
          <a:p>
            <a:pPr algn="ctr"/>
            <a:r>
              <a:rPr lang="en-US" sz="1200" dirty="0"/>
              <a:t>routing, view, controller, i18n, formatters, models, utils, fragment</a:t>
            </a:r>
          </a:p>
        </p:txBody>
      </p:sp>
      <p:sp>
        <p:nvSpPr>
          <p:cNvPr id="16" name="Arrow: Down 15">
            <a:extLst>
              <a:ext uri="{FF2B5EF4-FFF2-40B4-BE49-F238E27FC236}">
                <a16:creationId xmlns:a16="http://schemas.microsoft.com/office/drawing/2014/main" id="{8B86E4AE-A680-7548-DC6C-B8FBD141580C}"/>
              </a:ext>
            </a:extLst>
          </p:cNvPr>
          <p:cNvSpPr/>
          <p:nvPr/>
        </p:nvSpPr>
        <p:spPr>
          <a:xfrm>
            <a:off x="8677469" y="1693653"/>
            <a:ext cx="298582" cy="19599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E8DD6C6-FAE2-EBD2-A8EF-5BC08DA0CD96}"/>
              </a:ext>
            </a:extLst>
          </p:cNvPr>
          <p:cNvSpPr/>
          <p:nvPr/>
        </p:nvSpPr>
        <p:spPr>
          <a:xfrm>
            <a:off x="7184573" y="3672922"/>
            <a:ext cx="3284373"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u="sng" dirty="0" err="1">
                <a:solidFill>
                  <a:srgbClr val="0096C7"/>
                </a:solidFill>
                <a:effectLst/>
                <a:highlight>
                  <a:srgbClr val="FFFF00"/>
                </a:highlight>
                <a:latin typeface="Roboto" panose="02000000000000000000" pitchFamily="2" charset="0"/>
                <a:hlinkClick r:id="rId5"/>
              </a:rPr>
              <a:t>anubhav</a:t>
            </a:r>
            <a:r>
              <a:rPr lang="en-US" b="0" i="0" u="sng" dirty="0" err="1">
                <a:solidFill>
                  <a:srgbClr val="0096C7"/>
                </a:solidFill>
                <a:effectLst/>
                <a:highlight>
                  <a:srgbClr val="FFFF00"/>
                </a:highlight>
                <a:latin typeface="Roboto" panose="02000000000000000000" pitchFamily="2" charset="0"/>
                <a:hlinkClick r:id="rId5"/>
              </a:rPr>
              <a:t>-basicfiori</a:t>
            </a:r>
            <a:endParaRPr lang="en-US" dirty="0">
              <a:highlight>
                <a:srgbClr val="FFFF00"/>
              </a:highlight>
            </a:endParaRPr>
          </a:p>
        </p:txBody>
      </p:sp>
    </p:spTree>
    <p:extLst>
      <p:ext uri="{BB962C8B-B14F-4D97-AF65-F5344CB8AC3E}">
        <p14:creationId xmlns:p14="http://schemas.microsoft.com/office/powerpoint/2010/main" val="279625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Steps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139321"/>
          </a:xfrm>
          <a:prstGeom prst="rect">
            <a:avLst/>
          </a:prstGeom>
          <a:noFill/>
        </p:spPr>
        <p:txBody>
          <a:bodyPr wrap="square" rtlCol="0">
            <a:spAutoFit/>
          </a:bodyPr>
          <a:lstStyle/>
          <a:p>
            <a:pPr marL="342900" indent="-342900">
              <a:buAutoNum type="arabicPeriod"/>
            </a:pPr>
            <a:r>
              <a:rPr lang="en-IN" dirty="0"/>
              <a:t>Command Pallet and choose explore generator and find </a:t>
            </a:r>
            <a:r>
              <a:rPr lang="en-IN" b="1" dirty="0"/>
              <a:t>Anubhav-</a:t>
            </a:r>
            <a:r>
              <a:rPr lang="en-IN" b="1" dirty="0" err="1"/>
              <a:t>basicfiori</a:t>
            </a:r>
            <a:endParaRPr lang="en-IN" b="1" dirty="0"/>
          </a:p>
          <a:p>
            <a:pPr marL="342900" indent="-342900">
              <a:buAutoNum type="arabicPeriod"/>
            </a:pPr>
            <a:r>
              <a:rPr lang="en-IN" dirty="0"/>
              <a:t>Install the generated and again F1, Run generator</a:t>
            </a:r>
          </a:p>
          <a:p>
            <a:pPr marL="342900" indent="-342900">
              <a:buAutoNum type="arabicPeriod"/>
            </a:pPr>
            <a:r>
              <a:rPr lang="en-IN" dirty="0"/>
              <a:t>Choose generator to create a new Fiori app </a:t>
            </a:r>
            <a:r>
              <a:rPr lang="en-IN" b="1" dirty="0" err="1"/>
              <a:t>myfioriappbase</a:t>
            </a:r>
            <a:endParaRPr lang="en-IN" b="1" dirty="0"/>
          </a:p>
          <a:p>
            <a:pPr marL="342900" indent="-342900">
              <a:buAutoNum type="arabicPeriod"/>
            </a:pPr>
            <a:r>
              <a:rPr lang="en-IN" dirty="0"/>
              <a:t>Make following changes to generated app</a:t>
            </a:r>
          </a:p>
          <a:p>
            <a:pPr marL="800100" lvl="1" indent="-342900">
              <a:buAutoNum type="arabicPeriod"/>
            </a:pPr>
            <a:r>
              <a:rPr lang="en-IN" dirty="0"/>
              <a:t>Remove the dependencies from </a:t>
            </a:r>
            <a:r>
              <a:rPr lang="en-IN" dirty="0" err="1"/>
              <a:t>package.json</a:t>
            </a:r>
            <a:r>
              <a:rPr lang="en-IN" dirty="0"/>
              <a:t> file</a:t>
            </a:r>
          </a:p>
          <a:p>
            <a:pPr marL="800100" lvl="1" indent="-342900">
              <a:buAutoNum type="arabicPeriod"/>
            </a:pPr>
            <a:r>
              <a:rPr lang="en-IN" dirty="0"/>
              <a:t>Remove the routing for trump target</a:t>
            </a:r>
          </a:p>
          <a:p>
            <a:pPr marL="800100" lvl="1" indent="-342900">
              <a:buAutoNum type="arabicPeriod"/>
            </a:pPr>
            <a:r>
              <a:rPr lang="en-IN" dirty="0"/>
              <a:t>Change theme to sap_fiori_3_dark</a:t>
            </a:r>
          </a:p>
          <a:p>
            <a:pPr marL="800100" lvl="1" indent="-342900">
              <a:buAutoNum type="arabicPeriod"/>
            </a:pPr>
            <a:r>
              <a:rPr lang="en-IN" dirty="0"/>
              <a:t>Also add </a:t>
            </a:r>
            <a:r>
              <a:rPr lang="en-IN" dirty="0" err="1"/>
              <a:t>sap.ui.layout</a:t>
            </a:r>
            <a:endParaRPr lang="en-IN" dirty="0"/>
          </a:p>
          <a:p>
            <a:pPr marL="342900" indent="-342900">
              <a:buAutoNum type="arabicPeriod"/>
            </a:pPr>
            <a:r>
              <a:rPr lang="en-IN" dirty="0"/>
              <a:t>Test our app using </a:t>
            </a:r>
            <a:r>
              <a:rPr lang="en-IN" b="1" dirty="0"/>
              <a:t>ui5 serve </a:t>
            </a:r>
            <a:r>
              <a:rPr lang="en-IN" dirty="0"/>
              <a:t>inside the folder. Fiori app is ready to be tested in our local browser.</a:t>
            </a:r>
          </a:p>
          <a:p>
            <a:pPr marL="342900" indent="-342900">
              <a:buAutoNum type="arabicPeriod"/>
            </a:pPr>
            <a:r>
              <a:rPr lang="en-IN" dirty="0"/>
              <a:t>Just copy all the webapp directory content and paste inside the www folder of hybrid app. Delete the index.html from www folder before you paste.</a:t>
            </a:r>
          </a:p>
        </p:txBody>
      </p:sp>
      <p:sp>
        <p:nvSpPr>
          <p:cNvPr id="2" name="Rectangle 1">
            <a:extLst>
              <a:ext uri="{FF2B5EF4-FFF2-40B4-BE49-F238E27FC236}">
                <a16:creationId xmlns:a16="http://schemas.microsoft.com/office/drawing/2014/main" id="{B21BD7DE-2D34-D355-092F-6977FB0FAA73}"/>
              </a:ext>
            </a:extLst>
          </p:cNvPr>
          <p:cNvSpPr/>
          <p:nvPr/>
        </p:nvSpPr>
        <p:spPr>
          <a:xfrm>
            <a:off x="1567543" y="4423586"/>
            <a:ext cx="2519265" cy="1063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 Fiori app</a:t>
            </a:r>
          </a:p>
        </p:txBody>
      </p:sp>
      <p:sp>
        <p:nvSpPr>
          <p:cNvPr id="3" name="Rectangle: Rounded Corners 2">
            <a:extLst>
              <a:ext uri="{FF2B5EF4-FFF2-40B4-BE49-F238E27FC236}">
                <a16:creationId xmlns:a16="http://schemas.microsoft.com/office/drawing/2014/main" id="{7583AF77-09A0-DE21-744C-96E7AE06D1AB}"/>
              </a:ext>
            </a:extLst>
          </p:cNvPr>
          <p:cNvSpPr/>
          <p:nvPr/>
        </p:nvSpPr>
        <p:spPr>
          <a:xfrm>
            <a:off x="7585787" y="3978378"/>
            <a:ext cx="1782147" cy="2688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Rectangle: Rounded Corners 3">
            <a:extLst>
              <a:ext uri="{FF2B5EF4-FFF2-40B4-BE49-F238E27FC236}">
                <a16:creationId xmlns:a16="http://schemas.microsoft.com/office/drawing/2014/main" id="{BF8C58A8-FDB0-3D3A-23FA-ACCF5FF7387B}"/>
              </a:ext>
            </a:extLst>
          </p:cNvPr>
          <p:cNvSpPr/>
          <p:nvPr/>
        </p:nvSpPr>
        <p:spPr>
          <a:xfrm>
            <a:off x="7744408" y="4152122"/>
            <a:ext cx="466531" cy="4012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a:t>
            </a:r>
          </a:p>
        </p:txBody>
      </p:sp>
      <p:cxnSp>
        <p:nvCxnSpPr>
          <p:cNvPr id="7" name="Connector: Elbow 6">
            <a:extLst>
              <a:ext uri="{FF2B5EF4-FFF2-40B4-BE49-F238E27FC236}">
                <a16:creationId xmlns:a16="http://schemas.microsoft.com/office/drawing/2014/main" id="{B0073273-8A2A-6CFD-9451-9AC2F59C4856}"/>
              </a:ext>
            </a:extLst>
          </p:cNvPr>
          <p:cNvCxnSpPr>
            <a:stCxn id="2" idx="3"/>
            <a:endCxn id="4" idx="1"/>
          </p:cNvCxnSpPr>
          <p:nvPr/>
        </p:nvCxnSpPr>
        <p:spPr>
          <a:xfrm flipV="1">
            <a:off x="4086808" y="4352731"/>
            <a:ext cx="3657600" cy="60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B16B38A-1E2A-6FE9-5F25-C04FAE4465FB}"/>
              </a:ext>
            </a:extLst>
          </p:cNvPr>
          <p:cNvSpPr txBox="1"/>
          <p:nvPr/>
        </p:nvSpPr>
        <p:spPr>
          <a:xfrm>
            <a:off x="1406590" y="5613148"/>
            <a:ext cx="6097554" cy="369332"/>
          </a:xfrm>
          <a:prstGeom prst="rect">
            <a:avLst/>
          </a:prstGeom>
          <a:noFill/>
        </p:spPr>
        <p:txBody>
          <a:bodyPr wrap="square">
            <a:spAutoFit/>
          </a:bodyPr>
          <a:lstStyle/>
          <a:p>
            <a:r>
              <a:rPr lang="en-US" b="1" dirty="0"/>
              <a:t>chrome://inspect/#devices</a:t>
            </a:r>
          </a:p>
        </p:txBody>
      </p:sp>
    </p:spTree>
    <p:extLst>
      <p:ext uri="{BB962C8B-B14F-4D97-AF65-F5344CB8AC3E}">
        <p14:creationId xmlns:p14="http://schemas.microsoft.com/office/powerpoint/2010/main" val="2207588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80440-61B7-4FFF-950B-FECF6962A9CF}"/>
              </a:ext>
            </a:extLst>
          </p:cNvPr>
          <p:cNvSpPr>
            <a:spLocks noGrp="1"/>
          </p:cNvSpPr>
          <p:nvPr>
            <p:ph type="title"/>
          </p:nvPr>
        </p:nvSpPr>
        <p:spPr/>
        <p:txBody>
          <a:bodyPr/>
          <a:lstStyle/>
          <a:p>
            <a:r>
              <a:rPr lang="en-US" dirty="0"/>
              <a:t>WHO IS THIS COURSE FOR</a:t>
            </a:r>
          </a:p>
        </p:txBody>
      </p:sp>
      <p:sp>
        <p:nvSpPr>
          <p:cNvPr id="12" name="Slide Number Placeholder 11">
            <a:extLst>
              <a:ext uri="{FF2B5EF4-FFF2-40B4-BE49-F238E27FC236}">
                <a16:creationId xmlns:a16="http://schemas.microsoft.com/office/drawing/2014/main" id="{4B45FC2D-1AA4-4678-A9ED-8C6336EADB37}"/>
              </a:ext>
            </a:extLst>
          </p:cNvPr>
          <p:cNvSpPr>
            <a:spLocks noGrp="1"/>
          </p:cNvSpPr>
          <p:nvPr>
            <p:ph type="sldNum" sz="quarter" idx="12"/>
          </p:nvPr>
        </p:nvSpPr>
        <p:spPr/>
        <p:txBody>
          <a:bodyPr/>
          <a:lstStyle/>
          <a:p>
            <a:fld id="{2EB3F144-34F7-432E-A014-DB82E375E5B7}" type="slidenum">
              <a:rPr lang="en-US" smtClean="0"/>
              <a:t>3</a:t>
            </a:fld>
            <a:endParaRPr lang="en-US"/>
          </a:p>
        </p:txBody>
      </p:sp>
      <p:pic>
        <p:nvPicPr>
          <p:cNvPr id="13" name="Picture Placeholder 12" descr="A person smiling for the camera&#10;&#10;Description automatically generated with medium confidence">
            <a:extLst>
              <a:ext uri="{FF2B5EF4-FFF2-40B4-BE49-F238E27FC236}">
                <a16:creationId xmlns:a16="http://schemas.microsoft.com/office/drawing/2014/main" id="{0B23D5E5-9156-4012-B63B-C2D99871D3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89" r="89"/>
          <a:stretch/>
        </p:blipFill>
        <p:spPr>
          <a:xfrm>
            <a:off x="1819373" y="2257425"/>
            <a:ext cx="1407118" cy="1955346"/>
          </a:xfrm>
          <a:ln>
            <a:solidFill>
              <a:schemeClr val="tx1"/>
            </a:solidFill>
          </a:ln>
        </p:spPr>
      </p:pic>
      <p:pic>
        <p:nvPicPr>
          <p:cNvPr id="15" name="Picture Placeholder 14" descr="A picture containing person&#10;&#10;Description automatically generated">
            <a:extLst>
              <a:ext uri="{FF2B5EF4-FFF2-40B4-BE49-F238E27FC236}">
                <a16:creationId xmlns:a16="http://schemas.microsoft.com/office/drawing/2014/main" id="{EBF51F7C-555C-4C8E-B807-48A86FEA69F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l="52" r="52"/>
          <a:stretch/>
        </p:blipFill>
        <p:spPr>
          <a:xfrm>
            <a:off x="4528476" y="2257425"/>
            <a:ext cx="1407118" cy="1955346"/>
          </a:xfrm>
          <a:ln>
            <a:solidFill>
              <a:schemeClr val="tx1"/>
            </a:solidFill>
          </a:ln>
        </p:spPr>
      </p:pic>
      <p:pic>
        <p:nvPicPr>
          <p:cNvPr id="17" name="Picture Placeholder 16" descr="A person smiling for the camera&#10;&#10;Description automatically generated with medium confidence">
            <a:extLst>
              <a:ext uri="{FF2B5EF4-FFF2-40B4-BE49-F238E27FC236}">
                <a16:creationId xmlns:a16="http://schemas.microsoft.com/office/drawing/2014/main" id="{861A4540-1DE8-41AD-8939-901B934A384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l="89" r="89"/>
          <a:stretch/>
        </p:blipFill>
        <p:spPr>
          <a:xfrm>
            <a:off x="7237579" y="2257425"/>
            <a:ext cx="1407118" cy="1955346"/>
          </a:xfrm>
          <a:ln>
            <a:solidFill>
              <a:schemeClr val="tx1"/>
            </a:solidFill>
          </a:ln>
        </p:spPr>
      </p:pic>
      <p:pic>
        <p:nvPicPr>
          <p:cNvPr id="19" name="Picture Placeholder 18" descr="A picture containing person, wall, clothing, person&#10;&#10;Description automatically generated">
            <a:extLst>
              <a:ext uri="{FF2B5EF4-FFF2-40B4-BE49-F238E27FC236}">
                <a16:creationId xmlns:a16="http://schemas.microsoft.com/office/drawing/2014/main" id="{4BE03626-49C2-4B4E-8D4A-D48D7467D7BE}"/>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a:ext>
            </a:extLst>
          </a:blip>
          <a:srcRect t="48" b="48"/>
          <a:stretch/>
        </p:blipFill>
        <p:spPr>
          <a:xfrm>
            <a:off x="9946682" y="2257425"/>
            <a:ext cx="1407118" cy="1955346"/>
          </a:xfrm>
          <a:ln>
            <a:solidFill>
              <a:schemeClr val="tx1"/>
            </a:solidFill>
          </a:ln>
        </p:spPr>
      </p:pic>
      <p:sp>
        <p:nvSpPr>
          <p:cNvPr id="20" name="Rectangle 19">
            <a:extLst>
              <a:ext uri="{FF2B5EF4-FFF2-40B4-BE49-F238E27FC236}">
                <a16:creationId xmlns:a16="http://schemas.microsoft.com/office/drawing/2014/main" id="{0B981AE9-3A38-438B-8C36-5F97B5824550}"/>
              </a:ext>
            </a:extLst>
          </p:cNvPr>
          <p:cNvSpPr/>
          <p:nvPr/>
        </p:nvSpPr>
        <p:spPr>
          <a:xfrm>
            <a:off x="1217800" y="4417790"/>
            <a:ext cx="73268" cy="763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553ED35-DB11-4A3F-87BC-714DB9AF89BD}"/>
              </a:ext>
            </a:extLst>
          </p:cNvPr>
          <p:cNvSpPr txBox="1"/>
          <p:nvPr/>
        </p:nvSpPr>
        <p:spPr>
          <a:xfrm>
            <a:off x="1349402" y="4417790"/>
            <a:ext cx="2449601" cy="646331"/>
          </a:xfrm>
          <a:prstGeom prst="rect">
            <a:avLst/>
          </a:prstGeom>
          <a:noFill/>
        </p:spPr>
        <p:txBody>
          <a:bodyPr wrap="square">
            <a:spAutoFit/>
          </a:bodyPr>
          <a:lstStyle/>
          <a:p>
            <a:r>
              <a:rPr lang="en-US" b="1" dirty="0"/>
              <a:t>UX Designer – Andrew Shaw</a:t>
            </a:r>
          </a:p>
        </p:txBody>
      </p:sp>
      <p:sp>
        <p:nvSpPr>
          <p:cNvPr id="21" name="Rectangle 20">
            <a:extLst>
              <a:ext uri="{FF2B5EF4-FFF2-40B4-BE49-F238E27FC236}">
                <a16:creationId xmlns:a16="http://schemas.microsoft.com/office/drawing/2014/main" id="{C021ED38-6FCF-4F69-B311-F4554317E801}"/>
              </a:ext>
            </a:extLst>
          </p:cNvPr>
          <p:cNvSpPr/>
          <p:nvPr/>
        </p:nvSpPr>
        <p:spPr>
          <a:xfrm>
            <a:off x="3923771" y="4417790"/>
            <a:ext cx="73268" cy="763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5B667BA-72AF-47E1-84B6-27546A979E87}"/>
              </a:ext>
            </a:extLst>
          </p:cNvPr>
          <p:cNvSpPr txBox="1"/>
          <p:nvPr/>
        </p:nvSpPr>
        <p:spPr>
          <a:xfrm>
            <a:off x="4054189" y="4417790"/>
            <a:ext cx="2150140" cy="646331"/>
          </a:xfrm>
          <a:prstGeom prst="rect">
            <a:avLst/>
          </a:prstGeom>
          <a:noFill/>
        </p:spPr>
        <p:txBody>
          <a:bodyPr wrap="square">
            <a:spAutoFit/>
          </a:bodyPr>
          <a:lstStyle/>
          <a:p>
            <a:r>
              <a:rPr lang="en-US" b="1" dirty="0"/>
              <a:t>Technical Advocate – Larry </a:t>
            </a:r>
          </a:p>
        </p:txBody>
      </p:sp>
      <p:sp>
        <p:nvSpPr>
          <p:cNvPr id="22" name="Rectangle 21">
            <a:extLst>
              <a:ext uri="{FF2B5EF4-FFF2-40B4-BE49-F238E27FC236}">
                <a16:creationId xmlns:a16="http://schemas.microsoft.com/office/drawing/2014/main" id="{D7A0A131-B312-4210-9714-4A8D96877E0D}"/>
              </a:ext>
            </a:extLst>
          </p:cNvPr>
          <p:cNvSpPr/>
          <p:nvPr/>
        </p:nvSpPr>
        <p:spPr>
          <a:xfrm>
            <a:off x="6628557" y="4417790"/>
            <a:ext cx="73268" cy="763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A11A502-0BC8-43FA-AB6E-52036D5D5D6B}"/>
              </a:ext>
            </a:extLst>
          </p:cNvPr>
          <p:cNvSpPr txBox="1"/>
          <p:nvPr/>
        </p:nvSpPr>
        <p:spPr>
          <a:xfrm>
            <a:off x="6764623" y="4417790"/>
            <a:ext cx="1881188" cy="646331"/>
          </a:xfrm>
          <a:prstGeom prst="rect">
            <a:avLst/>
          </a:prstGeom>
          <a:noFill/>
        </p:spPr>
        <p:txBody>
          <a:bodyPr wrap="square">
            <a:spAutoFit/>
          </a:bodyPr>
          <a:lstStyle/>
          <a:p>
            <a:r>
              <a:rPr lang="en-US" b="1" dirty="0"/>
              <a:t>Fresher – Johns Peter</a:t>
            </a:r>
          </a:p>
        </p:txBody>
      </p:sp>
      <p:sp>
        <p:nvSpPr>
          <p:cNvPr id="23" name="Rectangle 22">
            <a:extLst>
              <a:ext uri="{FF2B5EF4-FFF2-40B4-BE49-F238E27FC236}">
                <a16:creationId xmlns:a16="http://schemas.microsoft.com/office/drawing/2014/main" id="{91EC8404-BE5F-44EF-8E67-E8288C7FF4F2}"/>
              </a:ext>
            </a:extLst>
          </p:cNvPr>
          <p:cNvSpPr/>
          <p:nvPr/>
        </p:nvSpPr>
        <p:spPr>
          <a:xfrm>
            <a:off x="9266549" y="4417790"/>
            <a:ext cx="86912" cy="804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F318BE9-0547-4DC4-B204-35F2D2728867}"/>
              </a:ext>
            </a:extLst>
          </p:cNvPr>
          <p:cNvSpPr txBox="1"/>
          <p:nvPr/>
        </p:nvSpPr>
        <p:spPr>
          <a:xfrm>
            <a:off x="9338992" y="4417790"/>
            <a:ext cx="2982344" cy="646331"/>
          </a:xfrm>
          <a:prstGeom prst="rect">
            <a:avLst/>
          </a:prstGeom>
          <a:noFill/>
        </p:spPr>
        <p:txBody>
          <a:bodyPr wrap="square">
            <a:spAutoFit/>
          </a:bodyPr>
          <a:lstStyle/>
          <a:p>
            <a:r>
              <a:rPr lang="en-US" b="1" dirty="0"/>
              <a:t>Jeon Brown – Application Developer</a:t>
            </a:r>
          </a:p>
        </p:txBody>
      </p:sp>
      <p:sp>
        <p:nvSpPr>
          <p:cNvPr id="2" name="TextBox 1">
            <a:extLst>
              <a:ext uri="{FF2B5EF4-FFF2-40B4-BE49-F238E27FC236}">
                <a16:creationId xmlns:a16="http://schemas.microsoft.com/office/drawing/2014/main" id="{E9686838-EC62-4A96-BD70-A9D87256E829}"/>
              </a:ext>
            </a:extLst>
          </p:cNvPr>
          <p:cNvSpPr txBox="1"/>
          <p:nvPr/>
        </p:nvSpPr>
        <p:spPr>
          <a:xfrm>
            <a:off x="1296194" y="5006929"/>
            <a:ext cx="1881188" cy="1754326"/>
          </a:xfrm>
          <a:prstGeom prst="rect">
            <a:avLst/>
          </a:prstGeom>
          <a:noFill/>
        </p:spPr>
        <p:txBody>
          <a:bodyPr wrap="square" rtlCol="0">
            <a:spAutoFit/>
          </a:bodyPr>
          <a:lstStyle/>
          <a:p>
            <a:r>
              <a:rPr lang="en-US" dirty="0"/>
              <a:t>A UX Designer, she would like to start development of UI5 applications</a:t>
            </a:r>
          </a:p>
          <a:p>
            <a:endParaRPr lang="en-IN" dirty="0"/>
          </a:p>
        </p:txBody>
      </p:sp>
      <p:sp>
        <p:nvSpPr>
          <p:cNvPr id="18" name="TextBox 17">
            <a:extLst>
              <a:ext uri="{FF2B5EF4-FFF2-40B4-BE49-F238E27FC236}">
                <a16:creationId xmlns:a16="http://schemas.microsoft.com/office/drawing/2014/main" id="{8B70F57A-F5B4-43F2-AF76-769615BD95FE}"/>
              </a:ext>
            </a:extLst>
          </p:cNvPr>
          <p:cNvSpPr txBox="1"/>
          <p:nvPr/>
        </p:nvSpPr>
        <p:spPr>
          <a:xfrm>
            <a:off x="3980079" y="5064121"/>
            <a:ext cx="2357869" cy="1477328"/>
          </a:xfrm>
          <a:prstGeom prst="rect">
            <a:avLst/>
          </a:prstGeom>
          <a:noFill/>
        </p:spPr>
        <p:txBody>
          <a:bodyPr wrap="square">
            <a:spAutoFit/>
          </a:bodyPr>
          <a:lstStyle/>
          <a:p>
            <a:r>
              <a:rPr lang="en-US" dirty="0"/>
              <a:t>Working in industry with other UI technology and want to be a UI developer with SAPUI5</a:t>
            </a:r>
          </a:p>
        </p:txBody>
      </p:sp>
      <p:sp>
        <p:nvSpPr>
          <p:cNvPr id="24" name="TextBox 23">
            <a:extLst>
              <a:ext uri="{FF2B5EF4-FFF2-40B4-BE49-F238E27FC236}">
                <a16:creationId xmlns:a16="http://schemas.microsoft.com/office/drawing/2014/main" id="{DCCFFB1A-073F-4878-AC44-66B547389A44}"/>
              </a:ext>
            </a:extLst>
          </p:cNvPr>
          <p:cNvSpPr txBox="1"/>
          <p:nvPr/>
        </p:nvSpPr>
        <p:spPr>
          <a:xfrm>
            <a:off x="9472611" y="5056621"/>
            <a:ext cx="2339175" cy="1200329"/>
          </a:xfrm>
          <a:prstGeom prst="rect">
            <a:avLst/>
          </a:prstGeom>
          <a:noFill/>
        </p:spPr>
        <p:txBody>
          <a:bodyPr wrap="square">
            <a:spAutoFit/>
          </a:bodyPr>
          <a:lstStyle/>
          <a:p>
            <a:r>
              <a:rPr lang="en-US" dirty="0"/>
              <a:t>Working as an ABAP consultant, want to build apps on ECC or S/4HANA</a:t>
            </a:r>
          </a:p>
        </p:txBody>
      </p:sp>
      <p:sp>
        <p:nvSpPr>
          <p:cNvPr id="25" name="TextBox 24">
            <a:extLst>
              <a:ext uri="{FF2B5EF4-FFF2-40B4-BE49-F238E27FC236}">
                <a16:creationId xmlns:a16="http://schemas.microsoft.com/office/drawing/2014/main" id="{5CE96C1A-D290-48A4-8AD6-1C33AC542F94}"/>
              </a:ext>
            </a:extLst>
          </p:cNvPr>
          <p:cNvSpPr txBox="1"/>
          <p:nvPr/>
        </p:nvSpPr>
        <p:spPr>
          <a:xfrm>
            <a:off x="6755566" y="5056621"/>
            <a:ext cx="2165808" cy="1200329"/>
          </a:xfrm>
          <a:prstGeom prst="rect">
            <a:avLst/>
          </a:prstGeom>
          <a:noFill/>
        </p:spPr>
        <p:txBody>
          <a:bodyPr wrap="square">
            <a:spAutoFit/>
          </a:bodyPr>
          <a:lstStyle/>
          <a:p>
            <a:r>
              <a:rPr lang="en-US" dirty="0"/>
              <a:t>Fresher with no experience, and aspire to become a full stack developer</a:t>
            </a:r>
          </a:p>
        </p:txBody>
      </p:sp>
      <p:pic>
        <p:nvPicPr>
          <p:cNvPr id="26" name="Picture 25">
            <a:extLst>
              <a:ext uri="{FF2B5EF4-FFF2-40B4-BE49-F238E27FC236}">
                <a16:creationId xmlns:a16="http://schemas.microsoft.com/office/drawing/2014/main" id="{1B3D5A5E-0022-431D-9111-04F69D9452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53800" y="97799"/>
            <a:ext cx="713433" cy="704661"/>
          </a:xfrm>
          <a:prstGeom prst="rect">
            <a:avLst/>
          </a:prstGeom>
        </p:spPr>
      </p:pic>
      <p:sp>
        <p:nvSpPr>
          <p:cNvPr id="9" name="Rectangle 8">
            <a:extLst>
              <a:ext uri="{FF2B5EF4-FFF2-40B4-BE49-F238E27FC236}">
                <a16:creationId xmlns:a16="http://schemas.microsoft.com/office/drawing/2014/main" id="{E007EA76-0598-4EDB-BBB9-2C0C34EFFB6A}"/>
              </a:ext>
            </a:extLst>
          </p:cNvPr>
          <p:cNvSpPr/>
          <p:nvPr/>
        </p:nvSpPr>
        <p:spPr>
          <a:xfrm>
            <a:off x="122548" y="311085"/>
            <a:ext cx="526650" cy="428919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BA153930-2020-46F1-810F-3E8A26E9C94C}"/>
              </a:ext>
            </a:extLst>
          </p:cNvPr>
          <p:cNvSpPr txBox="1"/>
          <p:nvPr/>
        </p:nvSpPr>
        <p:spPr>
          <a:xfrm rot="16200000">
            <a:off x="-2006479" y="2037655"/>
            <a:ext cx="4663586" cy="461665"/>
          </a:xfrm>
          <a:prstGeom prst="rect">
            <a:avLst/>
          </a:prstGeom>
          <a:noFill/>
        </p:spPr>
        <p:txBody>
          <a:bodyPr wrap="square">
            <a:spAutoFit/>
          </a:bodyPr>
          <a:lstStyle/>
          <a:p>
            <a:r>
              <a:rPr lang="en-US" sz="2400" b="1" dirty="0"/>
              <a:t>www.anubhavtrainings.com</a:t>
            </a:r>
            <a:endParaRPr lang="en-IN" sz="2400" b="1" dirty="0"/>
          </a:p>
        </p:txBody>
      </p:sp>
    </p:spTree>
    <p:extLst>
      <p:ext uri="{BB962C8B-B14F-4D97-AF65-F5344CB8AC3E}">
        <p14:creationId xmlns:p14="http://schemas.microsoft.com/office/powerpoint/2010/main" val="2397136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Bootstrap challenge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1477328"/>
          </a:xfrm>
          <a:prstGeom prst="rect">
            <a:avLst/>
          </a:prstGeom>
          <a:noFill/>
        </p:spPr>
        <p:txBody>
          <a:bodyPr wrap="square" rtlCol="0">
            <a:spAutoFit/>
          </a:bodyPr>
          <a:lstStyle/>
          <a:p>
            <a:r>
              <a:rPr lang="en-IN" dirty="0"/>
              <a:t>When we build Fiori app, we have the bootstrap code to download ui5 framework from sap website. This will cause 2 challenges</a:t>
            </a:r>
          </a:p>
          <a:p>
            <a:pPr marL="342900" indent="-342900">
              <a:buAutoNum type="arabicPeriod"/>
            </a:pPr>
            <a:r>
              <a:rPr lang="en-IN" dirty="0"/>
              <a:t>If the user is offline, the bootstrap wont download and eventually our app wont work</a:t>
            </a:r>
          </a:p>
          <a:p>
            <a:pPr marL="342900" indent="-342900">
              <a:buAutoNum type="arabicPeriod"/>
            </a:pPr>
            <a:r>
              <a:rPr lang="en-IN" dirty="0"/>
              <a:t>Lets say sap made some critical changes to their latest ui5 version which breaks somethings, app will stop working.</a:t>
            </a:r>
          </a:p>
          <a:p>
            <a:pPr marL="342900" indent="-342900">
              <a:buAutoNum type="arabicPeriod"/>
            </a:pPr>
            <a:r>
              <a:rPr lang="en-IN" dirty="0"/>
              <a:t>App becomes slow to start because it has to first download the ui5 </a:t>
            </a:r>
            <a:r>
              <a:rPr lang="en-IN"/>
              <a:t>libraries from internet.</a:t>
            </a:r>
            <a:endParaRPr lang="en-IN" dirty="0"/>
          </a:p>
        </p:txBody>
      </p:sp>
      <p:sp>
        <p:nvSpPr>
          <p:cNvPr id="2" name="Rectangle 1">
            <a:extLst>
              <a:ext uri="{FF2B5EF4-FFF2-40B4-BE49-F238E27FC236}">
                <a16:creationId xmlns:a16="http://schemas.microsoft.com/office/drawing/2014/main" id="{1619AC94-F7D4-5CA9-65DB-E42F510661FF}"/>
              </a:ext>
            </a:extLst>
          </p:cNvPr>
          <p:cNvSpPr/>
          <p:nvPr/>
        </p:nvSpPr>
        <p:spPr>
          <a:xfrm>
            <a:off x="1156996" y="3853543"/>
            <a:ext cx="2118049" cy="849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Fiori</a:t>
            </a:r>
          </a:p>
        </p:txBody>
      </p:sp>
      <p:sp>
        <p:nvSpPr>
          <p:cNvPr id="3" name="Thought Bubble: Cloud 2">
            <a:extLst>
              <a:ext uri="{FF2B5EF4-FFF2-40B4-BE49-F238E27FC236}">
                <a16:creationId xmlns:a16="http://schemas.microsoft.com/office/drawing/2014/main" id="{37267F66-40F0-13C4-F468-76CA87AF7055}"/>
              </a:ext>
            </a:extLst>
          </p:cNvPr>
          <p:cNvSpPr/>
          <p:nvPr/>
        </p:nvSpPr>
        <p:spPr>
          <a:xfrm>
            <a:off x="6568751" y="2715208"/>
            <a:ext cx="1828800" cy="970384"/>
          </a:xfrm>
          <a:prstGeom prst="cloudCallout">
            <a:avLst>
              <a:gd name="adj1" fmla="val -14200"/>
              <a:gd name="adj2" fmla="val 3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framework</a:t>
            </a:r>
          </a:p>
        </p:txBody>
      </p:sp>
      <p:cxnSp>
        <p:nvCxnSpPr>
          <p:cNvPr id="5" name="Connector: Elbow 4">
            <a:extLst>
              <a:ext uri="{FF2B5EF4-FFF2-40B4-BE49-F238E27FC236}">
                <a16:creationId xmlns:a16="http://schemas.microsoft.com/office/drawing/2014/main" id="{5AB1234D-D178-1BF8-C618-104BA367B400}"/>
              </a:ext>
            </a:extLst>
          </p:cNvPr>
          <p:cNvCxnSpPr>
            <a:stCxn id="2" idx="0"/>
            <a:endCxn id="3" idx="0"/>
          </p:cNvCxnSpPr>
          <p:nvPr/>
        </p:nvCxnSpPr>
        <p:spPr>
          <a:xfrm rot="5400000" flipH="1" flipV="1">
            <a:off x="4028492" y="1313284"/>
            <a:ext cx="727788" cy="43527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748ECCA-6EB8-CA3E-3473-35C9B198ACF9}"/>
              </a:ext>
            </a:extLst>
          </p:cNvPr>
          <p:cNvCxnSpPr/>
          <p:nvPr/>
        </p:nvCxnSpPr>
        <p:spPr>
          <a:xfrm flipH="1">
            <a:off x="3275045" y="3429000"/>
            <a:ext cx="3377682"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1357ACE-5B1D-5F6B-1524-4638052F3413}"/>
              </a:ext>
            </a:extLst>
          </p:cNvPr>
          <p:cNvSpPr/>
          <p:nvPr/>
        </p:nvSpPr>
        <p:spPr>
          <a:xfrm>
            <a:off x="2307771" y="4444922"/>
            <a:ext cx="839755" cy="57003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139E81A-4DCF-E20C-A5F0-322D4E1D150C}"/>
              </a:ext>
            </a:extLst>
          </p:cNvPr>
          <p:cNvSpPr/>
          <p:nvPr/>
        </p:nvSpPr>
        <p:spPr>
          <a:xfrm>
            <a:off x="6778690" y="4505327"/>
            <a:ext cx="1408922" cy="1156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npm</a:t>
            </a:r>
            <a:endParaRPr lang="en-US" dirty="0"/>
          </a:p>
        </p:txBody>
      </p:sp>
      <p:sp>
        <p:nvSpPr>
          <p:cNvPr id="9" name="Oval 8">
            <a:extLst>
              <a:ext uri="{FF2B5EF4-FFF2-40B4-BE49-F238E27FC236}">
                <a16:creationId xmlns:a16="http://schemas.microsoft.com/office/drawing/2014/main" id="{0062540F-177C-BA01-8A8C-F361485D57D5}"/>
              </a:ext>
            </a:extLst>
          </p:cNvPr>
          <p:cNvSpPr/>
          <p:nvPr/>
        </p:nvSpPr>
        <p:spPr>
          <a:xfrm>
            <a:off x="7654213" y="4417610"/>
            <a:ext cx="839755" cy="57003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quot;Not Allowed&quot; Symbol 12">
            <a:extLst>
              <a:ext uri="{FF2B5EF4-FFF2-40B4-BE49-F238E27FC236}">
                <a16:creationId xmlns:a16="http://schemas.microsoft.com/office/drawing/2014/main" id="{8F7AE866-8497-E256-A5FF-28619A4112C3}"/>
              </a:ext>
            </a:extLst>
          </p:cNvPr>
          <p:cNvSpPr/>
          <p:nvPr/>
        </p:nvSpPr>
        <p:spPr>
          <a:xfrm>
            <a:off x="4392386" y="2855167"/>
            <a:ext cx="1038030" cy="970384"/>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782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Steps – Locally getting ui5 resources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4801314"/>
          </a:xfrm>
          <a:prstGeom prst="rect">
            <a:avLst/>
          </a:prstGeom>
          <a:noFill/>
        </p:spPr>
        <p:txBody>
          <a:bodyPr wrap="square" rtlCol="0">
            <a:spAutoFit/>
          </a:bodyPr>
          <a:lstStyle/>
          <a:p>
            <a:pPr marL="342900" indent="-342900">
              <a:buAutoNum type="arabicPeriod"/>
            </a:pPr>
            <a:r>
              <a:rPr lang="en-IN" dirty="0"/>
              <a:t>Open terminal and navigate to base ui5 application</a:t>
            </a:r>
          </a:p>
          <a:p>
            <a:pPr marL="342900" indent="-342900">
              <a:buAutoNum type="arabicPeriod"/>
            </a:pPr>
            <a:r>
              <a:rPr lang="en-IN" dirty="0"/>
              <a:t>Add the sapui5/open ui5 to our project dependency – </a:t>
            </a:r>
            <a:r>
              <a:rPr lang="en-IN" b="1" dirty="0"/>
              <a:t>ui5 use openui5</a:t>
            </a:r>
          </a:p>
          <a:p>
            <a:pPr marL="342900" indent="-342900">
              <a:buAutoNum type="arabicPeriod"/>
            </a:pPr>
            <a:r>
              <a:rPr lang="en-IN" dirty="0"/>
              <a:t>Add the dependent libraries which needs to be downloaded from </a:t>
            </a:r>
            <a:r>
              <a:rPr lang="en-IN" dirty="0" err="1"/>
              <a:t>npm</a:t>
            </a:r>
            <a:r>
              <a:rPr lang="en-IN" dirty="0"/>
              <a:t> website – </a:t>
            </a:r>
            <a:r>
              <a:rPr lang="en-IN" b="1" dirty="0"/>
              <a:t>ui5 add </a:t>
            </a:r>
            <a:r>
              <a:rPr lang="en-IN" b="1" dirty="0" err="1"/>
              <a:t>sap.ui.core</a:t>
            </a:r>
            <a:r>
              <a:rPr lang="en-IN" b="1" dirty="0"/>
              <a:t> </a:t>
            </a:r>
            <a:r>
              <a:rPr lang="en-IN" b="1" dirty="0" err="1"/>
              <a:t>sap.m</a:t>
            </a:r>
            <a:r>
              <a:rPr lang="en-IN" b="1" dirty="0"/>
              <a:t> </a:t>
            </a:r>
            <a:r>
              <a:rPr lang="en-IN" b="1" dirty="0" err="1"/>
              <a:t>sap.ui.layout</a:t>
            </a:r>
            <a:r>
              <a:rPr lang="en-IN" b="1" dirty="0"/>
              <a:t> themelib_sap_fiori_3</a:t>
            </a:r>
          </a:p>
          <a:p>
            <a:pPr marL="342900" indent="-342900">
              <a:buAutoNum type="arabicPeriod"/>
            </a:pPr>
            <a:r>
              <a:rPr lang="en-IN" dirty="0"/>
              <a:t>We can cross check the ui5.yaml</a:t>
            </a:r>
          </a:p>
          <a:p>
            <a:pPr marL="342900" indent="-342900">
              <a:buAutoNum type="arabicPeriod"/>
            </a:pPr>
            <a:r>
              <a:rPr lang="en-IN" dirty="0"/>
              <a:t>Go ahead and build our project – </a:t>
            </a:r>
            <a:r>
              <a:rPr lang="en-IN" b="1" dirty="0"/>
              <a:t>ui5 build self-contained –all</a:t>
            </a:r>
          </a:p>
          <a:p>
            <a:pPr marL="342900" indent="-342900">
              <a:buAutoNum type="arabicPeriod"/>
            </a:pPr>
            <a:r>
              <a:rPr lang="en-IN" dirty="0"/>
              <a:t>Download all these dependencies from node and create a </a:t>
            </a:r>
            <a:r>
              <a:rPr lang="en-IN" b="1" dirty="0" err="1"/>
              <a:t>dist</a:t>
            </a:r>
            <a:r>
              <a:rPr lang="en-IN" b="1" dirty="0"/>
              <a:t>/resource </a:t>
            </a:r>
            <a:r>
              <a:rPr lang="en-IN" dirty="0"/>
              <a:t>folder in our local machine which has all the dependencies required to run our project</a:t>
            </a:r>
          </a:p>
          <a:p>
            <a:pPr marL="342900" indent="-342900">
              <a:buAutoNum type="arabicPeriod"/>
            </a:pPr>
            <a:r>
              <a:rPr lang="en-IN" dirty="0"/>
              <a:t>We need to change our bootstrap to connect to local resources for ui5 – index.html and change the resource path to local</a:t>
            </a:r>
          </a:p>
          <a:p>
            <a:pPr marL="342900" indent="-342900">
              <a:buAutoNum type="arabicPeriod"/>
            </a:pPr>
            <a:r>
              <a:rPr lang="en-IN" dirty="0"/>
              <a:t>Created a </a:t>
            </a:r>
            <a:r>
              <a:rPr lang="en-IN" b="1" dirty="0"/>
              <a:t>ui5-dist.yaml </a:t>
            </a:r>
            <a:r>
              <a:rPr lang="en-IN" dirty="0"/>
              <a:t>by copy from ui5.yaml and then we add below content</a:t>
            </a:r>
          </a:p>
          <a:p>
            <a:r>
              <a:rPr lang="en-US" b="0" dirty="0">
                <a:solidFill>
                  <a:srgbClr val="569CD6"/>
                </a:solidFill>
                <a:effectLst/>
                <a:latin typeface="Consolas" panose="020B0609020204030204" pitchFamily="49" charset="0"/>
              </a:rPr>
              <a:t>resources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configuration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paths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webapp</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dist</a:t>
            </a:r>
            <a:endParaRPr lang="en-US" b="0" dirty="0">
              <a:solidFill>
                <a:srgbClr val="D4D4D4"/>
              </a:solidFill>
              <a:effectLst/>
              <a:latin typeface="Consolas" panose="020B0609020204030204" pitchFamily="49" charset="0"/>
            </a:endParaRPr>
          </a:p>
          <a:p>
            <a:r>
              <a:rPr lang="en-IN" dirty="0"/>
              <a:t>9.   Finally we test our app with </a:t>
            </a:r>
            <a:r>
              <a:rPr lang="en-IN" dirty="0" err="1"/>
              <a:t>dist</a:t>
            </a:r>
            <a:r>
              <a:rPr lang="en-IN" dirty="0"/>
              <a:t> folder </a:t>
            </a:r>
            <a:r>
              <a:rPr lang="en-IN" b="1" dirty="0"/>
              <a:t>- </a:t>
            </a:r>
            <a:r>
              <a:rPr lang="it-IT" b="1" dirty="0"/>
              <a:t>ui5 serve --config ui5-dist.yaml</a:t>
            </a:r>
            <a:endParaRPr lang="en-IN" b="1" dirty="0"/>
          </a:p>
          <a:p>
            <a:r>
              <a:rPr lang="en-IN" dirty="0"/>
              <a:t>Documentation - </a:t>
            </a:r>
            <a:r>
              <a:rPr lang="en-IN" dirty="0">
                <a:hlinkClick r:id="rId4"/>
              </a:rPr>
              <a:t>https://sap.github.io/ui5-tooling/</a:t>
            </a:r>
            <a:endParaRPr lang="en-IN" dirty="0"/>
          </a:p>
          <a:p>
            <a:endParaRPr lang="en-IN" dirty="0"/>
          </a:p>
        </p:txBody>
      </p:sp>
    </p:spTree>
    <p:extLst>
      <p:ext uri="{BB962C8B-B14F-4D97-AF65-F5344CB8AC3E}">
        <p14:creationId xmlns:p14="http://schemas.microsoft.com/office/powerpoint/2010/main" val="3897371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Aspects of improving performance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646331"/>
          </a:xfrm>
          <a:prstGeom prst="rect">
            <a:avLst/>
          </a:prstGeom>
          <a:noFill/>
        </p:spPr>
        <p:txBody>
          <a:bodyPr wrap="square" rtlCol="0">
            <a:spAutoFit/>
          </a:bodyPr>
          <a:lstStyle/>
          <a:p>
            <a:pPr marL="285750" indent="-285750">
              <a:buFontTx/>
              <a:buChar char="-"/>
            </a:pPr>
            <a:r>
              <a:rPr lang="en-IN" dirty="0"/>
              <a:t>The application code - we have controller, views, manifest, fragments, </a:t>
            </a:r>
            <a:r>
              <a:rPr lang="en-IN" dirty="0" err="1"/>
              <a:t>js</a:t>
            </a:r>
            <a:r>
              <a:rPr lang="en-IN" dirty="0"/>
              <a:t>, dependencies,….</a:t>
            </a:r>
          </a:p>
          <a:p>
            <a:pPr marL="285750" indent="-285750">
              <a:buFontTx/>
              <a:buChar char="-"/>
            </a:pPr>
            <a:r>
              <a:rPr lang="en-IN" dirty="0"/>
              <a:t>UI5 resources – libraries, themes etc.</a:t>
            </a:r>
          </a:p>
        </p:txBody>
      </p:sp>
      <p:sp>
        <p:nvSpPr>
          <p:cNvPr id="2" name="Rectangle 1">
            <a:extLst>
              <a:ext uri="{FF2B5EF4-FFF2-40B4-BE49-F238E27FC236}">
                <a16:creationId xmlns:a16="http://schemas.microsoft.com/office/drawing/2014/main" id="{6F7CA680-4E97-F97B-6882-4A14DD8848AA}"/>
              </a:ext>
            </a:extLst>
          </p:cNvPr>
          <p:cNvSpPr/>
          <p:nvPr/>
        </p:nvSpPr>
        <p:spPr>
          <a:xfrm>
            <a:off x="858416" y="2024743"/>
            <a:ext cx="2062066" cy="373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3" name="Rectangle 2">
            <a:extLst>
              <a:ext uri="{FF2B5EF4-FFF2-40B4-BE49-F238E27FC236}">
                <a16:creationId xmlns:a16="http://schemas.microsoft.com/office/drawing/2014/main" id="{D4BA5487-CE10-3DC2-7443-A71B494E0E5C}"/>
              </a:ext>
            </a:extLst>
          </p:cNvPr>
          <p:cNvSpPr/>
          <p:nvPr/>
        </p:nvSpPr>
        <p:spPr>
          <a:xfrm>
            <a:off x="858416" y="2490343"/>
            <a:ext cx="2062066" cy="373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4" name="Rectangle 3">
            <a:extLst>
              <a:ext uri="{FF2B5EF4-FFF2-40B4-BE49-F238E27FC236}">
                <a16:creationId xmlns:a16="http://schemas.microsoft.com/office/drawing/2014/main" id="{EF6CFFD3-2884-0754-2AA1-D35FF1F34ABE}"/>
              </a:ext>
            </a:extLst>
          </p:cNvPr>
          <p:cNvSpPr/>
          <p:nvPr/>
        </p:nvSpPr>
        <p:spPr>
          <a:xfrm>
            <a:off x="858416" y="2955943"/>
            <a:ext cx="2062066" cy="373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i18n</a:t>
            </a:r>
          </a:p>
        </p:txBody>
      </p:sp>
      <p:sp>
        <p:nvSpPr>
          <p:cNvPr id="5" name="Rectangle 4">
            <a:extLst>
              <a:ext uri="{FF2B5EF4-FFF2-40B4-BE49-F238E27FC236}">
                <a16:creationId xmlns:a16="http://schemas.microsoft.com/office/drawing/2014/main" id="{C04412E1-D694-08A8-D23E-959BC904AECE}"/>
              </a:ext>
            </a:extLst>
          </p:cNvPr>
          <p:cNvSpPr/>
          <p:nvPr/>
        </p:nvSpPr>
        <p:spPr>
          <a:xfrm>
            <a:off x="858416" y="3456938"/>
            <a:ext cx="2062066" cy="373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js</a:t>
            </a:r>
            <a:endParaRPr lang="en-US" dirty="0"/>
          </a:p>
        </p:txBody>
      </p:sp>
      <p:sp>
        <p:nvSpPr>
          <p:cNvPr id="7" name="Rectangle 6">
            <a:extLst>
              <a:ext uri="{FF2B5EF4-FFF2-40B4-BE49-F238E27FC236}">
                <a16:creationId xmlns:a16="http://schemas.microsoft.com/office/drawing/2014/main" id="{5B7D2D46-F0D5-AACC-C895-144D7A07E757}"/>
              </a:ext>
            </a:extLst>
          </p:cNvPr>
          <p:cNvSpPr/>
          <p:nvPr/>
        </p:nvSpPr>
        <p:spPr>
          <a:xfrm>
            <a:off x="858416" y="3966441"/>
            <a:ext cx="2062066" cy="373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fragments</a:t>
            </a:r>
          </a:p>
        </p:txBody>
      </p:sp>
      <p:grpSp>
        <p:nvGrpSpPr>
          <p:cNvPr id="182" name="Group 181">
            <a:extLst>
              <a:ext uri="{FF2B5EF4-FFF2-40B4-BE49-F238E27FC236}">
                <a16:creationId xmlns:a16="http://schemas.microsoft.com/office/drawing/2014/main" id="{D6048E7E-7286-D475-2DEF-CF293E189C2C}"/>
              </a:ext>
            </a:extLst>
          </p:cNvPr>
          <p:cNvGrpSpPr/>
          <p:nvPr/>
        </p:nvGrpSpPr>
        <p:grpSpPr>
          <a:xfrm>
            <a:off x="652136" y="1056710"/>
            <a:ext cx="11420640" cy="5251680"/>
            <a:chOff x="652136" y="1056710"/>
            <a:chExt cx="11420640" cy="5251680"/>
          </a:xfrm>
        </p:grpSpPr>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D2332547-07D6-9C14-13EC-FB809D18C906}"/>
                    </a:ext>
                  </a:extLst>
                </p14:cNvPr>
                <p14:cNvContentPartPr/>
                <p14:nvPr/>
              </p14:nvContentPartPr>
              <p14:xfrm>
                <a:off x="2816816" y="5591630"/>
                <a:ext cx="370440" cy="42840"/>
              </p14:xfrm>
            </p:contentPart>
          </mc:Choice>
          <mc:Fallback xmlns="">
            <p:pic>
              <p:nvPicPr>
                <p:cNvPr id="39" name="Ink 38">
                  <a:extLst>
                    <a:ext uri="{FF2B5EF4-FFF2-40B4-BE49-F238E27FC236}">
                      <a16:creationId xmlns:a16="http://schemas.microsoft.com/office/drawing/2014/main" id="{D2332547-07D6-9C14-13EC-FB809D18C906}"/>
                    </a:ext>
                  </a:extLst>
                </p:cNvPr>
                <p:cNvPicPr/>
                <p:nvPr/>
              </p:nvPicPr>
              <p:blipFill>
                <a:blip r:embed="rId5"/>
                <a:stretch>
                  <a:fillRect/>
                </a:stretch>
              </p:blipFill>
              <p:spPr>
                <a:xfrm>
                  <a:off x="2808176" y="5582990"/>
                  <a:ext cx="3880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E10800DD-3F1D-4010-19F7-906F45BCAF5F}"/>
                    </a:ext>
                  </a:extLst>
                </p14:cNvPr>
                <p14:cNvContentPartPr/>
                <p14:nvPr/>
              </p14:nvContentPartPr>
              <p14:xfrm>
                <a:off x="2808176" y="5831390"/>
                <a:ext cx="343800" cy="10440"/>
              </p14:xfrm>
            </p:contentPart>
          </mc:Choice>
          <mc:Fallback xmlns="">
            <p:pic>
              <p:nvPicPr>
                <p:cNvPr id="40" name="Ink 39">
                  <a:extLst>
                    <a:ext uri="{FF2B5EF4-FFF2-40B4-BE49-F238E27FC236}">
                      <a16:creationId xmlns:a16="http://schemas.microsoft.com/office/drawing/2014/main" id="{E10800DD-3F1D-4010-19F7-906F45BCAF5F}"/>
                    </a:ext>
                  </a:extLst>
                </p:cNvPr>
                <p:cNvPicPr/>
                <p:nvPr/>
              </p:nvPicPr>
              <p:blipFill>
                <a:blip r:embed="rId7"/>
                <a:stretch>
                  <a:fillRect/>
                </a:stretch>
              </p:blipFill>
              <p:spPr>
                <a:xfrm>
                  <a:off x="2799536" y="5822390"/>
                  <a:ext cx="361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61061C91-C3B3-87D8-E5F9-E48F322C2881}"/>
                    </a:ext>
                  </a:extLst>
                </p14:cNvPr>
                <p14:cNvContentPartPr/>
                <p14:nvPr/>
              </p14:nvContentPartPr>
              <p14:xfrm>
                <a:off x="2644016" y="4823030"/>
                <a:ext cx="466200" cy="28800"/>
              </p14:xfrm>
            </p:contentPart>
          </mc:Choice>
          <mc:Fallback xmlns="">
            <p:pic>
              <p:nvPicPr>
                <p:cNvPr id="35" name="Ink 34">
                  <a:extLst>
                    <a:ext uri="{FF2B5EF4-FFF2-40B4-BE49-F238E27FC236}">
                      <a16:creationId xmlns:a16="http://schemas.microsoft.com/office/drawing/2014/main" id="{61061C91-C3B3-87D8-E5F9-E48F322C2881}"/>
                    </a:ext>
                  </a:extLst>
                </p:cNvPr>
                <p:cNvPicPr/>
                <p:nvPr/>
              </p:nvPicPr>
              <p:blipFill>
                <a:blip r:embed="rId9"/>
                <a:stretch>
                  <a:fillRect/>
                </a:stretch>
              </p:blipFill>
              <p:spPr>
                <a:xfrm>
                  <a:off x="2635376" y="4814390"/>
                  <a:ext cx="4838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95F5FBED-A382-F05B-9CD0-2BB8F6A8D556}"/>
                    </a:ext>
                  </a:extLst>
                </p14:cNvPr>
                <p14:cNvContentPartPr/>
                <p14:nvPr/>
              </p14:nvContentPartPr>
              <p14:xfrm>
                <a:off x="2728616" y="4984670"/>
                <a:ext cx="437040" cy="25920"/>
              </p14:xfrm>
            </p:contentPart>
          </mc:Choice>
          <mc:Fallback xmlns="">
            <p:pic>
              <p:nvPicPr>
                <p:cNvPr id="36" name="Ink 35">
                  <a:extLst>
                    <a:ext uri="{FF2B5EF4-FFF2-40B4-BE49-F238E27FC236}">
                      <a16:creationId xmlns:a16="http://schemas.microsoft.com/office/drawing/2014/main" id="{95F5FBED-A382-F05B-9CD0-2BB8F6A8D556}"/>
                    </a:ext>
                  </a:extLst>
                </p:cNvPr>
                <p:cNvPicPr/>
                <p:nvPr/>
              </p:nvPicPr>
              <p:blipFill>
                <a:blip r:embed="rId11"/>
                <a:stretch>
                  <a:fillRect/>
                </a:stretch>
              </p:blipFill>
              <p:spPr>
                <a:xfrm>
                  <a:off x="2719976" y="4976030"/>
                  <a:ext cx="454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Ink 43">
                  <a:extLst>
                    <a:ext uri="{FF2B5EF4-FFF2-40B4-BE49-F238E27FC236}">
                      <a16:creationId xmlns:a16="http://schemas.microsoft.com/office/drawing/2014/main" id="{2A01CD82-E043-33FC-CE77-B36462DEB502}"/>
                    </a:ext>
                  </a:extLst>
                </p14:cNvPr>
                <p14:cNvContentPartPr/>
                <p14:nvPr/>
              </p14:nvContentPartPr>
              <p14:xfrm>
                <a:off x="3174656" y="4732310"/>
                <a:ext cx="167040" cy="147240"/>
              </p14:xfrm>
            </p:contentPart>
          </mc:Choice>
          <mc:Fallback xmlns="">
            <p:pic>
              <p:nvPicPr>
                <p:cNvPr id="44" name="Ink 43">
                  <a:extLst>
                    <a:ext uri="{FF2B5EF4-FFF2-40B4-BE49-F238E27FC236}">
                      <a16:creationId xmlns:a16="http://schemas.microsoft.com/office/drawing/2014/main" id="{2A01CD82-E043-33FC-CE77-B36462DEB502}"/>
                    </a:ext>
                  </a:extLst>
                </p:cNvPr>
                <p:cNvPicPr/>
                <p:nvPr/>
              </p:nvPicPr>
              <p:blipFill>
                <a:blip r:embed="rId13"/>
                <a:stretch>
                  <a:fillRect/>
                </a:stretch>
              </p:blipFill>
              <p:spPr>
                <a:xfrm>
                  <a:off x="3165656" y="4723310"/>
                  <a:ext cx="1846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2B18B64E-8BA8-822E-09A5-DFD5F8818F07}"/>
                    </a:ext>
                  </a:extLst>
                </p14:cNvPr>
                <p14:cNvContentPartPr/>
                <p14:nvPr/>
              </p14:nvContentPartPr>
              <p14:xfrm>
                <a:off x="3212816" y="4952630"/>
                <a:ext cx="123480" cy="94680"/>
              </p14:xfrm>
            </p:contentPart>
          </mc:Choice>
          <mc:Fallback xmlns="">
            <p:pic>
              <p:nvPicPr>
                <p:cNvPr id="45" name="Ink 44">
                  <a:extLst>
                    <a:ext uri="{FF2B5EF4-FFF2-40B4-BE49-F238E27FC236}">
                      <a16:creationId xmlns:a16="http://schemas.microsoft.com/office/drawing/2014/main" id="{2B18B64E-8BA8-822E-09A5-DFD5F8818F07}"/>
                    </a:ext>
                  </a:extLst>
                </p:cNvPr>
                <p:cNvPicPr/>
                <p:nvPr/>
              </p:nvPicPr>
              <p:blipFill>
                <a:blip r:embed="rId15"/>
                <a:stretch>
                  <a:fillRect/>
                </a:stretch>
              </p:blipFill>
              <p:spPr>
                <a:xfrm>
                  <a:off x="3203816" y="4943630"/>
                  <a:ext cx="1411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id="{86021385-4852-2D9D-B55A-3052C46ABD3A}"/>
                    </a:ext>
                  </a:extLst>
                </p14:cNvPr>
                <p14:cNvContentPartPr/>
                <p14:nvPr/>
              </p14:nvContentPartPr>
              <p14:xfrm>
                <a:off x="2787656" y="5186990"/>
                <a:ext cx="342720" cy="21960"/>
              </p14:xfrm>
            </p:contentPart>
          </mc:Choice>
          <mc:Fallback xmlns="">
            <p:pic>
              <p:nvPicPr>
                <p:cNvPr id="37" name="Ink 36">
                  <a:extLst>
                    <a:ext uri="{FF2B5EF4-FFF2-40B4-BE49-F238E27FC236}">
                      <a16:creationId xmlns:a16="http://schemas.microsoft.com/office/drawing/2014/main" id="{86021385-4852-2D9D-B55A-3052C46ABD3A}"/>
                    </a:ext>
                  </a:extLst>
                </p:cNvPr>
                <p:cNvPicPr/>
                <p:nvPr/>
              </p:nvPicPr>
              <p:blipFill>
                <a:blip r:embed="rId17"/>
                <a:stretch>
                  <a:fillRect/>
                </a:stretch>
              </p:blipFill>
              <p:spPr>
                <a:xfrm>
                  <a:off x="2779016" y="5177990"/>
                  <a:ext cx="360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id="{70F41824-7C46-403B-EBE5-FF0DB039F03C}"/>
                    </a:ext>
                  </a:extLst>
                </p14:cNvPr>
                <p14:cNvContentPartPr/>
                <p14:nvPr/>
              </p14:nvContentPartPr>
              <p14:xfrm>
                <a:off x="2771096" y="5392550"/>
                <a:ext cx="390600" cy="27360"/>
              </p14:xfrm>
            </p:contentPart>
          </mc:Choice>
          <mc:Fallback xmlns="">
            <p:pic>
              <p:nvPicPr>
                <p:cNvPr id="38" name="Ink 37">
                  <a:extLst>
                    <a:ext uri="{FF2B5EF4-FFF2-40B4-BE49-F238E27FC236}">
                      <a16:creationId xmlns:a16="http://schemas.microsoft.com/office/drawing/2014/main" id="{70F41824-7C46-403B-EBE5-FF0DB039F03C}"/>
                    </a:ext>
                  </a:extLst>
                </p:cNvPr>
                <p:cNvPicPr/>
                <p:nvPr/>
              </p:nvPicPr>
              <p:blipFill>
                <a:blip r:embed="rId19"/>
                <a:stretch>
                  <a:fillRect/>
                </a:stretch>
              </p:blipFill>
              <p:spPr>
                <a:xfrm>
                  <a:off x="2762456" y="5383550"/>
                  <a:ext cx="408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AF6BC2B4-06B8-0368-529D-3DFEFDF79F79}"/>
                    </a:ext>
                  </a:extLst>
                </p14:cNvPr>
                <p14:cNvContentPartPr/>
                <p14:nvPr/>
              </p14:nvContentPartPr>
              <p14:xfrm>
                <a:off x="3467336" y="5199230"/>
                <a:ext cx="271800" cy="142200"/>
              </p14:xfrm>
            </p:contentPart>
          </mc:Choice>
          <mc:Fallback xmlns="">
            <p:pic>
              <p:nvPicPr>
                <p:cNvPr id="41" name="Ink 40">
                  <a:extLst>
                    <a:ext uri="{FF2B5EF4-FFF2-40B4-BE49-F238E27FC236}">
                      <a16:creationId xmlns:a16="http://schemas.microsoft.com/office/drawing/2014/main" id="{AF6BC2B4-06B8-0368-529D-3DFEFDF79F79}"/>
                    </a:ext>
                  </a:extLst>
                </p:cNvPr>
                <p:cNvPicPr/>
                <p:nvPr/>
              </p:nvPicPr>
              <p:blipFill>
                <a:blip r:embed="rId21"/>
                <a:stretch>
                  <a:fillRect/>
                </a:stretch>
              </p:blipFill>
              <p:spPr>
                <a:xfrm>
                  <a:off x="3458336" y="5190590"/>
                  <a:ext cx="289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ADD0691E-6673-36D2-2AC1-BF8D01BC0D6D}"/>
                    </a:ext>
                  </a:extLst>
                </p14:cNvPr>
                <p14:cNvContentPartPr/>
                <p14:nvPr/>
              </p14:nvContentPartPr>
              <p14:xfrm>
                <a:off x="3538256" y="5157830"/>
                <a:ext cx="147600" cy="192960"/>
              </p14:xfrm>
            </p:contentPart>
          </mc:Choice>
          <mc:Fallback xmlns="">
            <p:pic>
              <p:nvPicPr>
                <p:cNvPr id="42" name="Ink 41">
                  <a:extLst>
                    <a:ext uri="{FF2B5EF4-FFF2-40B4-BE49-F238E27FC236}">
                      <a16:creationId xmlns:a16="http://schemas.microsoft.com/office/drawing/2014/main" id="{ADD0691E-6673-36D2-2AC1-BF8D01BC0D6D}"/>
                    </a:ext>
                  </a:extLst>
                </p:cNvPr>
                <p:cNvPicPr/>
                <p:nvPr/>
              </p:nvPicPr>
              <p:blipFill>
                <a:blip r:embed="rId23"/>
                <a:stretch>
                  <a:fillRect/>
                </a:stretch>
              </p:blipFill>
              <p:spPr>
                <a:xfrm>
                  <a:off x="3529256" y="5148830"/>
                  <a:ext cx="1652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Ink 45">
                  <a:extLst>
                    <a:ext uri="{FF2B5EF4-FFF2-40B4-BE49-F238E27FC236}">
                      <a16:creationId xmlns:a16="http://schemas.microsoft.com/office/drawing/2014/main" id="{269F7E6F-162E-857C-48DE-654B2B49024F}"/>
                    </a:ext>
                  </a:extLst>
                </p14:cNvPr>
                <p14:cNvContentPartPr/>
                <p14:nvPr/>
              </p14:nvContentPartPr>
              <p14:xfrm>
                <a:off x="3208856" y="5139470"/>
                <a:ext cx="120240" cy="87480"/>
              </p14:xfrm>
            </p:contentPart>
          </mc:Choice>
          <mc:Fallback xmlns="">
            <p:pic>
              <p:nvPicPr>
                <p:cNvPr id="46" name="Ink 45">
                  <a:extLst>
                    <a:ext uri="{FF2B5EF4-FFF2-40B4-BE49-F238E27FC236}">
                      <a16:creationId xmlns:a16="http://schemas.microsoft.com/office/drawing/2014/main" id="{269F7E6F-162E-857C-48DE-654B2B49024F}"/>
                    </a:ext>
                  </a:extLst>
                </p:cNvPr>
                <p:cNvPicPr/>
                <p:nvPr/>
              </p:nvPicPr>
              <p:blipFill>
                <a:blip r:embed="rId25"/>
                <a:stretch>
                  <a:fillRect/>
                </a:stretch>
              </p:blipFill>
              <p:spPr>
                <a:xfrm>
                  <a:off x="3199856" y="5130470"/>
                  <a:ext cx="13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7" name="Ink 46">
                  <a:extLst>
                    <a:ext uri="{FF2B5EF4-FFF2-40B4-BE49-F238E27FC236}">
                      <a16:creationId xmlns:a16="http://schemas.microsoft.com/office/drawing/2014/main" id="{C581593F-815A-5B34-0B8A-AD543E4787A6}"/>
                    </a:ext>
                  </a:extLst>
                </p14:cNvPr>
                <p14:cNvContentPartPr/>
                <p14:nvPr/>
              </p14:nvContentPartPr>
              <p14:xfrm>
                <a:off x="3236936" y="5339270"/>
                <a:ext cx="92160" cy="82800"/>
              </p14:xfrm>
            </p:contentPart>
          </mc:Choice>
          <mc:Fallback xmlns="">
            <p:pic>
              <p:nvPicPr>
                <p:cNvPr id="47" name="Ink 46">
                  <a:extLst>
                    <a:ext uri="{FF2B5EF4-FFF2-40B4-BE49-F238E27FC236}">
                      <a16:creationId xmlns:a16="http://schemas.microsoft.com/office/drawing/2014/main" id="{C581593F-815A-5B34-0B8A-AD543E4787A6}"/>
                    </a:ext>
                  </a:extLst>
                </p:cNvPr>
                <p:cNvPicPr/>
                <p:nvPr/>
              </p:nvPicPr>
              <p:blipFill>
                <a:blip r:embed="rId27"/>
                <a:stretch>
                  <a:fillRect/>
                </a:stretch>
              </p:blipFill>
              <p:spPr>
                <a:xfrm>
                  <a:off x="3227936" y="5330630"/>
                  <a:ext cx="1098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8" name="Ink 47">
                  <a:extLst>
                    <a:ext uri="{FF2B5EF4-FFF2-40B4-BE49-F238E27FC236}">
                      <a16:creationId xmlns:a16="http://schemas.microsoft.com/office/drawing/2014/main" id="{387C37B9-0F09-9BDD-AE5B-B9E1B7BB0A0D}"/>
                    </a:ext>
                  </a:extLst>
                </p14:cNvPr>
                <p14:cNvContentPartPr/>
                <p14:nvPr/>
              </p14:nvContentPartPr>
              <p14:xfrm>
                <a:off x="3229736" y="5572190"/>
                <a:ext cx="126360" cy="83880"/>
              </p14:xfrm>
            </p:contentPart>
          </mc:Choice>
          <mc:Fallback xmlns="">
            <p:pic>
              <p:nvPicPr>
                <p:cNvPr id="48" name="Ink 47">
                  <a:extLst>
                    <a:ext uri="{FF2B5EF4-FFF2-40B4-BE49-F238E27FC236}">
                      <a16:creationId xmlns:a16="http://schemas.microsoft.com/office/drawing/2014/main" id="{387C37B9-0F09-9BDD-AE5B-B9E1B7BB0A0D}"/>
                    </a:ext>
                  </a:extLst>
                </p:cNvPr>
                <p:cNvPicPr/>
                <p:nvPr/>
              </p:nvPicPr>
              <p:blipFill>
                <a:blip r:embed="rId29"/>
                <a:stretch>
                  <a:fillRect/>
                </a:stretch>
              </p:blipFill>
              <p:spPr>
                <a:xfrm>
                  <a:off x="3220736" y="5563550"/>
                  <a:ext cx="1440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Ink 48">
                  <a:extLst>
                    <a:ext uri="{FF2B5EF4-FFF2-40B4-BE49-F238E27FC236}">
                      <a16:creationId xmlns:a16="http://schemas.microsoft.com/office/drawing/2014/main" id="{24FB88EB-3698-6D7F-7906-76D003A791C1}"/>
                    </a:ext>
                  </a:extLst>
                </p14:cNvPr>
                <p14:cNvContentPartPr/>
                <p14:nvPr/>
              </p14:nvContentPartPr>
              <p14:xfrm>
                <a:off x="4133336" y="5243150"/>
                <a:ext cx="290520" cy="9000"/>
              </p14:xfrm>
            </p:contentPart>
          </mc:Choice>
          <mc:Fallback xmlns="">
            <p:pic>
              <p:nvPicPr>
                <p:cNvPr id="49" name="Ink 48">
                  <a:extLst>
                    <a:ext uri="{FF2B5EF4-FFF2-40B4-BE49-F238E27FC236}">
                      <a16:creationId xmlns:a16="http://schemas.microsoft.com/office/drawing/2014/main" id="{24FB88EB-3698-6D7F-7906-76D003A791C1}"/>
                    </a:ext>
                  </a:extLst>
                </p:cNvPr>
                <p:cNvPicPr/>
                <p:nvPr/>
              </p:nvPicPr>
              <p:blipFill>
                <a:blip r:embed="rId31"/>
                <a:stretch>
                  <a:fillRect/>
                </a:stretch>
              </p:blipFill>
              <p:spPr>
                <a:xfrm>
                  <a:off x="4124696" y="5234150"/>
                  <a:ext cx="3081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Ink 49">
                  <a:extLst>
                    <a:ext uri="{FF2B5EF4-FFF2-40B4-BE49-F238E27FC236}">
                      <a16:creationId xmlns:a16="http://schemas.microsoft.com/office/drawing/2014/main" id="{9120EC9C-48F4-8D64-F9B2-7118E11E037A}"/>
                    </a:ext>
                  </a:extLst>
                </p14:cNvPr>
                <p14:cNvContentPartPr/>
                <p14:nvPr/>
              </p14:nvContentPartPr>
              <p14:xfrm>
                <a:off x="4590536" y="5252870"/>
                <a:ext cx="214920" cy="10440"/>
              </p14:xfrm>
            </p:contentPart>
          </mc:Choice>
          <mc:Fallback xmlns="">
            <p:pic>
              <p:nvPicPr>
                <p:cNvPr id="50" name="Ink 49">
                  <a:extLst>
                    <a:ext uri="{FF2B5EF4-FFF2-40B4-BE49-F238E27FC236}">
                      <a16:creationId xmlns:a16="http://schemas.microsoft.com/office/drawing/2014/main" id="{9120EC9C-48F4-8D64-F9B2-7118E11E037A}"/>
                    </a:ext>
                  </a:extLst>
                </p:cNvPr>
                <p:cNvPicPr/>
                <p:nvPr/>
              </p:nvPicPr>
              <p:blipFill>
                <a:blip r:embed="rId33"/>
                <a:stretch>
                  <a:fillRect/>
                </a:stretch>
              </p:blipFill>
              <p:spPr>
                <a:xfrm>
                  <a:off x="4581536" y="5243870"/>
                  <a:ext cx="232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k 50">
                  <a:extLst>
                    <a:ext uri="{FF2B5EF4-FFF2-40B4-BE49-F238E27FC236}">
                      <a16:creationId xmlns:a16="http://schemas.microsoft.com/office/drawing/2014/main" id="{895756B0-5BB3-96BD-5E0A-13EB7F34E64F}"/>
                    </a:ext>
                  </a:extLst>
                </p14:cNvPr>
                <p14:cNvContentPartPr/>
                <p14:nvPr/>
              </p14:nvContentPartPr>
              <p14:xfrm>
                <a:off x="5122616" y="5252870"/>
                <a:ext cx="297720" cy="19800"/>
              </p14:xfrm>
            </p:contentPart>
          </mc:Choice>
          <mc:Fallback xmlns="">
            <p:pic>
              <p:nvPicPr>
                <p:cNvPr id="51" name="Ink 50">
                  <a:extLst>
                    <a:ext uri="{FF2B5EF4-FFF2-40B4-BE49-F238E27FC236}">
                      <a16:creationId xmlns:a16="http://schemas.microsoft.com/office/drawing/2014/main" id="{895756B0-5BB3-96BD-5E0A-13EB7F34E64F}"/>
                    </a:ext>
                  </a:extLst>
                </p:cNvPr>
                <p:cNvPicPr/>
                <p:nvPr/>
              </p:nvPicPr>
              <p:blipFill>
                <a:blip r:embed="rId35"/>
                <a:stretch>
                  <a:fillRect/>
                </a:stretch>
              </p:blipFill>
              <p:spPr>
                <a:xfrm>
                  <a:off x="5113616" y="5243870"/>
                  <a:ext cx="3153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Ink 51">
                  <a:extLst>
                    <a:ext uri="{FF2B5EF4-FFF2-40B4-BE49-F238E27FC236}">
                      <a16:creationId xmlns:a16="http://schemas.microsoft.com/office/drawing/2014/main" id="{ADCCAD97-A556-DCAC-31A4-881534FF30EA}"/>
                    </a:ext>
                  </a:extLst>
                </p14:cNvPr>
                <p14:cNvContentPartPr/>
                <p14:nvPr/>
              </p14:nvContentPartPr>
              <p14:xfrm>
                <a:off x="5504576" y="5234150"/>
                <a:ext cx="513720" cy="18720"/>
              </p14:xfrm>
            </p:contentPart>
          </mc:Choice>
          <mc:Fallback xmlns="">
            <p:pic>
              <p:nvPicPr>
                <p:cNvPr id="52" name="Ink 51">
                  <a:extLst>
                    <a:ext uri="{FF2B5EF4-FFF2-40B4-BE49-F238E27FC236}">
                      <a16:creationId xmlns:a16="http://schemas.microsoft.com/office/drawing/2014/main" id="{ADCCAD97-A556-DCAC-31A4-881534FF30EA}"/>
                    </a:ext>
                  </a:extLst>
                </p:cNvPr>
                <p:cNvPicPr/>
                <p:nvPr/>
              </p:nvPicPr>
              <p:blipFill>
                <a:blip r:embed="rId37"/>
                <a:stretch>
                  <a:fillRect/>
                </a:stretch>
              </p:blipFill>
              <p:spPr>
                <a:xfrm>
                  <a:off x="5495936" y="5225510"/>
                  <a:ext cx="531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Ink 52">
                  <a:extLst>
                    <a:ext uri="{FF2B5EF4-FFF2-40B4-BE49-F238E27FC236}">
                      <a16:creationId xmlns:a16="http://schemas.microsoft.com/office/drawing/2014/main" id="{6AC54A18-65D0-F226-1E75-5E6D39014A56}"/>
                    </a:ext>
                  </a:extLst>
                </p14:cNvPr>
                <p14:cNvContentPartPr/>
                <p14:nvPr/>
              </p14:nvContentPartPr>
              <p14:xfrm>
                <a:off x="6186416" y="5252870"/>
                <a:ext cx="70920" cy="360"/>
              </p14:xfrm>
            </p:contentPart>
          </mc:Choice>
          <mc:Fallback xmlns="">
            <p:pic>
              <p:nvPicPr>
                <p:cNvPr id="53" name="Ink 52">
                  <a:extLst>
                    <a:ext uri="{FF2B5EF4-FFF2-40B4-BE49-F238E27FC236}">
                      <a16:creationId xmlns:a16="http://schemas.microsoft.com/office/drawing/2014/main" id="{6AC54A18-65D0-F226-1E75-5E6D39014A56}"/>
                    </a:ext>
                  </a:extLst>
                </p:cNvPr>
                <p:cNvPicPr/>
                <p:nvPr/>
              </p:nvPicPr>
              <p:blipFill>
                <a:blip r:embed="rId39"/>
                <a:stretch>
                  <a:fillRect/>
                </a:stretch>
              </p:blipFill>
              <p:spPr>
                <a:xfrm>
                  <a:off x="6177416" y="5243870"/>
                  <a:ext cx="88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EBE79F5B-321E-22AE-E56B-ACBBF5CF28D1}"/>
                    </a:ext>
                  </a:extLst>
                </p14:cNvPr>
                <p14:cNvContentPartPr/>
                <p14:nvPr/>
              </p14:nvContentPartPr>
              <p14:xfrm>
                <a:off x="4887896" y="5206430"/>
                <a:ext cx="207360" cy="156960"/>
              </p14:xfrm>
            </p:contentPart>
          </mc:Choice>
          <mc:Fallback xmlns="">
            <p:pic>
              <p:nvPicPr>
                <p:cNvPr id="58" name="Ink 57">
                  <a:extLst>
                    <a:ext uri="{FF2B5EF4-FFF2-40B4-BE49-F238E27FC236}">
                      <a16:creationId xmlns:a16="http://schemas.microsoft.com/office/drawing/2014/main" id="{EBE79F5B-321E-22AE-E56B-ACBBF5CF28D1}"/>
                    </a:ext>
                  </a:extLst>
                </p:cNvPr>
                <p:cNvPicPr/>
                <p:nvPr/>
              </p:nvPicPr>
              <p:blipFill>
                <a:blip r:embed="rId41"/>
                <a:stretch>
                  <a:fillRect/>
                </a:stretch>
              </p:blipFill>
              <p:spPr>
                <a:xfrm>
                  <a:off x="4878896" y="5197430"/>
                  <a:ext cx="225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9" name="Ink 68">
                  <a:extLst>
                    <a:ext uri="{FF2B5EF4-FFF2-40B4-BE49-F238E27FC236}">
                      <a16:creationId xmlns:a16="http://schemas.microsoft.com/office/drawing/2014/main" id="{AEFB415B-700D-7BEC-653C-86F94BFD0AE5}"/>
                    </a:ext>
                  </a:extLst>
                </p14:cNvPr>
                <p14:cNvContentPartPr/>
                <p14:nvPr/>
              </p14:nvContentPartPr>
              <p14:xfrm>
                <a:off x="4561016" y="4720070"/>
                <a:ext cx="208440" cy="208800"/>
              </p14:xfrm>
            </p:contentPart>
          </mc:Choice>
          <mc:Fallback xmlns="">
            <p:pic>
              <p:nvPicPr>
                <p:cNvPr id="69" name="Ink 68">
                  <a:extLst>
                    <a:ext uri="{FF2B5EF4-FFF2-40B4-BE49-F238E27FC236}">
                      <a16:creationId xmlns:a16="http://schemas.microsoft.com/office/drawing/2014/main" id="{AEFB415B-700D-7BEC-653C-86F94BFD0AE5}"/>
                    </a:ext>
                  </a:extLst>
                </p:cNvPr>
                <p:cNvPicPr/>
                <p:nvPr/>
              </p:nvPicPr>
              <p:blipFill>
                <a:blip r:embed="rId43"/>
                <a:stretch>
                  <a:fillRect/>
                </a:stretch>
              </p:blipFill>
              <p:spPr>
                <a:xfrm>
                  <a:off x="4552376" y="4711070"/>
                  <a:ext cx="2260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0" name="Ink 69">
                  <a:extLst>
                    <a:ext uri="{FF2B5EF4-FFF2-40B4-BE49-F238E27FC236}">
                      <a16:creationId xmlns:a16="http://schemas.microsoft.com/office/drawing/2014/main" id="{1C36A281-8207-A73F-9B47-0611AB5EA44F}"/>
                    </a:ext>
                  </a:extLst>
                </p14:cNvPr>
                <p14:cNvContentPartPr/>
                <p14:nvPr/>
              </p14:nvContentPartPr>
              <p14:xfrm>
                <a:off x="4833536" y="4750310"/>
                <a:ext cx="146160" cy="270360"/>
              </p14:xfrm>
            </p:contentPart>
          </mc:Choice>
          <mc:Fallback xmlns="">
            <p:pic>
              <p:nvPicPr>
                <p:cNvPr id="70" name="Ink 69">
                  <a:extLst>
                    <a:ext uri="{FF2B5EF4-FFF2-40B4-BE49-F238E27FC236}">
                      <a16:creationId xmlns:a16="http://schemas.microsoft.com/office/drawing/2014/main" id="{1C36A281-8207-A73F-9B47-0611AB5EA44F}"/>
                    </a:ext>
                  </a:extLst>
                </p:cNvPr>
                <p:cNvPicPr/>
                <p:nvPr/>
              </p:nvPicPr>
              <p:blipFill>
                <a:blip r:embed="rId45"/>
                <a:stretch>
                  <a:fillRect/>
                </a:stretch>
              </p:blipFill>
              <p:spPr>
                <a:xfrm>
                  <a:off x="4824536" y="4741670"/>
                  <a:ext cx="163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1" name="Ink 70">
                  <a:extLst>
                    <a:ext uri="{FF2B5EF4-FFF2-40B4-BE49-F238E27FC236}">
                      <a16:creationId xmlns:a16="http://schemas.microsoft.com/office/drawing/2014/main" id="{A037230A-365F-317C-CAF3-C07AB30DA97C}"/>
                    </a:ext>
                  </a:extLst>
                </p14:cNvPr>
                <p14:cNvContentPartPr/>
                <p14:nvPr/>
              </p14:nvContentPartPr>
              <p14:xfrm>
                <a:off x="4973216" y="4689110"/>
                <a:ext cx="78840" cy="162720"/>
              </p14:xfrm>
            </p:contentPart>
          </mc:Choice>
          <mc:Fallback xmlns="">
            <p:pic>
              <p:nvPicPr>
                <p:cNvPr id="71" name="Ink 70">
                  <a:extLst>
                    <a:ext uri="{FF2B5EF4-FFF2-40B4-BE49-F238E27FC236}">
                      <a16:creationId xmlns:a16="http://schemas.microsoft.com/office/drawing/2014/main" id="{A037230A-365F-317C-CAF3-C07AB30DA97C}"/>
                    </a:ext>
                  </a:extLst>
                </p:cNvPr>
                <p:cNvPicPr/>
                <p:nvPr/>
              </p:nvPicPr>
              <p:blipFill>
                <a:blip r:embed="rId47"/>
                <a:stretch>
                  <a:fillRect/>
                </a:stretch>
              </p:blipFill>
              <p:spPr>
                <a:xfrm>
                  <a:off x="4964216" y="4680110"/>
                  <a:ext cx="964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2" name="Ink 71">
                  <a:extLst>
                    <a:ext uri="{FF2B5EF4-FFF2-40B4-BE49-F238E27FC236}">
                      <a16:creationId xmlns:a16="http://schemas.microsoft.com/office/drawing/2014/main" id="{BCF43D4A-BD5C-B769-7FA3-1FDB03F19A1A}"/>
                    </a:ext>
                  </a:extLst>
                </p14:cNvPr>
                <p14:cNvContentPartPr/>
                <p14:nvPr/>
              </p14:nvContentPartPr>
              <p14:xfrm>
                <a:off x="5075816" y="4670750"/>
                <a:ext cx="38520" cy="142560"/>
              </p14:xfrm>
            </p:contentPart>
          </mc:Choice>
          <mc:Fallback xmlns="">
            <p:pic>
              <p:nvPicPr>
                <p:cNvPr id="72" name="Ink 71">
                  <a:extLst>
                    <a:ext uri="{FF2B5EF4-FFF2-40B4-BE49-F238E27FC236}">
                      <a16:creationId xmlns:a16="http://schemas.microsoft.com/office/drawing/2014/main" id="{BCF43D4A-BD5C-B769-7FA3-1FDB03F19A1A}"/>
                    </a:ext>
                  </a:extLst>
                </p:cNvPr>
                <p:cNvPicPr/>
                <p:nvPr/>
              </p:nvPicPr>
              <p:blipFill>
                <a:blip r:embed="rId49"/>
                <a:stretch>
                  <a:fillRect/>
                </a:stretch>
              </p:blipFill>
              <p:spPr>
                <a:xfrm>
                  <a:off x="5067176" y="4662110"/>
                  <a:ext cx="561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3" name="Ink 72">
                  <a:extLst>
                    <a:ext uri="{FF2B5EF4-FFF2-40B4-BE49-F238E27FC236}">
                      <a16:creationId xmlns:a16="http://schemas.microsoft.com/office/drawing/2014/main" id="{71C55DB5-1024-ED3B-D74F-2C2270C52EAC}"/>
                    </a:ext>
                  </a:extLst>
                </p14:cNvPr>
                <p14:cNvContentPartPr/>
                <p14:nvPr/>
              </p14:nvContentPartPr>
              <p14:xfrm>
                <a:off x="5148896" y="4571390"/>
                <a:ext cx="95040" cy="379080"/>
              </p14:xfrm>
            </p:contentPart>
          </mc:Choice>
          <mc:Fallback xmlns="">
            <p:pic>
              <p:nvPicPr>
                <p:cNvPr id="73" name="Ink 72">
                  <a:extLst>
                    <a:ext uri="{FF2B5EF4-FFF2-40B4-BE49-F238E27FC236}">
                      <a16:creationId xmlns:a16="http://schemas.microsoft.com/office/drawing/2014/main" id="{71C55DB5-1024-ED3B-D74F-2C2270C52EAC}"/>
                    </a:ext>
                  </a:extLst>
                </p:cNvPr>
                <p:cNvPicPr/>
                <p:nvPr/>
              </p:nvPicPr>
              <p:blipFill>
                <a:blip r:embed="rId51"/>
                <a:stretch>
                  <a:fillRect/>
                </a:stretch>
              </p:blipFill>
              <p:spPr>
                <a:xfrm>
                  <a:off x="5139896" y="4562390"/>
                  <a:ext cx="1126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4" name="Ink 73">
                  <a:extLst>
                    <a:ext uri="{FF2B5EF4-FFF2-40B4-BE49-F238E27FC236}">
                      <a16:creationId xmlns:a16="http://schemas.microsoft.com/office/drawing/2014/main" id="{00AC5E11-3411-941C-E8C9-A8BACF836047}"/>
                    </a:ext>
                  </a:extLst>
                </p14:cNvPr>
                <p14:cNvContentPartPr/>
                <p14:nvPr/>
              </p14:nvContentPartPr>
              <p14:xfrm>
                <a:off x="5187776" y="4681910"/>
                <a:ext cx="286560" cy="317160"/>
              </p14:xfrm>
            </p:contentPart>
          </mc:Choice>
          <mc:Fallback xmlns="">
            <p:pic>
              <p:nvPicPr>
                <p:cNvPr id="74" name="Ink 73">
                  <a:extLst>
                    <a:ext uri="{FF2B5EF4-FFF2-40B4-BE49-F238E27FC236}">
                      <a16:creationId xmlns:a16="http://schemas.microsoft.com/office/drawing/2014/main" id="{00AC5E11-3411-941C-E8C9-A8BACF836047}"/>
                    </a:ext>
                  </a:extLst>
                </p:cNvPr>
                <p:cNvPicPr/>
                <p:nvPr/>
              </p:nvPicPr>
              <p:blipFill>
                <a:blip r:embed="rId53"/>
                <a:stretch>
                  <a:fillRect/>
                </a:stretch>
              </p:blipFill>
              <p:spPr>
                <a:xfrm>
                  <a:off x="5179136" y="4673270"/>
                  <a:ext cx="3042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B92E88A3-F034-EFA1-86AA-43F3CD2F8DD1}"/>
                    </a:ext>
                  </a:extLst>
                </p14:cNvPr>
                <p14:cNvContentPartPr/>
                <p14:nvPr/>
              </p14:nvContentPartPr>
              <p14:xfrm>
                <a:off x="6653696" y="5224790"/>
                <a:ext cx="208440" cy="19440"/>
              </p14:xfrm>
            </p:contentPart>
          </mc:Choice>
          <mc:Fallback xmlns="">
            <p:pic>
              <p:nvPicPr>
                <p:cNvPr id="60" name="Ink 59">
                  <a:extLst>
                    <a:ext uri="{FF2B5EF4-FFF2-40B4-BE49-F238E27FC236}">
                      <a16:creationId xmlns:a16="http://schemas.microsoft.com/office/drawing/2014/main" id="{B92E88A3-F034-EFA1-86AA-43F3CD2F8DD1}"/>
                    </a:ext>
                  </a:extLst>
                </p:cNvPr>
                <p:cNvPicPr/>
                <p:nvPr/>
              </p:nvPicPr>
              <p:blipFill>
                <a:blip r:embed="rId55"/>
                <a:stretch>
                  <a:fillRect/>
                </a:stretch>
              </p:blipFill>
              <p:spPr>
                <a:xfrm>
                  <a:off x="6644696" y="5215790"/>
                  <a:ext cx="226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0DE88D12-C3E7-F28A-2257-8EA5892BA7D6}"/>
                    </a:ext>
                  </a:extLst>
                </p14:cNvPr>
                <p14:cNvContentPartPr/>
                <p14:nvPr/>
              </p14:nvContentPartPr>
              <p14:xfrm>
                <a:off x="6680336" y="5150630"/>
                <a:ext cx="318960" cy="201960"/>
              </p14:xfrm>
            </p:contentPart>
          </mc:Choice>
          <mc:Fallback xmlns="">
            <p:pic>
              <p:nvPicPr>
                <p:cNvPr id="61" name="Ink 60">
                  <a:extLst>
                    <a:ext uri="{FF2B5EF4-FFF2-40B4-BE49-F238E27FC236}">
                      <a16:creationId xmlns:a16="http://schemas.microsoft.com/office/drawing/2014/main" id="{0DE88D12-C3E7-F28A-2257-8EA5892BA7D6}"/>
                    </a:ext>
                  </a:extLst>
                </p:cNvPr>
                <p:cNvPicPr/>
                <p:nvPr/>
              </p:nvPicPr>
              <p:blipFill>
                <a:blip r:embed="rId57"/>
                <a:stretch>
                  <a:fillRect/>
                </a:stretch>
              </p:blipFill>
              <p:spPr>
                <a:xfrm>
                  <a:off x="6671696" y="5141630"/>
                  <a:ext cx="3366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8C208EFA-EA06-8343-D754-857030D99CC4}"/>
                    </a:ext>
                  </a:extLst>
                </p14:cNvPr>
                <p14:cNvContentPartPr/>
                <p14:nvPr/>
              </p14:nvContentPartPr>
              <p14:xfrm>
                <a:off x="6718136" y="5140910"/>
                <a:ext cx="205560" cy="231120"/>
              </p14:xfrm>
            </p:contentPart>
          </mc:Choice>
          <mc:Fallback xmlns="">
            <p:pic>
              <p:nvPicPr>
                <p:cNvPr id="62" name="Ink 61">
                  <a:extLst>
                    <a:ext uri="{FF2B5EF4-FFF2-40B4-BE49-F238E27FC236}">
                      <a16:creationId xmlns:a16="http://schemas.microsoft.com/office/drawing/2014/main" id="{8C208EFA-EA06-8343-D754-857030D99CC4}"/>
                    </a:ext>
                  </a:extLst>
                </p:cNvPr>
                <p:cNvPicPr/>
                <p:nvPr/>
              </p:nvPicPr>
              <p:blipFill>
                <a:blip r:embed="rId59"/>
                <a:stretch>
                  <a:fillRect/>
                </a:stretch>
              </p:blipFill>
              <p:spPr>
                <a:xfrm>
                  <a:off x="6709496" y="5131910"/>
                  <a:ext cx="2232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6A95D317-D128-3DF3-AB4B-E4A8C272D908}"/>
                    </a:ext>
                  </a:extLst>
                </p14:cNvPr>
                <p14:cNvContentPartPr/>
                <p14:nvPr/>
              </p14:nvContentPartPr>
              <p14:xfrm>
                <a:off x="7380536" y="5262590"/>
                <a:ext cx="158400" cy="360"/>
              </p14:xfrm>
            </p:contentPart>
          </mc:Choice>
          <mc:Fallback xmlns="">
            <p:pic>
              <p:nvPicPr>
                <p:cNvPr id="63" name="Ink 62">
                  <a:extLst>
                    <a:ext uri="{FF2B5EF4-FFF2-40B4-BE49-F238E27FC236}">
                      <a16:creationId xmlns:a16="http://schemas.microsoft.com/office/drawing/2014/main" id="{6A95D317-D128-3DF3-AB4B-E4A8C272D908}"/>
                    </a:ext>
                  </a:extLst>
                </p:cNvPr>
                <p:cNvPicPr/>
                <p:nvPr/>
              </p:nvPicPr>
              <p:blipFill>
                <a:blip r:embed="rId61"/>
                <a:stretch>
                  <a:fillRect/>
                </a:stretch>
              </p:blipFill>
              <p:spPr>
                <a:xfrm>
                  <a:off x="7371536" y="5253590"/>
                  <a:ext cx="17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4" name="Ink 63">
                  <a:extLst>
                    <a:ext uri="{FF2B5EF4-FFF2-40B4-BE49-F238E27FC236}">
                      <a16:creationId xmlns:a16="http://schemas.microsoft.com/office/drawing/2014/main" id="{5E077BA6-FC94-A90A-F63F-634FF6DE89E7}"/>
                    </a:ext>
                  </a:extLst>
                </p14:cNvPr>
                <p14:cNvContentPartPr/>
                <p14:nvPr/>
              </p14:nvContentPartPr>
              <p14:xfrm>
                <a:off x="7602296" y="5262590"/>
                <a:ext cx="27360" cy="360"/>
              </p14:xfrm>
            </p:contentPart>
          </mc:Choice>
          <mc:Fallback xmlns="">
            <p:pic>
              <p:nvPicPr>
                <p:cNvPr id="64" name="Ink 63">
                  <a:extLst>
                    <a:ext uri="{FF2B5EF4-FFF2-40B4-BE49-F238E27FC236}">
                      <a16:creationId xmlns:a16="http://schemas.microsoft.com/office/drawing/2014/main" id="{5E077BA6-FC94-A90A-F63F-634FF6DE89E7}"/>
                    </a:ext>
                  </a:extLst>
                </p:cNvPr>
                <p:cNvPicPr/>
                <p:nvPr/>
              </p:nvPicPr>
              <p:blipFill>
                <a:blip r:embed="rId63"/>
                <a:stretch>
                  <a:fillRect/>
                </a:stretch>
              </p:blipFill>
              <p:spPr>
                <a:xfrm>
                  <a:off x="7593296" y="5253590"/>
                  <a:ext cx="45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Ink 64">
                  <a:extLst>
                    <a:ext uri="{FF2B5EF4-FFF2-40B4-BE49-F238E27FC236}">
                      <a16:creationId xmlns:a16="http://schemas.microsoft.com/office/drawing/2014/main" id="{1AD72BA6-DA19-A665-C201-B200F8D83C7F}"/>
                    </a:ext>
                  </a:extLst>
                </p14:cNvPr>
                <p14:cNvContentPartPr/>
                <p14:nvPr/>
              </p14:nvContentPartPr>
              <p14:xfrm>
                <a:off x="7763216" y="5243510"/>
                <a:ext cx="342720" cy="19440"/>
              </p14:xfrm>
            </p:contentPart>
          </mc:Choice>
          <mc:Fallback xmlns="">
            <p:pic>
              <p:nvPicPr>
                <p:cNvPr id="65" name="Ink 64">
                  <a:extLst>
                    <a:ext uri="{FF2B5EF4-FFF2-40B4-BE49-F238E27FC236}">
                      <a16:creationId xmlns:a16="http://schemas.microsoft.com/office/drawing/2014/main" id="{1AD72BA6-DA19-A665-C201-B200F8D83C7F}"/>
                    </a:ext>
                  </a:extLst>
                </p:cNvPr>
                <p:cNvPicPr/>
                <p:nvPr/>
              </p:nvPicPr>
              <p:blipFill>
                <a:blip r:embed="rId65"/>
                <a:stretch>
                  <a:fillRect/>
                </a:stretch>
              </p:blipFill>
              <p:spPr>
                <a:xfrm>
                  <a:off x="7754216" y="5234870"/>
                  <a:ext cx="360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Ink 65">
                  <a:extLst>
                    <a:ext uri="{FF2B5EF4-FFF2-40B4-BE49-F238E27FC236}">
                      <a16:creationId xmlns:a16="http://schemas.microsoft.com/office/drawing/2014/main" id="{1D03A225-A2C8-E4DA-9B50-98237EA0D9AC}"/>
                    </a:ext>
                  </a:extLst>
                </p14:cNvPr>
                <p14:cNvContentPartPr/>
                <p14:nvPr/>
              </p14:nvContentPartPr>
              <p14:xfrm>
                <a:off x="8257496" y="5262590"/>
                <a:ext cx="228240" cy="9720"/>
              </p14:xfrm>
            </p:contentPart>
          </mc:Choice>
          <mc:Fallback xmlns="">
            <p:pic>
              <p:nvPicPr>
                <p:cNvPr id="66" name="Ink 65">
                  <a:extLst>
                    <a:ext uri="{FF2B5EF4-FFF2-40B4-BE49-F238E27FC236}">
                      <a16:creationId xmlns:a16="http://schemas.microsoft.com/office/drawing/2014/main" id="{1D03A225-A2C8-E4DA-9B50-98237EA0D9AC}"/>
                    </a:ext>
                  </a:extLst>
                </p:cNvPr>
                <p:cNvPicPr/>
                <p:nvPr/>
              </p:nvPicPr>
              <p:blipFill>
                <a:blip r:embed="rId67"/>
                <a:stretch>
                  <a:fillRect/>
                </a:stretch>
              </p:blipFill>
              <p:spPr>
                <a:xfrm>
                  <a:off x="8248856" y="5253590"/>
                  <a:ext cx="2458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3AB383ED-AF1A-F504-EF7D-B0E347681201}"/>
                    </a:ext>
                  </a:extLst>
                </p14:cNvPr>
                <p14:cNvContentPartPr/>
                <p14:nvPr/>
              </p14:nvContentPartPr>
              <p14:xfrm>
                <a:off x="7574936" y="4682990"/>
                <a:ext cx="254520" cy="263520"/>
              </p14:xfrm>
            </p:contentPart>
          </mc:Choice>
          <mc:Fallback xmlns="">
            <p:pic>
              <p:nvPicPr>
                <p:cNvPr id="76" name="Ink 75">
                  <a:extLst>
                    <a:ext uri="{FF2B5EF4-FFF2-40B4-BE49-F238E27FC236}">
                      <a16:creationId xmlns:a16="http://schemas.microsoft.com/office/drawing/2014/main" id="{3AB383ED-AF1A-F504-EF7D-B0E347681201}"/>
                    </a:ext>
                  </a:extLst>
                </p:cNvPr>
                <p:cNvPicPr/>
                <p:nvPr/>
              </p:nvPicPr>
              <p:blipFill>
                <a:blip r:embed="rId69"/>
                <a:stretch>
                  <a:fillRect/>
                </a:stretch>
              </p:blipFill>
              <p:spPr>
                <a:xfrm>
                  <a:off x="7566296" y="4674350"/>
                  <a:ext cx="2721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6E8F3FF8-5EB4-BFBE-D735-A5DBCF4708E8}"/>
                    </a:ext>
                  </a:extLst>
                </p14:cNvPr>
                <p14:cNvContentPartPr/>
                <p14:nvPr/>
              </p14:nvContentPartPr>
              <p14:xfrm>
                <a:off x="7893536" y="4795670"/>
                <a:ext cx="25200" cy="109800"/>
              </p14:xfrm>
            </p:contentPart>
          </mc:Choice>
          <mc:Fallback xmlns="">
            <p:pic>
              <p:nvPicPr>
                <p:cNvPr id="77" name="Ink 76">
                  <a:extLst>
                    <a:ext uri="{FF2B5EF4-FFF2-40B4-BE49-F238E27FC236}">
                      <a16:creationId xmlns:a16="http://schemas.microsoft.com/office/drawing/2014/main" id="{6E8F3FF8-5EB4-BFBE-D735-A5DBCF4708E8}"/>
                    </a:ext>
                  </a:extLst>
                </p:cNvPr>
                <p:cNvPicPr/>
                <p:nvPr/>
              </p:nvPicPr>
              <p:blipFill>
                <a:blip r:embed="rId71"/>
                <a:stretch>
                  <a:fillRect/>
                </a:stretch>
              </p:blipFill>
              <p:spPr>
                <a:xfrm>
                  <a:off x="7884536" y="4787030"/>
                  <a:ext cx="428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8" name="Ink 77">
                  <a:extLst>
                    <a:ext uri="{FF2B5EF4-FFF2-40B4-BE49-F238E27FC236}">
                      <a16:creationId xmlns:a16="http://schemas.microsoft.com/office/drawing/2014/main" id="{D30C1B8D-C298-CEAF-BDA1-B4948B8B4E98}"/>
                    </a:ext>
                  </a:extLst>
                </p14:cNvPr>
                <p14:cNvContentPartPr/>
                <p14:nvPr/>
              </p14:nvContentPartPr>
              <p14:xfrm>
                <a:off x="7922336" y="4695230"/>
                <a:ext cx="232200" cy="186840"/>
              </p14:xfrm>
            </p:contentPart>
          </mc:Choice>
          <mc:Fallback xmlns="">
            <p:pic>
              <p:nvPicPr>
                <p:cNvPr id="78" name="Ink 77">
                  <a:extLst>
                    <a:ext uri="{FF2B5EF4-FFF2-40B4-BE49-F238E27FC236}">
                      <a16:creationId xmlns:a16="http://schemas.microsoft.com/office/drawing/2014/main" id="{D30C1B8D-C298-CEAF-BDA1-B4948B8B4E98}"/>
                    </a:ext>
                  </a:extLst>
                </p:cNvPr>
                <p:cNvPicPr/>
                <p:nvPr/>
              </p:nvPicPr>
              <p:blipFill>
                <a:blip r:embed="rId73"/>
                <a:stretch>
                  <a:fillRect/>
                </a:stretch>
              </p:blipFill>
              <p:spPr>
                <a:xfrm>
                  <a:off x="7913336" y="4686230"/>
                  <a:ext cx="2498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9" name="Ink 78">
                  <a:extLst>
                    <a:ext uri="{FF2B5EF4-FFF2-40B4-BE49-F238E27FC236}">
                      <a16:creationId xmlns:a16="http://schemas.microsoft.com/office/drawing/2014/main" id="{84BF1DAD-D2B5-73EE-3F79-3ED60EB60215}"/>
                    </a:ext>
                  </a:extLst>
                </p14:cNvPr>
                <p14:cNvContentPartPr/>
                <p14:nvPr/>
              </p14:nvContentPartPr>
              <p14:xfrm>
                <a:off x="8211056" y="4625750"/>
                <a:ext cx="53640" cy="171720"/>
              </p14:xfrm>
            </p:contentPart>
          </mc:Choice>
          <mc:Fallback xmlns="">
            <p:pic>
              <p:nvPicPr>
                <p:cNvPr id="79" name="Ink 78">
                  <a:extLst>
                    <a:ext uri="{FF2B5EF4-FFF2-40B4-BE49-F238E27FC236}">
                      <a16:creationId xmlns:a16="http://schemas.microsoft.com/office/drawing/2014/main" id="{84BF1DAD-D2B5-73EE-3F79-3ED60EB60215}"/>
                    </a:ext>
                  </a:extLst>
                </p:cNvPr>
                <p:cNvPicPr/>
                <p:nvPr/>
              </p:nvPicPr>
              <p:blipFill>
                <a:blip r:embed="rId75"/>
                <a:stretch>
                  <a:fillRect/>
                </a:stretch>
              </p:blipFill>
              <p:spPr>
                <a:xfrm>
                  <a:off x="8202056" y="4616750"/>
                  <a:ext cx="712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0" name="Ink 79">
                  <a:extLst>
                    <a:ext uri="{FF2B5EF4-FFF2-40B4-BE49-F238E27FC236}">
                      <a16:creationId xmlns:a16="http://schemas.microsoft.com/office/drawing/2014/main" id="{799CA4C7-1E7E-6F85-7329-99FCC4629D43}"/>
                    </a:ext>
                  </a:extLst>
                </p14:cNvPr>
                <p14:cNvContentPartPr/>
                <p14:nvPr/>
              </p14:nvContentPartPr>
              <p14:xfrm>
                <a:off x="8243816" y="4705310"/>
                <a:ext cx="231120" cy="276840"/>
              </p14:xfrm>
            </p:contentPart>
          </mc:Choice>
          <mc:Fallback xmlns="">
            <p:pic>
              <p:nvPicPr>
                <p:cNvPr id="80" name="Ink 79">
                  <a:extLst>
                    <a:ext uri="{FF2B5EF4-FFF2-40B4-BE49-F238E27FC236}">
                      <a16:creationId xmlns:a16="http://schemas.microsoft.com/office/drawing/2014/main" id="{799CA4C7-1E7E-6F85-7329-99FCC4629D43}"/>
                    </a:ext>
                  </a:extLst>
                </p:cNvPr>
                <p:cNvPicPr/>
                <p:nvPr/>
              </p:nvPicPr>
              <p:blipFill>
                <a:blip r:embed="rId77"/>
                <a:stretch>
                  <a:fillRect/>
                </a:stretch>
              </p:blipFill>
              <p:spPr>
                <a:xfrm>
                  <a:off x="8235176" y="4696310"/>
                  <a:ext cx="2487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1" name="Ink 80">
                  <a:extLst>
                    <a:ext uri="{FF2B5EF4-FFF2-40B4-BE49-F238E27FC236}">
                      <a16:creationId xmlns:a16="http://schemas.microsoft.com/office/drawing/2014/main" id="{DBEF94BB-3FCB-8C62-75CF-DCAD4A65EF70}"/>
                    </a:ext>
                  </a:extLst>
                </p14:cNvPr>
                <p14:cNvContentPartPr/>
                <p14:nvPr/>
              </p14:nvContentPartPr>
              <p14:xfrm>
                <a:off x="8545856" y="4552310"/>
                <a:ext cx="38160" cy="232920"/>
              </p14:xfrm>
            </p:contentPart>
          </mc:Choice>
          <mc:Fallback xmlns="">
            <p:pic>
              <p:nvPicPr>
                <p:cNvPr id="81" name="Ink 80">
                  <a:extLst>
                    <a:ext uri="{FF2B5EF4-FFF2-40B4-BE49-F238E27FC236}">
                      <a16:creationId xmlns:a16="http://schemas.microsoft.com/office/drawing/2014/main" id="{DBEF94BB-3FCB-8C62-75CF-DCAD4A65EF70}"/>
                    </a:ext>
                  </a:extLst>
                </p:cNvPr>
                <p:cNvPicPr/>
                <p:nvPr/>
              </p:nvPicPr>
              <p:blipFill>
                <a:blip r:embed="rId79"/>
                <a:stretch>
                  <a:fillRect/>
                </a:stretch>
              </p:blipFill>
              <p:spPr>
                <a:xfrm>
                  <a:off x="8537216" y="4543310"/>
                  <a:ext cx="558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2" name="Ink 81">
                  <a:extLst>
                    <a:ext uri="{FF2B5EF4-FFF2-40B4-BE49-F238E27FC236}">
                      <a16:creationId xmlns:a16="http://schemas.microsoft.com/office/drawing/2014/main" id="{5FC986AF-A606-28D2-A715-8C4F1CDECCD7}"/>
                    </a:ext>
                  </a:extLst>
                </p14:cNvPr>
                <p14:cNvContentPartPr/>
                <p14:nvPr/>
              </p14:nvContentPartPr>
              <p14:xfrm>
                <a:off x="8524256" y="4645550"/>
                <a:ext cx="326520" cy="311040"/>
              </p14:xfrm>
            </p:contentPart>
          </mc:Choice>
          <mc:Fallback xmlns="">
            <p:pic>
              <p:nvPicPr>
                <p:cNvPr id="82" name="Ink 81">
                  <a:extLst>
                    <a:ext uri="{FF2B5EF4-FFF2-40B4-BE49-F238E27FC236}">
                      <a16:creationId xmlns:a16="http://schemas.microsoft.com/office/drawing/2014/main" id="{5FC986AF-A606-28D2-A715-8C4F1CDECCD7}"/>
                    </a:ext>
                  </a:extLst>
                </p:cNvPr>
                <p:cNvPicPr/>
                <p:nvPr/>
              </p:nvPicPr>
              <p:blipFill>
                <a:blip r:embed="rId81"/>
                <a:stretch>
                  <a:fillRect/>
                </a:stretch>
              </p:blipFill>
              <p:spPr>
                <a:xfrm>
                  <a:off x="8515256" y="4636550"/>
                  <a:ext cx="34416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D1F74FD2-D55E-CA13-C6D9-4C8D0FD127CE}"/>
                    </a:ext>
                  </a:extLst>
                </p14:cNvPr>
                <p14:cNvContentPartPr/>
                <p14:nvPr/>
              </p14:nvContentPartPr>
              <p14:xfrm>
                <a:off x="8716136" y="5121830"/>
                <a:ext cx="281880" cy="1186560"/>
              </p14:xfrm>
            </p:contentPart>
          </mc:Choice>
          <mc:Fallback xmlns="">
            <p:pic>
              <p:nvPicPr>
                <p:cNvPr id="84" name="Ink 83">
                  <a:extLst>
                    <a:ext uri="{FF2B5EF4-FFF2-40B4-BE49-F238E27FC236}">
                      <a16:creationId xmlns:a16="http://schemas.microsoft.com/office/drawing/2014/main" id="{D1F74FD2-D55E-CA13-C6D9-4C8D0FD127CE}"/>
                    </a:ext>
                  </a:extLst>
                </p:cNvPr>
                <p:cNvPicPr/>
                <p:nvPr/>
              </p:nvPicPr>
              <p:blipFill>
                <a:blip r:embed="rId83"/>
                <a:stretch>
                  <a:fillRect/>
                </a:stretch>
              </p:blipFill>
              <p:spPr>
                <a:xfrm>
                  <a:off x="8707136" y="5112830"/>
                  <a:ext cx="299520" cy="1204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184D5FAF-32C8-AB4F-B282-F018E9DBC7F9}"/>
                    </a:ext>
                  </a:extLst>
                </p14:cNvPr>
                <p14:cNvContentPartPr/>
                <p14:nvPr/>
              </p14:nvContentPartPr>
              <p14:xfrm>
                <a:off x="7183256" y="5659310"/>
                <a:ext cx="468720" cy="285480"/>
              </p14:xfrm>
            </p:contentPart>
          </mc:Choice>
          <mc:Fallback xmlns="">
            <p:pic>
              <p:nvPicPr>
                <p:cNvPr id="85" name="Ink 84">
                  <a:extLst>
                    <a:ext uri="{FF2B5EF4-FFF2-40B4-BE49-F238E27FC236}">
                      <a16:creationId xmlns:a16="http://schemas.microsoft.com/office/drawing/2014/main" id="{184D5FAF-32C8-AB4F-B282-F018E9DBC7F9}"/>
                    </a:ext>
                  </a:extLst>
                </p:cNvPr>
                <p:cNvPicPr/>
                <p:nvPr/>
              </p:nvPicPr>
              <p:blipFill>
                <a:blip r:embed="rId85"/>
                <a:stretch>
                  <a:fillRect/>
                </a:stretch>
              </p:blipFill>
              <p:spPr>
                <a:xfrm>
                  <a:off x="7174256" y="5650670"/>
                  <a:ext cx="4863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Ink 85">
                  <a:extLst>
                    <a:ext uri="{FF2B5EF4-FFF2-40B4-BE49-F238E27FC236}">
                      <a16:creationId xmlns:a16="http://schemas.microsoft.com/office/drawing/2014/main" id="{B903C386-4C62-298A-A420-1C9AF26E24E6}"/>
                    </a:ext>
                  </a:extLst>
                </p14:cNvPr>
                <p14:cNvContentPartPr/>
                <p14:nvPr/>
              </p14:nvContentPartPr>
              <p14:xfrm>
                <a:off x="9244976" y="5168270"/>
                <a:ext cx="306000" cy="234360"/>
              </p14:xfrm>
            </p:contentPart>
          </mc:Choice>
          <mc:Fallback xmlns="">
            <p:pic>
              <p:nvPicPr>
                <p:cNvPr id="86" name="Ink 85">
                  <a:extLst>
                    <a:ext uri="{FF2B5EF4-FFF2-40B4-BE49-F238E27FC236}">
                      <a16:creationId xmlns:a16="http://schemas.microsoft.com/office/drawing/2014/main" id="{B903C386-4C62-298A-A420-1C9AF26E24E6}"/>
                    </a:ext>
                  </a:extLst>
                </p:cNvPr>
                <p:cNvPicPr/>
                <p:nvPr/>
              </p:nvPicPr>
              <p:blipFill>
                <a:blip r:embed="rId87"/>
                <a:stretch>
                  <a:fillRect/>
                </a:stretch>
              </p:blipFill>
              <p:spPr>
                <a:xfrm>
                  <a:off x="9235976" y="5159270"/>
                  <a:ext cx="3236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Ink 86">
                  <a:extLst>
                    <a:ext uri="{FF2B5EF4-FFF2-40B4-BE49-F238E27FC236}">
                      <a16:creationId xmlns:a16="http://schemas.microsoft.com/office/drawing/2014/main" id="{549AA6DE-0DCE-1F61-71E9-7F9F0B76C483}"/>
                    </a:ext>
                  </a:extLst>
                </p14:cNvPr>
                <p14:cNvContentPartPr/>
                <p14:nvPr/>
              </p14:nvContentPartPr>
              <p14:xfrm>
                <a:off x="9591656" y="5165030"/>
                <a:ext cx="89640" cy="218520"/>
              </p14:xfrm>
            </p:contentPart>
          </mc:Choice>
          <mc:Fallback xmlns="">
            <p:pic>
              <p:nvPicPr>
                <p:cNvPr id="87" name="Ink 86">
                  <a:extLst>
                    <a:ext uri="{FF2B5EF4-FFF2-40B4-BE49-F238E27FC236}">
                      <a16:creationId xmlns:a16="http://schemas.microsoft.com/office/drawing/2014/main" id="{549AA6DE-0DCE-1F61-71E9-7F9F0B76C483}"/>
                    </a:ext>
                  </a:extLst>
                </p:cNvPr>
                <p:cNvPicPr/>
                <p:nvPr/>
              </p:nvPicPr>
              <p:blipFill>
                <a:blip r:embed="rId89"/>
                <a:stretch>
                  <a:fillRect/>
                </a:stretch>
              </p:blipFill>
              <p:spPr>
                <a:xfrm>
                  <a:off x="9582656" y="5156030"/>
                  <a:ext cx="1072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Ink 87">
                  <a:extLst>
                    <a:ext uri="{FF2B5EF4-FFF2-40B4-BE49-F238E27FC236}">
                      <a16:creationId xmlns:a16="http://schemas.microsoft.com/office/drawing/2014/main" id="{838BE290-18C7-7B46-D200-8BE5589BBB33}"/>
                    </a:ext>
                  </a:extLst>
                </p14:cNvPr>
                <p14:cNvContentPartPr/>
                <p14:nvPr/>
              </p14:nvContentPartPr>
              <p14:xfrm>
                <a:off x="9722336" y="5225510"/>
                <a:ext cx="305280" cy="266760"/>
              </p14:xfrm>
            </p:contentPart>
          </mc:Choice>
          <mc:Fallback xmlns="">
            <p:pic>
              <p:nvPicPr>
                <p:cNvPr id="88" name="Ink 87">
                  <a:extLst>
                    <a:ext uri="{FF2B5EF4-FFF2-40B4-BE49-F238E27FC236}">
                      <a16:creationId xmlns:a16="http://schemas.microsoft.com/office/drawing/2014/main" id="{838BE290-18C7-7B46-D200-8BE5589BBB33}"/>
                    </a:ext>
                  </a:extLst>
                </p:cNvPr>
                <p:cNvPicPr/>
                <p:nvPr/>
              </p:nvPicPr>
              <p:blipFill>
                <a:blip r:embed="rId91"/>
                <a:stretch>
                  <a:fillRect/>
                </a:stretch>
              </p:blipFill>
              <p:spPr>
                <a:xfrm>
                  <a:off x="9713696" y="5216870"/>
                  <a:ext cx="3229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9" name="Ink 88">
                  <a:extLst>
                    <a:ext uri="{FF2B5EF4-FFF2-40B4-BE49-F238E27FC236}">
                      <a16:creationId xmlns:a16="http://schemas.microsoft.com/office/drawing/2014/main" id="{CAFF8D27-BB10-4F8B-6299-35518A173C8C}"/>
                    </a:ext>
                  </a:extLst>
                </p14:cNvPr>
                <p14:cNvContentPartPr/>
                <p14:nvPr/>
              </p14:nvContentPartPr>
              <p14:xfrm>
                <a:off x="10081616" y="5126150"/>
                <a:ext cx="56520" cy="218880"/>
              </p14:xfrm>
            </p:contentPart>
          </mc:Choice>
          <mc:Fallback xmlns="">
            <p:pic>
              <p:nvPicPr>
                <p:cNvPr id="89" name="Ink 88">
                  <a:extLst>
                    <a:ext uri="{FF2B5EF4-FFF2-40B4-BE49-F238E27FC236}">
                      <a16:creationId xmlns:a16="http://schemas.microsoft.com/office/drawing/2014/main" id="{CAFF8D27-BB10-4F8B-6299-35518A173C8C}"/>
                    </a:ext>
                  </a:extLst>
                </p:cNvPr>
                <p:cNvPicPr/>
                <p:nvPr/>
              </p:nvPicPr>
              <p:blipFill>
                <a:blip r:embed="rId93"/>
                <a:stretch>
                  <a:fillRect/>
                </a:stretch>
              </p:blipFill>
              <p:spPr>
                <a:xfrm>
                  <a:off x="10072616" y="5117510"/>
                  <a:ext cx="741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0" name="Ink 89">
                  <a:extLst>
                    <a:ext uri="{FF2B5EF4-FFF2-40B4-BE49-F238E27FC236}">
                      <a16:creationId xmlns:a16="http://schemas.microsoft.com/office/drawing/2014/main" id="{D456F1A6-E8D9-CDC0-6292-9C7A442459D5}"/>
                    </a:ext>
                  </a:extLst>
                </p14:cNvPr>
                <p14:cNvContentPartPr/>
                <p14:nvPr/>
              </p14:nvContentPartPr>
              <p14:xfrm>
                <a:off x="10188896" y="5168990"/>
                <a:ext cx="149400" cy="146520"/>
              </p14:xfrm>
            </p:contentPart>
          </mc:Choice>
          <mc:Fallback xmlns="">
            <p:pic>
              <p:nvPicPr>
                <p:cNvPr id="90" name="Ink 89">
                  <a:extLst>
                    <a:ext uri="{FF2B5EF4-FFF2-40B4-BE49-F238E27FC236}">
                      <a16:creationId xmlns:a16="http://schemas.microsoft.com/office/drawing/2014/main" id="{D456F1A6-E8D9-CDC0-6292-9C7A442459D5}"/>
                    </a:ext>
                  </a:extLst>
                </p:cNvPr>
                <p:cNvPicPr/>
                <p:nvPr/>
              </p:nvPicPr>
              <p:blipFill>
                <a:blip r:embed="rId95"/>
                <a:stretch>
                  <a:fillRect/>
                </a:stretch>
              </p:blipFill>
              <p:spPr>
                <a:xfrm>
                  <a:off x="10179896" y="5159990"/>
                  <a:ext cx="1670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2" name="Ink 91">
                  <a:extLst>
                    <a:ext uri="{FF2B5EF4-FFF2-40B4-BE49-F238E27FC236}">
                      <a16:creationId xmlns:a16="http://schemas.microsoft.com/office/drawing/2014/main" id="{AD542005-6427-D8E1-14A2-A50283C75516}"/>
                    </a:ext>
                  </a:extLst>
                </p14:cNvPr>
                <p14:cNvContentPartPr/>
                <p14:nvPr/>
              </p14:nvContentPartPr>
              <p14:xfrm>
                <a:off x="9163616" y="5596670"/>
                <a:ext cx="318960" cy="309240"/>
              </p14:xfrm>
            </p:contentPart>
          </mc:Choice>
          <mc:Fallback xmlns="">
            <p:pic>
              <p:nvPicPr>
                <p:cNvPr id="92" name="Ink 91">
                  <a:extLst>
                    <a:ext uri="{FF2B5EF4-FFF2-40B4-BE49-F238E27FC236}">
                      <a16:creationId xmlns:a16="http://schemas.microsoft.com/office/drawing/2014/main" id="{AD542005-6427-D8E1-14A2-A50283C75516}"/>
                    </a:ext>
                  </a:extLst>
                </p:cNvPr>
                <p:cNvPicPr/>
                <p:nvPr/>
              </p:nvPicPr>
              <p:blipFill>
                <a:blip r:embed="rId97"/>
                <a:stretch>
                  <a:fillRect/>
                </a:stretch>
              </p:blipFill>
              <p:spPr>
                <a:xfrm>
                  <a:off x="9154616" y="5588030"/>
                  <a:ext cx="3366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3" name="Ink 92">
                  <a:extLst>
                    <a:ext uri="{FF2B5EF4-FFF2-40B4-BE49-F238E27FC236}">
                      <a16:creationId xmlns:a16="http://schemas.microsoft.com/office/drawing/2014/main" id="{B690039E-0AD1-C801-CB3B-D430F6884242}"/>
                    </a:ext>
                  </a:extLst>
                </p14:cNvPr>
                <p14:cNvContentPartPr/>
                <p14:nvPr/>
              </p14:nvContentPartPr>
              <p14:xfrm>
                <a:off x="9495896" y="5733470"/>
                <a:ext cx="105480" cy="109080"/>
              </p14:xfrm>
            </p:contentPart>
          </mc:Choice>
          <mc:Fallback xmlns="">
            <p:pic>
              <p:nvPicPr>
                <p:cNvPr id="93" name="Ink 92">
                  <a:extLst>
                    <a:ext uri="{FF2B5EF4-FFF2-40B4-BE49-F238E27FC236}">
                      <a16:creationId xmlns:a16="http://schemas.microsoft.com/office/drawing/2014/main" id="{B690039E-0AD1-C801-CB3B-D430F6884242}"/>
                    </a:ext>
                  </a:extLst>
                </p:cNvPr>
                <p:cNvPicPr/>
                <p:nvPr/>
              </p:nvPicPr>
              <p:blipFill>
                <a:blip r:embed="rId99"/>
                <a:stretch>
                  <a:fillRect/>
                </a:stretch>
              </p:blipFill>
              <p:spPr>
                <a:xfrm>
                  <a:off x="9487256" y="5724470"/>
                  <a:ext cx="123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4" name="Ink 93">
                  <a:extLst>
                    <a:ext uri="{FF2B5EF4-FFF2-40B4-BE49-F238E27FC236}">
                      <a16:creationId xmlns:a16="http://schemas.microsoft.com/office/drawing/2014/main" id="{EC72752F-715E-B61D-51B2-4E6B026DD423}"/>
                    </a:ext>
                  </a:extLst>
                </p14:cNvPr>
                <p14:cNvContentPartPr/>
                <p14:nvPr/>
              </p14:nvContentPartPr>
              <p14:xfrm>
                <a:off x="9638096" y="5700350"/>
                <a:ext cx="248040" cy="118440"/>
              </p14:xfrm>
            </p:contentPart>
          </mc:Choice>
          <mc:Fallback xmlns="">
            <p:pic>
              <p:nvPicPr>
                <p:cNvPr id="94" name="Ink 93">
                  <a:extLst>
                    <a:ext uri="{FF2B5EF4-FFF2-40B4-BE49-F238E27FC236}">
                      <a16:creationId xmlns:a16="http://schemas.microsoft.com/office/drawing/2014/main" id="{EC72752F-715E-B61D-51B2-4E6B026DD423}"/>
                    </a:ext>
                  </a:extLst>
                </p:cNvPr>
                <p:cNvPicPr/>
                <p:nvPr/>
              </p:nvPicPr>
              <p:blipFill>
                <a:blip r:embed="rId101"/>
                <a:stretch>
                  <a:fillRect/>
                </a:stretch>
              </p:blipFill>
              <p:spPr>
                <a:xfrm>
                  <a:off x="9629456" y="5691710"/>
                  <a:ext cx="2656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5" name="Ink 94">
                  <a:extLst>
                    <a:ext uri="{FF2B5EF4-FFF2-40B4-BE49-F238E27FC236}">
                      <a16:creationId xmlns:a16="http://schemas.microsoft.com/office/drawing/2014/main" id="{214D1A09-73F6-AC34-DDBE-B28A11176362}"/>
                    </a:ext>
                  </a:extLst>
                </p14:cNvPr>
                <p14:cNvContentPartPr/>
                <p14:nvPr/>
              </p14:nvContentPartPr>
              <p14:xfrm>
                <a:off x="9935816" y="5644550"/>
                <a:ext cx="114840" cy="297000"/>
              </p14:xfrm>
            </p:contentPart>
          </mc:Choice>
          <mc:Fallback xmlns="">
            <p:pic>
              <p:nvPicPr>
                <p:cNvPr id="95" name="Ink 94">
                  <a:extLst>
                    <a:ext uri="{FF2B5EF4-FFF2-40B4-BE49-F238E27FC236}">
                      <a16:creationId xmlns:a16="http://schemas.microsoft.com/office/drawing/2014/main" id="{214D1A09-73F6-AC34-DDBE-B28A11176362}"/>
                    </a:ext>
                  </a:extLst>
                </p:cNvPr>
                <p:cNvPicPr/>
                <p:nvPr/>
              </p:nvPicPr>
              <p:blipFill>
                <a:blip r:embed="rId103"/>
                <a:stretch>
                  <a:fillRect/>
                </a:stretch>
              </p:blipFill>
              <p:spPr>
                <a:xfrm>
                  <a:off x="9927176" y="5635550"/>
                  <a:ext cx="1324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6" name="Ink 95">
                  <a:extLst>
                    <a:ext uri="{FF2B5EF4-FFF2-40B4-BE49-F238E27FC236}">
                      <a16:creationId xmlns:a16="http://schemas.microsoft.com/office/drawing/2014/main" id="{CB636201-E266-21A5-2FC7-F14A39B1CA1A}"/>
                    </a:ext>
                  </a:extLst>
                </p14:cNvPr>
                <p14:cNvContentPartPr/>
                <p14:nvPr/>
              </p14:nvContentPartPr>
              <p14:xfrm>
                <a:off x="10123016" y="5635550"/>
                <a:ext cx="111240" cy="140400"/>
              </p14:xfrm>
            </p:contentPart>
          </mc:Choice>
          <mc:Fallback xmlns="">
            <p:pic>
              <p:nvPicPr>
                <p:cNvPr id="96" name="Ink 95">
                  <a:extLst>
                    <a:ext uri="{FF2B5EF4-FFF2-40B4-BE49-F238E27FC236}">
                      <a16:creationId xmlns:a16="http://schemas.microsoft.com/office/drawing/2014/main" id="{CB636201-E266-21A5-2FC7-F14A39B1CA1A}"/>
                    </a:ext>
                  </a:extLst>
                </p:cNvPr>
                <p:cNvPicPr/>
                <p:nvPr/>
              </p:nvPicPr>
              <p:blipFill>
                <a:blip r:embed="rId105"/>
                <a:stretch>
                  <a:fillRect/>
                </a:stretch>
              </p:blipFill>
              <p:spPr>
                <a:xfrm>
                  <a:off x="10114016" y="5626550"/>
                  <a:ext cx="1288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7" name="Ink 96">
                  <a:extLst>
                    <a:ext uri="{FF2B5EF4-FFF2-40B4-BE49-F238E27FC236}">
                      <a16:creationId xmlns:a16="http://schemas.microsoft.com/office/drawing/2014/main" id="{2DF4ADA5-350D-730C-6BFD-AF043F49B3F2}"/>
                    </a:ext>
                  </a:extLst>
                </p14:cNvPr>
                <p14:cNvContentPartPr/>
                <p14:nvPr/>
              </p14:nvContentPartPr>
              <p14:xfrm>
                <a:off x="10272776" y="5625470"/>
                <a:ext cx="141480" cy="101880"/>
              </p14:xfrm>
            </p:contentPart>
          </mc:Choice>
          <mc:Fallback xmlns="">
            <p:pic>
              <p:nvPicPr>
                <p:cNvPr id="97" name="Ink 96">
                  <a:extLst>
                    <a:ext uri="{FF2B5EF4-FFF2-40B4-BE49-F238E27FC236}">
                      <a16:creationId xmlns:a16="http://schemas.microsoft.com/office/drawing/2014/main" id="{2DF4ADA5-350D-730C-6BFD-AF043F49B3F2}"/>
                    </a:ext>
                  </a:extLst>
                </p:cNvPr>
                <p:cNvPicPr/>
                <p:nvPr/>
              </p:nvPicPr>
              <p:blipFill>
                <a:blip r:embed="rId107"/>
                <a:stretch>
                  <a:fillRect/>
                </a:stretch>
              </p:blipFill>
              <p:spPr>
                <a:xfrm>
                  <a:off x="10263776" y="5616470"/>
                  <a:ext cx="159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8" name="Ink 97">
                  <a:extLst>
                    <a:ext uri="{FF2B5EF4-FFF2-40B4-BE49-F238E27FC236}">
                      <a16:creationId xmlns:a16="http://schemas.microsoft.com/office/drawing/2014/main" id="{0C4739C8-EA96-D968-7A63-DAAFD632E3DC}"/>
                    </a:ext>
                  </a:extLst>
                </p14:cNvPr>
                <p14:cNvContentPartPr/>
                <p14:nvPr/>
              </p14:nvContentPartPr>
              <p14:xfrm>
                <a:off x="10458896" y="5592710"/>
                <a:ext cx="78480" cy="126720"/>
              </p14:xfrm>
            </p:contentPart>
          </mc:Choice>
          <mc:Fallback xmlns="">
            <p:pic>
              <p:nvPicPr>
                <p:cNvPr id="98" name="Ink 97">
                  <a:extLst>
                    <a:ext uri="{FF2B5EF4-FFF2-40B4-BE49-F238E27FC236}">
                      <a16:creationId xmlns:a16="http://schemas.microsoft.com/office/drawing/2014/main" id="{0C4739C8-EA96-D968-7A63-DAAFD632E3DC}"/>
                    </a:ext>
                  </a:extLst>
                </p:cNvPr>
                <p:cNvPicPr/>
                <p:nvPr/>
              </p:nvPicPr>
              <p:blipFill>
                <a:blip r:embed="rId109"/>
                <a:stretch>
                  <a:fillRect/>
                </a:stretch>
              </p:blipFill>
              <p:spPr>
                <a:xfrm>
                  <a:off x="10450256" y="5584070"/>
                  <a:ext cx="96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 name="Ink 98">
                  <a:extLst>
                    <a:ext uri="{FF2B5EF4-FFF2-40B4-BE49-F238E27FC236}">
                      <a16:creationId xmlns:a16="http://schemas.microsoft.com/office/drawing/2014/main" id="{EC49C7E4-332F-1CF8-E291-051917DCC9E7}"/>
                    </a:ext>
                  </a:extLst>
                </p14:cNvPr>
                <p14:cNvContentPartPr/>
                <p14:nvPr/>
              </p14:nvContentPartPr>
              <p14:xfrm>
                <a:off x="10586336" y="5572910"/>
                <a:ext cx="174240" cy="126720"/>
              </p14:xfrm>
            </p:contentPart>
          </mc:Choice>
          <mc:Fallback xmlns="">
            <p:pic>
              <p:nvPicPr>
                <p:cNvPr id="99" name="Ink 98">
                  <a:extLst>
                    <a:ext uri="{FF2B5EF4-FFF2-40B4-BE49-F238E27FC236}">
                      <a16:creationId xmlns:a16="http://schemas.microsoft.com/office/drawing/2014/main" id="{EC49C7E4-332F-1CF8-E291-051917DCC9E7}"/>
                    </a:ext>
                  </a:extLst>
                </p:cNvPr>
                <p:cNvPicPr/>
                <p:nvPr/>
              </p:nvPicPr>
              <p:blipFill>
                <a:blip r:embed="rId111"/>
                <a:stretch>
                  <a:fillRect/>
                </a:stretch>
              </p:blipFill>
              <p:spPr>
                <a:xfrm>
                  <a:off x="10577336" y="5563910"/>
                  <a:ext cx="1918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0" name="Ink 99">
                  <a:extLst>
                    <a:ext uri="{FF2B5EF4-FFF2-40B4-BE49-F238E27FC236}">
                      <a16:creationId xmlns:a16="http://schemas.microsoft.com/office/drawing/2014/main" id="{B02072AD-CEEE-F3C3-F3F9-6FD9A0516F4F}"/>
                    </a:ext>
                  </a:extLst>
                </p14:cNvPr>
                <p14:cNvContentPartPr/>
                <p14:nvPr/>
              </p14:nvContentPartPr>
              <p14:xfrm>
                <a:off x="10755896" y="5455190"/>
                <a:ext cx="85680" cy="275760"/>
              </p14:xfrm>
            </p:contentPart>
          </mc:Choice>
          <mc:Fallback xmlns="">
            <p:pic>
              <p:nvPicPr>
                <p:cNvPr id="100" name="Ink 99">
                  <a:extLst>
                    <a:ext uri="{FF2B5EF4-FFF2-40B4-BE49-F238E27FC236}">
                      <a16:creationId xmlns:a16="http://schemas.microsoft.com/office/drawing/2014/main" id="{B02072AD-CEEE-F3C3-F3F9-6FD9A0516F4F}"/>
                    </a:ext>
                  </a:extLst>
                </p:cNvPr>
                <p:cNvPicPr/>
                <p:nvPr/>
              </p:nvPicPr>
              <p:blipFill>
                <a:blip r:embed="rId113"/>
                <a:stretch>
                  <a:fillRect/>
                </a:stretch>
              </p:blipFill>
              <p:spPr>
                <a:xfrm>
                  <a:off x="10746896" y="5446190"/>
                  <a:ext cx="1033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1" name="Ink 100">
                  <a:extLst>
                    <a:ext uri="{FF2B5EF4-FFF2-40B4-BE49-F238E27FC236}">
                      <a16:creationId xmlns:a16="http://schemas.microsoft.com/office/drawing/2014/main" id="{6CE3EDC4-EBA4-C360-169E-F43E26FF4FC2}"/>
                    </a:ext>
                  </a:extLst>
                </p14:cNvPr>
                <p14:cNvContentPartPr/>
                <p14:nvPr/>
              </p14:nvContentPartPr>
              <p14:xfrm>
                <a:off x="10944896" y="5607830"/>
                <a:ext cx="88560" cy="19440"/>
              </p14:xfrm>
            </p:contentPart>
          </mc:Choice>
          <mc:Fallback xmlns="">
            <p:pic>
              <p:nvPicPr>
                <p:cNvPr id="101" name="Ink 100">
                  <a:extLst>
                    <a:ext uri="{FF2B5EF4-FFF2-40B4-BE49-F238E27FC236}">
                      <a16:creationId xmlns:a16="http://schemas.microsoft.com/office/drawing/2014/main" id="{6CE3EDC4-EBA4-C360-169E-F43E26FF4FC2}"/>
                    </a:ext>
                  </a:extLst>
                </p:cNvPr>
                <p:cNvPicPr/>
                <p:nvPr/>
              </p:nvPicPr>
              <p:blipFill>
                <a:blip r:embed="rId115"/>
                <a:stretch>
                  <a:fillRect/>
                </a:stretch>
              </p:blipFill>
              <p:spPr>
                <a:xfrm>
                  <a:off x="10935896" y="5598830"/>
                  <a:ext cx="106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2" name="Ink 101">
                  <a:extLst>
                    <a:ext uri="{FF2B5EF4-FFF2-40B4-BE49-F238E27FC236}">
                      <a16:creationId xmlns:a16="http://schemas.microsoft.com/office/drawing/2014/main" id="{340EB2C1-B260-01F1-4CCA-49E35CA9513B}"/>
                    </a:ext>
                  </a:extLst>
                </p14:cNvPr>
                <p14:cNvContentPartPr/>
                <p14:nvPr/>
              </p14:nvContentPartPr>
              <p14:xfrm>
                <a:off x="11112656" y="5541590"/>
                <a:ext cx="28800" cy="218160"/>
              </p14:xfrm>
            </p:contentPart>
          </mc:Choice>
          <mc:Fallback xmlns="">
            <p:pic>
              <p:nvPicPr>
                <p:cNvPr id="102" name="Ink 101">
                  <a:extLst>
                    <a:ext uri="{FF2B5EF4-FFF2-40B4-BE49-F238E27FC236}">
                      <a16:creationId xmlns:a16="http://schemas.microsoft.com/office/drawing/2014/main" id="{340EB2C1-B260-01F1-4CCA-49E35CA9513B}"/>
                    </a:ext>
                  </a:extLst>
                </p:cNvPr>
                <p:cNvPicPr/>
                <p:nvPr/>
              </p:nvPicPr>
              <p:blipFill>
                <a:blip r:embed="rId117"/>
                <a:stretch>
                  <a:fillRect/>
                </a:stretch>
              </p:blipFill>
              <p:spPr>
                <a:xfrm>
                  <a:off x="11104016" y="5532950"/>
                  <a:ext cx="464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3" name="Ink 102">
                  <a:extLst>
                    <a:ext uri="{FF2B5EF4-FFF2-40B4-BE49-F238E27FC236}">
                      <a16:creationId xmlns:a16="http://schemas.microsoft.com/office/drawing/2014/main" id="{85DE6D53-6B08-0D6B-AA21-245FE8BA682E}"/>
                    </a:ext>
                  </a:extLst>
                </p14:cNvPr>
                <p14:cNvContentPartPr/>
                <p14:nvPr/>
              </p14:nvContentPartPr>
              <p14:xfrm>
                <a:off x="11129936" y="5479310"/>
                <a:ext cx="101160" cy="168120"/>
              </p14:xfrm>
            </p:contentPart>
          </mc:Choice>
          <mc:Fallback xmlns="">
            <p:pic>
              <p:nvPicPr>
                <p:cNvPr id="103" name="Ink 102">
                  <a:extLst>
                    <a:ext uri="{FF2B5EF4-FFF2-40B4-BE49-F238E27FC236}">
                      <a16:creationId xmlns:a16="http://schemas.microsoft.com/office/drawing/2014/main" id="{85DE6D53-6B08-0D6B-AA21-245FE8BA682E}"/>
                    </a:ext>
                  </a:extLst>
                </p:cNvPr>
                <p:cNvPicPr/>
                <p:nvPr/>
              </p:nvPicPr>
              <p:blipFill>
                <a:blip r:embed="rId119"/>
                <a:stretch>
                  <a:fillRect/>
                </a:stretch>
              </p:blipFill>
              <p:spPr>
                <a:xfrm>
                  <a:off x="11120936" y="5470310"/>
                  <a:ext cx="118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4" name="Ink 103">
                  <a:extLst>
                    <a:ext uri="{FF2B5EF4-FFF2-40B4-BE49-F238E27FC236}">
                      <a16:creationId xmlns:a16="http://schemas.microsoft.com/office/drawing/2014/main" id="{8AEA4270-6C42-0E3C-171C-DA92963FAC35}"/>
                    </a:ext>
                  </a:extLst>
                </p14:cNvPr>
                <p14:cNvContentPartPr/>
                <p14:nvPr/>
              </p14:nvContentPartPr>
              <p14:xfrm>
                <a:off x="11258816" y="5477510"/>
                <a:ext cx="142920" cy="161280"/>
              </p14:xfrm>
            </p:contentPart>
          </mc:Choice>
          <mc:Fallback xmlns="">
            <p:pic>
              <p:nvPicPr>
                <p:cNvPr id="104" name="Ink 103">
                  <a:extLst>
                    <a:ext uri="{FF2B5EF4-FFF2-40B4-BE49-F238E27FC236}">
                      <a16:creationId xmlns:a16="http://schemas.microsoft.com/office/drawing/2014/main" id="{8AEA4270-6C42-0E3C-171C-DA92963FAC35}"/>
                    </a:ext>
                  </a:extLst>
                </p:cNvPr>
                <p:cNvPicPr/>
                <p:nvPr/>
              </p:nvPicPr>
              <p:blipFill>
                <a:blip r:embed="rId121"/>
                <a:stretch>
                  <a:fillRect/>
                </a:stretch>
              </p:blipFill>
              <p:spPr>
                <a:xfrm>
                  <a:off x="11250176" y="5468870"/>
                  <a:ext cx="1605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5" name="Ink 104">
                  <a:extLst>
                    <a:ext uri="{FF2B5EF4-FFF2-40B4-BE49-F238E27FC236}">
                      <a16:creationId xmlns:a16="http://schemas.microsoft.com/office/drawing/2014/main" id="{E4176B11-C4CB-CAD7-EB6D-73F2264E4EF2}"/>
                    </a:ext>
                  </a:extLst>
                </p14:cNvPr>
                <p14:cNvContentPartPr/>
                <p14:nvPr/>
              </p14:nvContentPartPr>
              <p14:xfrm>
                <a:off x="11431976" y="5335310"/>
                <a:ext cx="181800" cy="264960"/>
              </p14:xfrm>
            </p:contentPart>
          </mc:Choice>
          <mc:Fallback xmlns="">
            <p:pic>
              <p:nvPicPr>
                <p:cNvPr id="105" name="Ink 104">
                  <a:extLst>
                    <a:ext uri="{FF2B5EF4-FFF2-40B4-BE49-F238E27FC236}">
                      <a16:creationId xmlns:a16="http://schemas.microsoft.com/office/drawing/2014/main" id="{E4176B11-C4CB-CAD7-EB6D-73F2264E4EF2}"/>
                    </a:ext>
                  </a:extLst>
                </p:cNvPr>
                <p:cNvPicPr/>
                <p:nvPr/>
              </p:nvPicPr>
              <p:blipFill>
                <a:blip r:embed="rId123"/>
                <a:stretch>
                  <a:fillRect/>
                </a:stretch>
              </p:blipFill>
              <p:spPr>
                <a:xfrm>
                  <a:off x="11422976" y="5326670"/>
                  <a:ext cx="1994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6" name="Ink 105">
                  <a:extLst>
                    <a:ext uri="{FF2B5EF4-FFF2-40B4-BE49-F238E27FC236}">
                      <a16:creationId xmlns:a16="http://schemas.microsoft.com/office/drawing/2014/main" id="{1C90267F-CE27-E704-E1D0-8A91EBBCE80D}"/>
                    </a:ext>
                  </a:extLst>
                </p14:cNvPr>
                <p14:cNvContentPartPr/>
                <p14:nvPr/>
              </p14:nvContentPartPr>
              <p14:xfrm>
                <a:off x="11699096" y="5205350"/>
                <a:ext cx="373680" cy="358560"/>
              </p14:xfrm>
            </p:contentPart>
          </mc:Choice>
          <mc:Fallback xmlns="">
            <p:pic>
              <p:nvPicPr>
                <p:cNvPr id="106" name="Ink 105">
                  <a:extLst>
                    <a:ext uri="{FF2B5EF4-FFF2-40B4-BE49-F238E27FC236}">
                      <a16:creationId xmlns:a16="http://schemas.microsoft.com/office/drawing/2014/main" id="{1C90267F-CE27-E704-E1D0-8A91EBBCE80D}"/>
                    </a:ext>
                  </a:extLst>
                </p:cNvPr>
                <p:cNvPicPr/>
                <p:nvPr/>
              </p:nvPicPr>
              <p:blipFill>
                <a:blip r:embed="rId125"/>
                <a:stretch>
                  <a:fillRect/>
                </a:stretch>
              </p:blipFill>
              <p:spPr>
                <a:xfrm>
                  <a:off x="11690456" y="5196350"/>
                  <a:ext cx="3913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Ink 107">
                  <a:extLst>
                    <a:ext uri="{FF2B5EF4-FFF2-40B4-BE49-F238E27FC236}">
                      <a16:creationId xmlns:a16="http://schemas.microsoft.com/office/drawing/2014/main" id="{66888516-B64D-CD9B-8C74-C5DA2A17AABB}"/>
                    </a:ext>
                  </a:extLst>
                </p14:cNvPr>
                <p14:cNvContentPartPr/>
                <p14:nvPr/>
              </p14:nvContentPartPr>
              <p14:xfrm>
                <a:off x="10646096" y="5906270"/>
                <a:ext cx="97920" cy="28440"/>
              </p14:xfrm>
            </p:contentPart>
          </mc:Choice>
          <mc:Fallback xmlns="">
            <p:pic>
              <p:nvPicPr>
                <p:cNvPr id="108" name="Ink 107">
                  <a:extLst>
                    <a:ext uri="{FF2B5EF4-FFF2-40B4-BE49-F238E27FC236}">
                      <a16:creationId xmlns:a16="http://schemas.microsoft.com/office/drawing/2014/main" id="{66888516-B64D-CD9B-8C74-C5DA2A17AABB}"/>
                    </a:ext>
                  </a:extLst>
                </p:cNvPr>
                <p:cNvPicPr/>
                <p:nvPr/>
              </p:nvPicPr>
              <p:blipFill>
                <a:blip r:embed="rId127"/>
                <a:stretch>
                  <a:fillRect/>
                </a:stretch>
              </p:blipFill>
              <p:spPr>
                <a:xfrm>
                  <a:off x="10637096" y="5897630"/>
                  <a:ext cx="115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Ink 108">
                  <a:extLst>
                    <a:ext uri="{FF2B5EF4-FFF2-40B4-BE49-F238E27FC236}">
                      <a16:creationId xmlns:a16="http://schemas.microsoft.com/office/drawing/2014/main" id="{4236222F-79BB-FC22-A824-43A81F5DC523}"/>
                    </a:ext>
                  </a:extLst>
                </p14:cNvPr>
                <p14:cNvContentPartPr/>
                <p14:nvPr/>
              </p14:nvContentPartPr>
              <p14:xfrm>
                <a:off x="10820696" y="5831750"/>
                <a:ext cx="78120" cy="254520"/>
              </p14:xfrm>
            </p:contentPart>
          </mc:Choice>
          <mc:Fallback xmlns="">
            <p:pic>
              <p:nvPicPr>
                <p:cNvPr id="109" name="Ink 108">
                  <a:extLst>
                    <a:ext uri="{FF2B5EF4-FFF2-40B4-BE49-F238E27FC236}">
                      <a16:creationId xmlns:a16="http://schemas.microsoft.com/office/drawing/2014/main" id="{4236222F-79BB-FC22-A824-43A81F5DC523}"/>
                    </a:ext>
                  </a:extLst>
                </p:cNvPr>
                <p:cNvPicPr/>
                <p:nvPr/>
              </p:nvPicPr>
              <p:blipFill>
                <a:blip r:embed="rId129"/>
                <a:stretch>
                  <a:fillRect/>
                </a:stretch>
              </p:blipFill>
              <p:spPr>
                <a:xfrm>
                  <a:off x="10812056" y="5822750"/>
                  <a:ext cx="957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Ink 109">
                  <a:extLst>
                    <a:ext uri="{FF2B5EF4-FFF2-40B4-BE49-F238E27FC236}">
                      <a16:creationId xmlns:a16="http://schemas.microsoft.com/office/drawing/2014/main" id="{8007684D-C47E-84CE-6CB6-90FFDC048A33}"/>
                    </a:ext>
                  </a:extLst>
                </p14:cNvPr>
                <p14:cNvContentPartPr/>
                <p14:nvPr/>
              </p14:nvContentPartPr>
              <p14:xfrm>
                <a:off x="10879016" y="5782790"/>
                <a:ext cx="360" cy="2520"/>
              </p14:xfrm>
            </p:contentPart>
          </mc:Choice>
          <mc:Fallback xmlns="">
            <p:pic>
              <p:nvPicPr>
                <p:cNvPr id="110" name="Ink 109">
                  <a:extLst>
                    <a:ext uri="{FF2B5EF4-FFF2-40B4-BE49-F238E27FC236}">
                      <a16:creationId xmlns:a16="http://schemas.microsoft.com/office/drawing/2014/main" id="{8007684D-C47E-84CE-6CB6-90FFDC048A33}"/>
                    </a:ext>
                  </a:extLst>
                </p:cNvPr>
                <p:cNvPicPr/>
                <p:nvPr/>
              </p:nvPicPr>
              <p:blipFill>
                <a:blip r:embed="rId131"/>
                <a:stretch>
                  <a:fillRect/>
                </a:stretch>
              </p:blipFill>
              <p:spPr>
                <a:xfrm>
                  <a:off x="10870376" y="577379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Ink 110">
                  <a:extLst>
                    <a:ext uri="{FF2B5EF4-FFF2-40B4-BE49-F238E27FC236}">
                      <a16:creationId xmlns:a16="http://schemas.microsoft.com/office/drawing/2014/main" id="{F2BD452D-E222-A9AA-EF3B-04776049AABE}"/>
                    </a:ext>
                  </a:extLst>
                </p14:cNvPr>
                <p14:cNvContentPartPr/>
                <p14:nvPr/>
              </p14:nvContentPartPr>
              <p14:xfrm>
                <a:off x="11022656" y="5802230"/>
                <a:ext cx="110520" cy="124560"/>
              </p14:xfrm>
            </p:contentPart>
          </mc:Choice>
          <mc:Fallback xmlns="">
            <p:pic>
              <p:nvPicPr>
                <p:cNvPr id="111" name="Ink 110">
                  <a:extLst>
                    <a:ext uri="{FF2B5EF4-FFF2-40B4-BE49-F238E27FC236}">
                      <a16:creationId xmlns:a16="http://schemas.microsoft.com/office/drawing/2014/main" id="{F2BD452D-E222-A9AA-EF3B-04776049AABE}"/>
                    </a:ext>
                  </a:extLst>
                </p:cNvPr>
                <p:cNvPicPr/>
                <p:nvPr/>
              </p:nvPicPr>
              <p:blipFill>
                <a:blip r:embed="rId133"/>
                <a:stretch>
                  <a:fillRect/>
                </a:stretch>
              </p:blipFill>
              <p:spPr>
                <a:xfrm>
                  <a:off x="11014016" y="5793590"/>
                  <a:ext cx="128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Ink 112">
                  <a:extLst>
                    <a:ext uri="{FF2B5EF4-FFF2-40B4-BE49-F238E27FC236}">
                      <a16:creationId xmlns:a16="http://schemas.microsoft.com/office/drawing/2014/main" id="{E831E37F-ED5C-4BA7-65F3-D70F2D25EBB4}"/>
                    </a:ext>
                  </a:extLst>
                </p14:cNvPr>
                <p14:cNvContentPartPr/>
                <p14:nvPr/>
              </p14:nvContentPartPr>
              <p14:xfrm>
                <a:off x="8381696" y="2204750"/>
                <a:ext cx="276840" cy="321840"/>
              </p14:xfrm>
            </p:contentPart>
          </mc:Choice>
          <mc:Fallback xmlns="">
            <p:pic>
              <p:nvPicPr>
                <p:cNvPr id="113" name="Ink 112">
                  <a:extLst>
                    <a:ext uri="{FF2B5EF4-FFF2-40B4-BE49-F238E27FC236}">
                      <a16:creationId xmlns:a16="http://schemas.microsoft.com/office/drawing/2014/main" id="{E831E37F-ED5C-4BA7-65F3-D70F2D25EBB4}"/>
                    </a:ext>
                  </a:extLst>
                </p:cNvPr>
                <p:cNvPicPr/>
                <p:nvPr/>
              </p:nvPicPr>
              <p:blipFill>
                <a:blip r:embed="rId135"/>
                <a:stretch>
                  <a:fillRect/>
                </a:stretch>
              </p:blipFill>
              <p:spPr>
                <a:xfrm>
                  <a:off x="8372696" y="2195750"/>
                  <a:ext cx="2944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4" name="Ink 113">
                  <a:extLst>
                    <a:ext uri="{FF2B5EF4-FFF2-40B4-BE49-F238E27FC236}">
                      <a16:creationId xmlns:a16="http://schemas.microsoft.com/office/drawing/2014/main" id="{046BEE5F-A2E5-8C64-688C-EF002320EEB4}"/>
                    </a:ext>
                  </a:extLst>
                </p14:cNvPr>
                <p14:cNvContentPartPr/>
                <p14:nvPr/>
              </p14:nvContentPartPr>
              <p14:xfrm>
                <a:off x="8724056" y="2253710"/>
                <a:ext cx="32040" cy="248040"/>
              </p14:xfrm>
            </p:contentPart>
          </mc:Choice>
          <mc:Fallback xmlns="">
            <p:pic>
              <p:nvPicPr>
                <p:cNvPr id="114" name="Ink 113">
                  <a:extLst>
                    <a:ext uri="{FF2B5EF4-FFF2-40B4-BE49-F238E27FC236}">
                      <a16:creationId xmlns:a16="http://schemas.microsoft.com/office/drawing/2014/main" id="{046BEE5F-A2E5-8C64-688C-EF002320EEB4}"/>
                    </a:ext>
                  </a:extLst>
                </p:cNvPr>
                <p:cNvPicPr/>
                <p:nvPr/>
              </p:nvPicPr>
              <p:blipFill>
                <a:blip r:embed="rId137"/>
                <a:stretch>
                  <a:fillRect/>
                </a:stretch>
              </p:blipFill>
              <p:spPr>
                <a:xfrm>
                  <a:off x="8715056" y="2245070"/>
                  <a:ext cx="496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5" name="Ink 114">
                  <a:extLst>
                    <a:ext uri="{FF2B5EF4-FFF2-40B4-BE49-F238E27FC236}">
                      <a16:creationId xmlns:a16="http://schemas.microsoft.com/office/drawing/2014/main" id="{DCE98B17-F87F-67EC-B848-C7B6B7E1ABB1}"/>
                    </a:ext>
                  </a:extLst>
                </p14:cNvPr>
                <p14:cNvContentPartPr/>
                <p14:nvPr/>
              </p14:nvContentPartPr>
              <p14:xfrm>
                <a:off x="8798936" y="2197190"/>
                <a:ext cx="130680" cy="291960"/>
              </p14:xfrm>
            </p:contentPart>
          </mc:Choice>
          <mc:Fallback xmlns="">
            <p:pic>
              <p:nvPicPr>
                <p:cNvPr id="115" name="Ink 114">
                  <a:extLst>
                    <a:ext uri="{FF2B5EF4-FFF2-40B4-BE49-F238E27FC236}">
                      <a16:creationId xmlns:a16="http://schemas.microsoft.com/office/drawing/2014/main" id="{DCE98B17-F87F-67EC-B848-C7B6B7E1ABB1}"/>
                    </a:ext>
                  </a:extLst>
                </p:cNvPr>
                <p:cNvPicPr/>
                <p:nvPr/>
              </p:nvPicPr>
              <p:blipFill>
                <a:blip r:embed="rId139"/>
                <a:stretch>
                  <a:fillRect/>
                </a:stretch>
              </p:blipFill>
              <p:spPr>
                <a:xfrm>
                  <a:off x="8789936" y="2188550"/>
                  <a:ext cx="1483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6" name="Ink 115">
                  <a:extLst>
                    <a:ext uri="{FF2B5EF4-FFF2-40B4-BE49-F238E27FC236}">
                      <a16:creationId xmlns:a16="http://schemas.microsoft.com/office/drawing/2014/main" id="{5418675F-959A-34A6-9D29-3BA531FA9124}"/>
                    </a:ext>
                  </a:extLst>
                </p14:cNvPr>
                <p14:cNvContentPartPr/>
                <p14:nvPr/>
              </p14:nvContentPartPr>
              <p14:xfrm>
                <a:off x="7736936" y="1869230"/>
                <a:ext cx="1371240" cy="775800"/>
              </p14:xfrm>
            </p:contentPart>
          </mc:Choice>
          <mc:Fallback xmlns="">
            <p:pic>
              <p:nvPicPr>
                <p:cNvPr id="116" name="Ink 115">
                  <a:extLst>
                    <a:ext uri="{FF2B5EF4-FFF2-40B4-BE49-F238E27FC236}">
                      <a16:creationId xmlns:a16="http://schemas.microsoft.com/office/drawing/2014/main" id="{5418675F-959A-34A6-9D29-3BA531FA9124}"/>
                    </a:ext>
                  </a:extLst>
                </p:cNvPr>
                <p:cNvPicPr/>
                <p:nvPr/>
              </p:nvPicPr>
              <p:blipFill>
                <a:blip r:embed="rId141"/>
                <a:stretch>
                  <a:fillRect/>
                </a:stretch>
              </p:blipFill>
              <p:spPr>
                <a:xfrm>
                  <a:off x="7728296" y="1860230"/>
                  <a:ext cx="1388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Ink 117">
                  <a:extLst>
                    <a:ext uri="{FF2B5EF4-FFF2-40B4-BE49-F238E27FC236}">
                      <a16:creationId xmlns:a16="http://schemas.microsoft.com/office/drawing/2014/main" id="{D0EED65A-3C57-FE75-886D-6077E5DF986C}"/>
                    </a:ext>
                  </a:extLst>
                </p14:cNvPr>
                <p14:cNvContentPartPr/>
                <p14:nvPr/>
              </p14:nvContentPartPr>
              <p14:xfrm>
                <a:off x="8674376" y="2688950"/>
                <a:ext cx="1172880" cy="2144160"/>
              </p14:xfrm>
            </p:contentPart>
          </mc:Choice>
          <mc:Fallback xmlns="">
            <p:pic>
              <p:nvPicPr>
                <p:cNvPr id="118" name="Ink 117">
                  <a:extLst>
                    <a:ext uri="{FF2B5EF4-FFF2-40B4-BE49-F238E27FC236}">
                      <a16:creationId xmlns:a16="http://schemas.microsoft.com/office/drawing/2014/main" id="{D0EED65A-3C57-FE75-886D-6077E5DF986C}"/>
                    </a:ext>
                  </a:extLst>
                </p:cNvPr>
                <p:cNvPicPr/>
                <p:nvPr/>
              </p:nvPicPr>
              <p:blipFill>
                <a:blip r:embed="rId143"/>
                <a:stretch>
                  <a:fillRect/>
                </a:stretch>
              </p:blipFill>
              <p:spPr>
                <a:xfrm>
                  <a:off x="8665736" y="2679950"/>
                  <a:ext cx="1190520" cy="2161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 name="Ink 118">
                  <a:extLst>
                    <a:ext uri="{FF2B5EF4-FFF2-40B4-BE49-F238E27FC236}">
                      <a16:creationId xmlns:a16="http://schemas.microsoft.com/office/drawing/2014/main" id="{BE6C7F0E-636B-C238-8804-386772A8FE1A}"/>
                    </a:ext>
                  </a:extLst>
                </p14:cNvPr>
                <p14:cNvContentPartPr/>
                <p14:nvPr/>
              </p14:nvContentPartPr>
              <p14:xfrm>
                <a:off x="9730616" y="4732670"/>
                <a:ext cx="214560" cy="119520"/>
              </p14:xfrm>
            </p:contentPart>
          </mc:Choice>
          <mc:Fallback xmlns="">
            <p:pic>
              <p:nvPicPr>
                <p:cNvPr id="119" name="Ink 118">
                  <a:extLst>
                    <a:ext uri="{FF2B5EF4-FFF2-40B4-BE49-F238E27FC236}">
                      <a16:creationId xmlns:a16="http://schemas.microsoft.com/office/drawing/2014/main" id="{BE6C7F0E-636B-C238-8804-386772A8FE1A}"/>
                    </a:ext>
                  </a:extLst>
                </p:cNvPr>
                <p:cNvPicPr/>
                <p:nvPr/>
              </p:nvPicPr>
              <p:blipFill>
                <a:blip r:embed="rId145"/>
                <a:stretch>
                  <a:fillRect/>
                </a:stretch>
              </p:blipFill>
              <p:spPr>
                <a:xfrm>
                  <a:off x="9721616" y="4723670"/>
                  <a:ext cx="232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0" name="Ink 119">
                  <a:extLst>
                    <a:ext uri="{FF2B5EF4-FFF2-40B4-BE49-F238E27FC236}">
                      <a16:creationId xmlns:a16="http://schemas.microsoft.com/office/drawing/2014/main" id="{7E71FC6D-7073-E15D-DD58-EE84BE51478B}"/>
                    </a:ext>
                  </a:extLst>
                </p14:cNvPr>
                <p14:cNvContentPartPr/>
                <p14:nvPr/>
              </p14:nvContentPartPr>
              <p14:xfrm>
                <a:off x="9987296" y="4814750"/>
                <a:ext cx="883800" cy="513720"/>
              </p14:xfrm>
            </p:contentPart>
          </mc:Choice>
          <mc:Fallback xmlns="">
            <p:pic>
              <p:nvPicPr>
                <p:cNvPr id="120" name="Ink 119">
                  <a:extLst>
                    <a:ext uri="{FF2B5EF4-FFF2-40B4-BE49-F238E27FC236}">
                      <a16:creationId xmlns:a16="http://schemas.microsoft.com/office/drawing/2014/main" id="{7E71FC6D-7073-E15D-DD58-EE84BE51478B}"/>
                    </a:ext>
                  </a:extLst>
                </p:cNvPr>
                <p:cNvPicPr/>
                <p:nvPr/>
              </p:nvPicPr>
              <p:blipFill>
                <a:blip r:embed="rId147"/>
                <a:stretch>
                  <a:fillRect/>
                </a:stretch>
              </p:blipFill>
              <p:spPr>
                <a:xfrm>
                  <a:off x="9978656" y="4805750"/>
                  <a:ext cx="90144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1" name="Ink 120">
                  <a:extLst>
                    <a:ext uri="{FF2B5EF4-FFF2-40B4-BE49-F238E27FC236}">
                      <a16:creationId xmlns:a16="http://schemas.microsoft.com/office/drawing/2014/main" id="{E23DD151-1DC6-ED86-7C55-E94992DC39AB}"/>
                    </a:ext>
                  </a:extLst>
                </p14:cNvPr>
                <p14:cNvContentPartPr/>
                <p14:nvPr/>
              </p14:nvContentPartPr>
              <p14:xfrm>
                <a:off x="10768856" y="5271590"/>
                <a:ext cx="171720" cy="57600"/>
              </p14:xfrm>
            </p:contentPart>
          </mc:Choice>
          <mc:Fallback xmlns="">
            <p:pic>
              <p:nvPicPr>
                <p:cNvPr id="121" name="Ink 120">
                  <a:extLst>
                    <a:ext uri="{FF2B5EF4-FFF2-40B4-BE49-F238E27FC236}">
                      <a16:creationId xmlns:a16="http://schemas.microsoft.com/office/drawing/2014/main" id="{E23DD151-1DC6-ED86-7C55-E94992DC39AB}"/>
                    </a:ext>
                  </a:extLst>
                </p:cNvPr>
                <p:cNvPicPr/>
                <p:nvPr/>
              </p:nvPicPr>
              <p:blipFill>
                <a:blip r:embed="rId149"/>
                <a:stretch>
                  <a:fillRect/>
                </a:stretch>
              </p:blipFill>
              <p:spPr>
                <a:xfrm>
                  <a:off x="10760216" y="5262950"/>
                  <a:ext cx="1893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 name="Ink 122">
                  <a:extLst>
                    <a:ext uri="{FF2B5EF4-FFF2-40B4-BE49-F238E27FC236}">
                      <a16:creationId xmlns:a16="http://schemas.microsoft.com/office/drawing/2014/main" id="{59A9CD71-926E-07B1-9792-C5278D9A5283}"/>
                    </a:ext>
                  </a:extLst>
                </p14:cNvPr>
                <p14:cNvContentPartPr/>
                <p14:nvPr/>
              </p14:nvContentPartPr>
              <p14:xfrm>
                <a:off x="3805016" y="1931870"/>
                <a:ext cx="458640" cy="2391120"/>
              </p14:xfrm>
            </p:contentPart>
          </mc:Choice>
          <mc:Fallback xmlns="">
            <p:pic>
              <p:nvPicPr>
                <p:cNvPr id="123" name="Ink 122">
                  <a:extLst>
                    <a:ext uri="{FF2B5EF4-FFF2-40B4-BE49-F238E27FC236}">
                      <a16:creationId xmlns:a16="http://schemas.microsoft.com/office/drawing/2014/main" id="{59A9CD71-926E-07B1-9792-C5278D9A5283}"/>
                    </a:ext>
                  </a:extLst>
                </p:cNvPr>
                <p:cNvPicPr/>
                <p:nvPr/>
              </p:nvPicPr>
              <p:blipFill>
                <a:blip r:embed="rId151"/>
                <a:stretch>
                  <a:fillRect/>
                </a:stretch>
              </p:blipFill>
              <p:spPr>
                <a:xfrm>
                  <a:off x="3796376" y="1923230"/>
                  <a:ext cx="476280" cy="2408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4" name="Ink 123">
                  <a:extLst>
                    <a:ext uri="{FF2B5EF4-FFF2-40B4-BE49-F238E27FC236}">
                      <a16:creationId xmlns:a16="http://schemas.microsoft.com/office/drawing/2014/main" id="{44CDD16E-2ABD-73A7-8B3F-24384F3F85C3}"/>
                    </a:ext>
                  </a:extLst>
                </p14:cNvPr>
                <p14:cNvContentPartPr/>
                <p14:nvPr/>
              </p14:nvContentPartPr>
              <p14:xfrm>
                <a:off x="4465976" y="3415430"/>
                <a:ext cx="1329840" cy="1175040"/>
              </p14:xfrm>
            </p:contentPart>
          </mc:Choice>
          <mc:Fallback xmlns="">
            <p:pic>
              <p:nvPicPr>
                <p:cNvPr id="124" name="Ink 123">
                  <a:extLst>
                    <a:ext uri="{FF2B5EF4-FFF2-40B4-BE49-F238E27FC236}">
                      <a16:creationId xmlns:a16="http://schemas.microsoft.com/office/drawing/2014/main" id="{44CDD16E-2ABD-73A7-8B3F-24384F3F85C3}"/>
                    </a:ext>
                  </a:extLst>
                </p:cNvPr>
                <p:cNvPicPr/>
                <p:nvPr/>
              </p:nvPicPr>
              <p:blipFill>
                <a:blip r:embed="rId153"/>
                <a:stretch>
                  <a:fillRect/>
                </a:stretch>
              </p:blipFill>
              <p:spPr>
                <a:xfrm>
                  <a:off x="4457336" y="3406790"/>
                  <a:ext cx="1347480" cy="1192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5" name="Ink 124">
                  <a:extLst>
                    <a:ext uri="{FF2B5EF4-FFF2-40B4-BE49-F238E27FC236}">
                      <a16:creationId xmlns:a16="http://schemas.microsoft.com/office/drawing/2014/main" id="{A5539DD3-4D87-CF65-7C61-A1CEBBBAF5ED}"/>
                    </a:ext>
                  </a:extLst>
                </p14:cNvPr>
                <p14:cNvContentPartPr/>
                <p14:nvPr/>
              </p14:nvContentPartPr>
              <p14:xfrm>
                <a:off x="5701856" y="4532870"/>
                <a:ext cx="229680" cy="97920"/>
              </p14:xfrm>
            </p:contentPart>
          </mc:Choice>
          <mc:Fallback xmlns="">
            <p:pic>
              <p:nvPicPr>
                <p:cNvPr id="125" name="Ink 124">
                  <a:extLst>
                    <a:ext uri="{FF2B5EF4-FFF2-40B4-BE49-F238E27FC236}">
                      <a16:creationId xmlns:a16="http://schemas.microsoft.com/office/drawing/2014/main" id="{A5539DD3-4D87-CF65-7C61-A1CEBBBAF5ED}"/>
                    </a:ext>
                  </a:extLst>
                </p:cNvPr>
                <p:cNvPicPr/>
                <p:nvPr/>
              </p:nvPicPr>
              <p:blipFill>
                <a:blip r:embed="rId155"/>
                <a:stretch>
                  <a:fillRect/>
                </a:stretch>
              </p:blipFill>
              <p:spPr>
                <a:xfrm>
                  <a:off x="5693216" y="4523870"/>
                  <a:ext cx="2473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6" name="Ink 125">
                  <a:extLst>
                    <a:ext uri="{FF2B5EF4-FFF2-40B4-BE49-F238E27FC236}">
                      <a16:creationId xmlns:a16="http://schemas.microsoft.com/office/drawing/2014/main" id="{5675F7C0-D91D-FFA0-A2CD-277AC89D7AED}"/>
                    </a:ext>
                  </a:extLst>
                </p14:cNvPr>
                <p14:cNvContentPartPr/>
                <p14:nvPr/>
              </p14:nvContentPartPr>
              <p14:xfrm>
                <a:off x="6076976" y="3960470"/>
                <a:ext cx="2086560" cy="621000"/>
              </p14:xfrm>
            </p:contentPart>
          </mc:Choice>
          <mc:Fallback xmlns="">
            <p:pic>
              <p:nvPicPr>
                <p:cNvPr id="126" name="Ink 125">
                  <a:extLst>
                    <a:ext uri="{FF2B5EF4-FFF2-40B4-BE49-F238E27FC236}">
                      <a16:creationId xmlns:a16="http://schemas.microsoft.com/office/drawing/2014/main" id="{5675F7C0-D91D-FFA0-A2CD-277AC89D7AED}"/>
                    </a:ext>
                  </a:extLst>
                </p:cNvPr>
                <p:cNvPicPr/>
                <p:nvPr/>
              </p:nvPicPr>
              <p:blipFill>
                <a:blip r:embed="rId157"/>
                <a:stretch>
                  <a:fillRect/>
                </a:stretch>
              </p:blipFill>
              <p:spPr>
                <a:xfrm>
                  <a:off x="6068336" y="3951470"/>
                  <a:ext cx="2104200" cy="638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8" name="Ink 127">
                  <a:extLst>
                    <a:ext uri="{FF2B5EF4-FFF2-40B4-BE49-F238E27FC236}">
                      <a16:creationId xmlns:a16="http://schemas.microsoft.com/office/drawing/2014/main" id="{96A372CC-32FB-AECF-4D44-5340D0F6E589}"/>
                    </a:ext>
                  </a:extLst>
                </p14:cNvPr>
                <p14:cNvContentPartPr/>
                <p14:nvPr/>
              </p14:nvContentPartPr>
              <p14:xfrm>
                <a:off x="10502456" y="2376110"/>
                <a:ext cx="840240" cy="2961000"/>
              </p14:xfrm>
            </p:contentPart>
          </mc:Choice>
          <mc:Fallback xmlns="">
            <p:pic>
              <p:nvPicPr>
                <p:cNvPr id="128" name="Ink 127">
                  <a:extLst>
                    <a:ext uri="{FF2B5EF4-FFF2-40B4-BE49-F238E27FC236}">
                      <a16:creationId xmlns:a16="http://schemas.microsoft.com/office/drawing/2014/main" id="{96A372CC-32FB-AECF-4D44-5340D0F6E589}"/>
                    </a:ext>
                  </a:extLst>
                </p:cNvPr>
                <p:cNvPicPr/>
                <p:nvPr/>
              </p:nvPicPr>
              <p:blipFill>
                <a:blip r:embed="rId159"/>
                <a:stretch>
                  <a:fillRect/>
                </a:stretch>
              </p:blipFill>
              <p:spPr>
                <a:xfrm>
                  <a:off x="10493456" y="2367470"/>
                  <a:ext cx="857880" cy="2978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9" name="Ink 128">
                  <a:extLst>
                    <a:ext uri="{FF2B5EF4-FFF2-40B4-BE49-F238E27FC236}">
                      <a16:creationId xmlns:a16="http://schemas.microsoft.com/office/drawing/2014/main" id="{7F3B41ED-F3D2-8DF4-4077-C49573E1B8D5}"/>
                    </a:ext>
                  </a:extLst>
                </p14:cNvPr>
                <p14:cNvContentPartPr/>
                <p14:nvPr/>
              </p14:nvContentPartPr>
              <p14:xfrm>
                <a:off x="10433336" y="2288990"/>
                <a:ext cx="365040" cy="295920"/>
              </p14:xfrm>
            </p:contentPart>
          </mc:Choice>
          <mc:Fallback xmlns="">
            <p:pic>
              <p:nvPicPr>
                <p:cNvPr id="129" name="Ink 128">
                  <a:extLst>
                    <a:ext uri="{FF2B5EF4-FFF2-40B4-BE49-F238E27FC236}">
                      <a16:creationId xmlns:a16="http://schemas.microsoft.com/office/drawing/2014/main" id="{7F3B41ED-F3D2-8DF4-4077-C49573E1B8D5}"/>
                    </a:ext>
                  </a:extLst>
                </p:cNvPr>
                <p:cNvPicPr/>
                <p:nvPr/>
              </p:nvPicPr>
              <p:blipFill>
                <a:blip r:embed="rId161"/>
                <a:stretch>
                  <a:fillRect/>
                </a:stretch>
              </p:blipFill>
              <p:spPr>
                <a:xfrm>
                  <a:off x="10424336" y="2279990"/>
                  <a:ext cx="3826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0" name="Ink 129">
                  <a:extLst>
                    <a:ext uri="{FF2B5EF4-FFF2-40B4-BE49-F238E27FC236}">
                      <a16:creationId xmlns:a16="http://schemas.microsoft.com/office/drawing/2014/main" id="{0B8E89C6-6020-CF1D-6DAD-E7F194BA4222}"/>
                    </a:ext>
                  </a:extLst>
                </p14:cNvPr>
                <p14:cNvContentPartPr/>
                <p14:nvPr/>
              </p14:nvContentPartPr>
              <p14:xfrm>
                <a:off x="10177736" y="1872110"/>
                <a:ext cx="261360" cy="164520"/>
              </p14:xfrm>
            </p:contentPart>
          </mc:Choice>
          <mc:Fallback xmlns="">
            <p:pic>
              <p:nvPicPr>
                <p:cNvPr id="130" name="Ink 129">
                  <a:extLst>
                    <a:ext uri="{FF2B5EF4-FFF2-40B4-BE49-F238E27FC236}">
                      <a16:creationId xmlns:a16="http://schemas.microsoft.com/office/drawing/2014/main" id="{0B8E89C6-6020-CF1D-6DAD-E7F194BA4222}"/>
                    </a:ext>
                  </a:extLst>
                </p:cNvPr>
                <p:cNvPicPr/>
                <p:nvPr/>
              </p:nvPicPr>
              <p:blipFill>
                <a:blip r:embed="rId163"/>
                <a:stretch>
                  <a:fillRect/>
                </a:stretch>
              </p:blipFill>
              <p:spPr>
                <a:xfrm>
                  <a:off x="10169096" y="1863110"/>
                  <a:ext cx="2790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Ink 130">
                  <a:extLst>
                    <a:ext uri="{FF2B5EF4-FFF2-40B4-BE49-F238E27FC236}">
                      <a16:creationId xmlns:a16="http://schemas.microsoft.com/office/drawing/2014/main" id="{235C2EF2-F6AD-B55D-4779-48BB39E50F0B}"/>
                    </a:ext>
                  </a:extLst>
                </p14:cNvPr>
                <p14:cNvContentPartPr/>
                <p14:nvPr/>
              </p14:nvContentPartPr>
              <p14:xfrm>
                <a:off x="10498136" y="1848710"/>
                <a:ext cx="97560" cy="276120"/>
              </p14:xfrm>
            </p:contentPart>
          </mc:Choice>
          <mc:Fallback xmlns="">
            <p:pic>
              <p:nvPicPr>
                <p:cNvPr id="131" name="Ink 130">
                  <a:extLst>
                    <a:ext uri="{FF2B5EF4-FFF2-40B4-BE49-F238E27FC236}">
                      <a16:creationId xmlns:a16="http://schemas.microsoft.com/office/drawing/2014/main" id="{235C2EF2-F6AD-B55D-4779-48BB39E50F0B}"/>
                    </a:ext>
                  </a:extLst>
                </p:cNvPr>
                <p:cNvPicPr/>
                <p:nvPr/>
              </p:nvPicPr>
              <p:blipFill>
                <a:blip r:embed="rId165"/>
                <a:stretch>
                  <a:fillRect/>
                </a:stretch>
              </p:blipFill>
              <p:spPr>
                <a:xfrm>
                  <a:off x="10489136" y="1840070"/>
                  <a:ext cx="1152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2" name="Ink 131">
                  <a:extLst>
                    <a:ext uri="{FF2B5EF4-FFF2-40B4-BE49-F238E27FC236}">
                      <a16:creationId xmlns:a16="http://schemas.microsoft.com/office/drawing/2014/main" id="{DA08F427-A912-2704-B671-2CE3923C4F32}"/>
                    </a:ext>
                  </a:extLst>
                </p14:cNvPr>
                <p14:cNvContentPartPr/>
                <p14:nvPr/>
              </p14:nvContentPartPr>
              <p14:xfrm>
                <a:off x="10606496" y="1782470"/>
                <a:ext cx="159480" cy="289080"/>
              </p14:xfrm>
            </p:contentPart>
          </mc:Choice>
          <mc:Fallback xmlns="">
            <p:pic>
              <p:nvPicPr>
                <p:cNvPr id="132" name="Ink 131">
                  <a:extLst>
                    <a:ext uri="{FF2B5EF4-FFF2-40B4-BE49-F238E27FC236}">
                      <a16:creationId xmlns:a16="http://schemas.microsoft.com/office/drawing/2014/main" id="{DA08F427-A912-2704-B671-2CE3923C4F32}"/>
                    </a:ext>
                  </a:extLst>
                </p:cNvPr>
                <p:cNvPicPr/>
                <p:nvPr/>
              </p:nvPicPr>
              <p:blipFill>
                <a:blip r:embed="rId167"/>
                <a:stretch>
                  <a:fillRect/>
                </a:stretch>
              </p:blipFill>
              <p:spPr>
                <a:xfrm>
                  <a:off x="10597496" y="1773470"/>
                  <a:ext cx="177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3" name="Ink 132">
                  <a:extLst>
                    <a:ext uri="{FF2B5EF4-FFF2-40B4-BE49-F238E27FC236}">
                      <a16:creationId xmlns:a16="http://schemas.microsoft.com/office/drawing/2014/main" id="{9830F566-A43B-6ACE-2545-03592EC8441A}"/>
                    </a:ext>
                  </a:extLst>
                </p14:cNvPr>
                <p14:cNvContentPartPr/>
                <p14:nvPr/>
              </p14:nvContentPartPr>
              <p14:xfrm>
                <a:off x="9791816" y="1541270"/>
                <a:ext cx="1344600" cy="843840"/>
              </p14:xfrm>
            </p:contentPart>
          </mc:Choice>
          <mc:Fallback xmlns="">
            <p:pic>
              <p:nvPicPr>
                <p:cNvPr id="133" name="Ink 132">
                  <a:extLst>
                    <a:ext uri="{FF2B5EF4-FFF2-40B4-BE49-F238E27FC236}">
                      <a16:creationId xmlns:a16="http://schemas.microsoft.com/office/drawing/2014/main" id="{9830F566-A43B-6ACE-2545-03592EC8441A}"/>
                    </a:ext>
                  </a:extLst>
                </p:cNvPr>
                <p:cNvPicPr/>
                <p:nvPr/>
              </p:nvPicPr>
              <p:blipFill>
                <a:blip r:embed="rId169"/>
                <a:stretch>
                  <a:fillRect/>
                </a:stretch>
              </p:blipFill>
              <p:spPr>
                <a:xfrm>
                  <a:off x="9782816" y="1532630"/>
                  <a:ext cx="1362240"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5" name="Ink 134">
                  <a:extLst>
                    <a:ext uri="{FF2B5EF4-FFF2-40B4-BE49-F238E27FC236}">
                      <a16:creationId xmlns:a16="http://schemas.microsoft.com/office/drawing/2014/main" id="{EE6AE915-7766-C69E-3520-516A9624FF9F}"/>
                    </a:ext>
                  </a:extLst>
                </p14:cNvPr>
                <p14:cNvContentPartPr/>
                <p14:nvPr/>
              </p14:nvContentPartPr>
              <p14:xfrm>
                <a:off x="9523616" y="1166510"/>
                <a:ext cx="218160" cy="354240"/>
              </p14:xfrm>
            </p:contentPart>
          </mc:Choice>
          <mc:Fallback xmlns="">
            <p:pic>
              <p:nvPicPr>
                <p:cNvPr id="135" name="Ink 134">
                  <a:extLst>
                    <a:ext uri="{FF2B5EF4-FFF2-40B4-BE49-F238E27FC236}">
                      <a16:creationId xmlns:a16="http://schemas.microsoft.com/office/drawing/2014/main" id="{EE6AE915-7766-C69E-3520-516A9624FF9F}"/>
                    </a:ext>
                  </a:extLst>
                </p:cNvPr>
                <p:cNvPicPr/>
                <p:nvPr/>
              </p:nvPicPr>
              <p:blipFill>
                <a:blip r:embed="rId171"/>
                <a:stretch>
                  <a:fillRect/>
                </a:stretch>
              </p:blipFill>
              <p:spPr>
                <a:xfrm>
                  <a:off x="9514976" y="1157870"/>
                  <a:ext cx="2358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8B4800AA-57A7-0C49-CBAE-77F083A5D68E}"/>
                    </a:ext>
                  </a:extLst>
                </p14:cNvPr>
                <p14:cNvContentPartPr/>
                <p14:nvPr/>
              </p14:nvContentPartPr>
              <p14:xfrm>
                <a:off x="9865616" y="1259390"/>
                <a:ext cx="139680" cy="184680"/>
              </p14:xfrm>
            </p:contentPart>
          </mc:Choice>
          <mc:Fallback xmlns="">
            <p:pic>
              <p:nvPicPr>
                <p:cNvPr id="136" name="Ink 135">
                  <a:extLst>
                    <a:ext uri="{FF2B5EF4-FFF2-40B4-BE49-F238E27FC236}">
                      <a16:creationId xmlns:a16="http://schemas.microsoft.com/office/drawing/2014/main" id="{8B4800AA-57A7-0C49-CBAE-77F083A5D68E}"/>
                    </a:ext>
                  </a:extLst>
                </p:cNvPr>
                <p:cNvPicPr/>
                <p:nvPr/>
              </p:nvPicPr>
              <p:blipFill>
                <a:blip r:embed="rId173"/>
                <a:stretch>
                  <a:fillRect/>
                </a:stretch>
              </p:blipFill>
              <p:spPr>
                <a:xfrm>
                  <a:off x="9856976" y="1250390"/>
                  <a:ext cx="1573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7" name="Ink 136">
                  <a:extLst>
                    <a:ext uri="{FF2B5EF4-FFF2-40B4-BE49-F238E27FC236}">
                      <a16:creationId xmlns:a16="http://schemas.microsoft.com/office/drawing/2014/main" id="{4BBFA12A-E143-BD6A-A2AF-B380CDF47C96}"/>
                    </a:ext>
                  </a:extLst>
                </p14:cNvPr>
                <p14:cNvContentPartPr/>
                <p14:nvPr/>
              </p14:nvContentPartPr>
              <p14:xfrm>
                <a:off x="10177376" y="1309790"/>
                <a:ext cx="108000" cy="6120"/>
              </p14:xfrm>
            </p:contentPart>
          </mc:Choice>
          <mc:Fallback xmlns="">
            <p:pic>
              <p:nvPicPr>
                <p:cNvPr id="137" name="Ink 136">
                  <a:extLst>
                    <a:ext uri="{FF2B5EF4-FFF2-40B4-BE49-F238E27FC236}">
                      <a16:creationId xmlns:a16="http://schemas.microsoft.com/office/drawing/2014/main" id="{4BBFA12A-E143-BD6A-A2AF-B380CDF47C96}"/>
                    </a:ext>
                  </a:extLst>
                </p:cNvPr>
                <p:cNvPicPr/>
                <p:nvPr/>
              </p:nvPicPr>
              <p:blipFill>
                <a:blip r:embed="rId175"/>
                <a:stretch>
                  <a:fillRect/>
                </a:stretch>
              </p:blipFill>
              <p:spPr>
                <a:xfrm>
                  <a:off x="10168736" y="1300790"/>
                  <a:ext cx="125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8" name="Ink 137">
                  <a:extLst>
                    <a:ext uri="{FF2B5EF4-FFF2-40B4-BE49-F238E27FC236}">
                      <a16:creationId xmlns:a16="http://schemas.microsoft.com/office/drawing/2014/main" id="{633391BD-752B-1335-BCB6-B8EED4FF2ECD}"/>
                    </a:ext>
                  </a:extLst>
                </p14:cNvPr>
                <p14:cNvContentPartPr/>
                <p14:nvPr/>
              </p14:nvContentPartPr>
              <p14:xfrm>
                <a:off x="10355576" y="1056710"/>
                <a:ext cx="186480" cy="334800"/>
              </p14:xfrm>
            </p:contentPart>
          </mc:Choice>
          <mc:Fallback xmlns="">
            <p:pic>
              <p:nvPicPr>
                <p:cNvPr id="138" name="Ink 137">
                  <a:extLst>
                    <a:ext uri="{FF2B5EF4-FFF2-40B4-BE49-F238E27FC236}">
                      <a16:creationId xmlns:a16="http://schemas.microsoft.com/office/drawing/2014/main" id="{633391BD-752B-1335-BCB6-B8EED4FF2ECD}"/>
                    </a:ext>
                  </a:extLst>
                </p:cNvPr>
                <p:cNvPicPr/>
                <p:nvPr/>
              </p:nvPicPr>
              <p:blipFill>
                <a:blip r:embed="rId177"/>
                <a:stretch>
                  <a:fillRect/>
                </a:stretch>
              </p:blipFill>
              <p:spPr>
                <a:xfrm>
                  <a:off x="10346936" y="1048070"/>
                  <a:ext cx="2041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9" name="Ink 138">
                  <a:extLst>
                    <a:ext uri="{FF2B5EF4-FFF2-40B4-BE49-F238E27FC236}">
                      <a16:creationId xmlns:a16="http://schemas.microsoft.com/office/drawing/2014/main" id="{AE348E53-5400-A10A-A6F0-A84D275FF253}"/>
                    </a:ext>
                  </a:extLst>
                </p14:cNvPr>
                <p14:cNvContentPartPr/>
                <p14:nvPr/>
              </p14:nvContentPartPr>
              <p14:xfrm>
                <a:off x="10627376" y="1138790"/>
                <a:ext cx="171720" cy="234720"/>
              </p14:xfrm>
            </p:contentPart>
          </mc:Choice>
          <mc:Fallback xmlns="">
            <p:pic>
              <p:nvPicPr>
                <p:cNvPr id="139" name="Ink 138">
                  <a:extLst>
                    <a:ext uri="{FF2B5EF4-FFF2-40B4-BE49-F238E27FC236}">
                      <a16:creationId xmlns:a16="http://schemas.microsoft.com/office/drawing/2014/main" id="{AE348E53-5400-A10A-A6F0-A84D275FF253}"/>
                    </a:ext>
                  </a:extLst>
                </p:cNvPr>
                <p:cNvPicPr/>
                <p:nvPr/>
              </p:nvPicPr>
              <p:blipFill>
                <a:blip r:embed="rId179"/>
                <a:stretch>
                  <a:fillRect/>
                </a:stretch>
              </p:blipFill>
              <p:spPr>
                <a:xfrm>
                  <a:off x="10618376" y="1129790"/>
                  <a:ext cx="1893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0" name="Ink 139">
                  <a:extLst>
                    <a:ext uri="{FF2B5EF4-FFF2-40B4-BE49-F238E27FC236}">
                      <a16:creationId xmlns:a16="http://schemas.microsoft.com/office/drawing/2014/main" id="{9FA94E55-DEC0-C150-C6C3-973B188760E9}"/>
                    </a:ext>
                  </a:extLst>
                </p14:cNvPr>
                <p14:cNvContentPartPr/>
                <p14:nvPr/>
              </p14:nvContentPartPr>
              <p14:xfrm>
                <a:off x="10674176" y="1116470"/>
                <a:ext cx="118080" cy="31320"/>
              </p14:xfrm>
            </p:contentPart>
          </mc:Choice>
          <mc:Fallback xmlns="">
            <p:pic>
              <p:nvPicPr>
                <p:cNvPr id="140" name="Ink 139">
                  <a:extLst>
                    <a:ext uri="{FF2B5EF4-FFF2-40B4-BE49-F238E27FC236}">
                      <a16:creationId xmlns:a16="http://schemas.microsoft.com/office/drawing/2014/main" id="{9FA94E55-DEC0-C150-C6C3-973B188760E9}"/>
                    </a:ext>
                  </a:extLst>
                </p:cNvPr>
                <p:cNvPicPr/>
                <p:nvPr/>
              </p:nvPicPr>
              <p:blipFill>
                <a:blip r:embed="rId181"/>
                <a:stretch>
                  <a:fillRect/>
                </a:stretch>
              </p:blipFill>
              <p:spPr>
                <a:xfrm>
                  <a:off x="10665536" y="1107470"/>
                  <a:ext cx="1357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1" name="Ink 140">
                  <a:extLst>
                    <a:ext uri="{FF2B5EF4-FFF2-40B4-BE49-F238E27FC236}">
                      <a16:creationId xmlns:a16="http://schemas.microsoft.com/office/drawing/2014/main" id="{013787CA-36E4-1CD2-16C5-A0F0720C925F}"/>
                    </a:ext>
                  </a:extLst>
                </p14:cNvPr>
                <p14:cNvContentPartPr/>
                <p14:nvPr/>
              </p14:nvContentPartPr>
              <p14:xfrm>
                <a:off x="10859576" y="1123310"/>
                <a:ext cx="94680" cy="138240"/>
              </p14:xfrm>
            </p:contentPart>
          </mc:Choice>
          <mc:Fallback xmlns="">
            <p:pic>
              <p:nvPicPr>
                <p:cNvPr id="141" name="Ink 140">
                  <a:extLst>
                    <a:ext uri="{FF2B5EF4-FFF2-40B4-BE49-F238E27FC236}">
                      <a16:creationId xmlns:a16="http://schemas.microsoft.com/office/drawing/2014/main" id="{013787CA-36E4-1CD2-16C5-A0F0720C925F}"/>
                    </a:ext>
                  </a:extLst>
                </p:cNvPr>
                <p:cNvPicPr/>
                <p:nvPr/>
              </p:nvPicPr>
              <p:blipFill>
                <a:blip r:embed="rId183"/>
                <a:stretch>
                  <a:fillRect/>
                </a:stretch>
              </p:blipFill>
              <p:spPr>
                <a:xfrm>
                  <a:off x="10850936" y="1114310"/>
                  <a:ext cx="112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2" name="Ink 141">
                  <a:extLst>
                    <a:ext uri="{FF2B5EF4-FFF2-40B4-BE49-F238E27FC236}">
                      <a16:creationId xmlns:a16="http://schemas.microsoft.com/office/drawing/2014/main" id="{B075A58E-0429-9364-91A9-2C4D51A87EC2}"/>
                    </a:ext>
                  </a:extLst>
                </p14:cNvPr>
                <p14:cNvContentPartPr/>
                <p14:nvPr/>
              </p14:nvContentPartPr>
              <p14:xfrm>
                <a:off x="11064056" y="1109990"/>
                <a:ext cx="49320" cy="338040"/>
              </p14:xfrm>
            </p:contentPart>
          </mc:Choice>
          <mc:Fallback xmlns="">
            <p:pic>
              <p:nvPicPr>
                <p:cNvPr id="142" name="Ink 141">
                  <a:extLst>
                    <a:ext uri="{FF2B5EF4-FFF2-40B4-BE49-F238E27FC236}">
                      <a16:creationId xmlns:a16="http://schemas.microsoft.com/office/drawing/2014/main" id="{B075A58E-0429-9364-91A9-2C4D51A87EC2}"/>
                    </a:ext>
                  </a:extLst>
                </p:cNvPr>
                <p:cNvPicPr/>
                <p:nvPr/>
              </p:nvPicPr>
              <p:blipFill>
                <a:blip r:embed="rId185"/>
                <a:stretch>
                  <a:fillRect/>
                </a:stretch>
              </p:blipFill>
              <p:spPr>
                <a:xfrm>
                  <a:off x="11055056" y="1101350"/>
                  <a:ext cx="669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3" name="Ink 142">
                  <a:extLst>
                    <a:ext uri="{FF2B5EF4-FFF2-40B4-BE49-F238E27FC236}">
                      <a16:creationId xmlns:a16="http://schemas.microsoft.com/office/drawing/2014/main" id="{3613A0E8-E52A-438D-64B6-38EE36F57162}"/>
                    </a:ext>
                  </a:extLst>
                </p14:cNvPr>
                <p14:cNvContentPartPr/>
                <p14:nvPr/>
              </p14:nvContentPartPr>
              <p14:xfrm>
                <a:off x="11186456" y="1274510"/>
                <a:ext cx="85680" cy="106560"/>
              </p14:xfrm>
            </p:contentPart>
          </mc:Choice>
          <mc:Fallback xmlns="">
            <p:pic>
              <p:nvPicPr>
                <p:cNvPr id="143" name="Ink 142">
                  <a:extLst>
                    <a:ext uri="{FF2B5EF4-FFF2-40B4-BE49-F238E27FC236}">
                      <a16:creationId xmlns:a16="http://schemas.microsoft.com/office/drawing/2014/main" id="{3613A0E8-E52A-438D-64B6-38EE36F57162}"/>
                    </a:ext>
                  </a:extLst>
                </p:cNvPr>
                <p:cNvPicPr/>
                <p:nvPr/>
              </p:nvPicPr>
              <p:blipFill>
                <a:blip r:embed="rId187"/>
                <a:stretch>
                  <a:fillRect/>
                </a:stretch>
              </p:blipFill>
              <p:spPr>
                <a:xfrm>
                  <a:off x="11177456" y="1265510"/>
                  <a:ext cx="1033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5" name="Ink 144">
                  <a:extLst>
                    <a:ext uri="{FF2B5EF4-FFF2-40B4-BE49-F238E27FC236}">
                      <a16:creationId xmlns:a16="http://schemas.microsoft.com/office/drawing/2014/main" id="{22159028-9D15-FD14-A263-34E477AD20D6}"/>
                    </a:ext>
                  </a:extLst>
                </p14:cNvPr>
                <p14:cNvContentPartPr/>
                <p14:nvPr/>
              </p14:nvContentPartPr>
              <p14:xfrm>
                <a:off x="9330656" y="5923550"/>
                <a:ext cx="900360" cy="113400"/>
              </p14:xfrm>
            </p:contentPart>
          </mc:Choice>
          <mc:Fallback xmlns="">
            <p:pic>
              <p:nvPicPr>
                <p:cNvPr id="145" name="Ink 144">
                  <a:extLst>
                    <a:ext uri="{FF2B5EF4-FFF2-40B4-BE49-F238E27FC236}">
                      <a16:creationId xmlns:a16="http://schemas.microsoft.com/office/drawing/2014/main" id="{22159028-9D15-FD14-A263-34E477AD20D6}"/>
                    </a:ext>
                  </a:extLst>
                </p:cNvPr>
                <p:cNvPicPr/>
                <p:nvPr/>
              </p:nvPicPr>
              <p:blipFill>
                <a:blip r:embed="rId189"/>
                <a:stretch>
                  <a:fillRect/>
                </a:stretch>
              </p:blipFill>
              <p:spPr>
                <a:xfrm>
                  <a:off x="9321656" y="5914550"/>
                  <a:ext cx="918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6" name="Ink 145">
                  <a:extLst>
                    <a:ext uri="{FF2B5EF4-FFF2-40B4-BE49-F238E27FC236}">
                      <a16:creationId xmlns:a16="http://schemas.microsoft.com/office/drawing/2014/main" id="{F2054931-AB49-F98A-902B-5CC970966559}"/>
                    </a:ext>
                  </a:extLst>
                </p14:cNvPr>
                <p14:cNvContentPartPr/>
                <p14:nvPr/>
              </p14:nvContentPartPr>
              <p14:xfrm>
                <a:off x="9414176" y="6054950"/>
                <a:ext cx="806400" cy="103680"/>
              </p14:xfrm>
            </p:contentPart>
          </mc:Choice>
          <mc:Fallback xmlns="">
            <p:pic>
              <p:nvPicPr>
                <p:cNvPr id="146" name="Ink 145">
                  <a:extLst>
                    <a:ext uri="{FF2B5EF4-FFF2-40B4-BE49-F238E27FC236}">
                      <a16:creationId xmlns:a16="http://schemas.microsoft.com/office/drawing/2014/main" id="{F2054931-AB49-F98A-902B-5CC970966559}"/>
                    </a:ext>
                  </a:extLst>
                </p:cNvPr>
                <p:cNvPicPr/>
                <p:nvPr/>
              </p:nvPicPr>
              <p:blipFill>
                <a:blip r:embed="rId191"/>
                <a:stretch>
                  <a:fillRect/>
                </a:stretch>
              </p:blipFill>
              <p:spPr>
                <a:xfrm>
                  <a:off x="9405536" y="6045950"/>
                  <a:ext cx="8240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8" name="Ink 147">
                  <a:extLst>
                    <a:ext uri="{FF2B5EF4-FFF2-40B4-BE49-F238E27FC236}">
                      <a16:creationId xmlns:a16="http://schemas.microsoft.com/office/drawing/2014/main" id="{A647D767-DC3E-DF53-EBCF-D2D721E4144B}"/>
                    </a:ext>
                  </a:extLst>
                </p14:cNvPr>
                <p14:cNvContentPartPr/>
                <p14:nvPr/>
              </p14:nvContentPartPr>
              <p14:xfrm>
                <a:off x="5081936" y="1828190"/>
                <a:ext cx="909720" cy="383040"/>
              </p14:xfrm>
            </p:contentPart>
          </mc:Choice>
          <mc:Fallback xmlns="">
            <p:pic>
              <p:nvPicPr>
                <p:cNvPr id="148" name="Ink 147">
                  <a:extLst>
                    <a:ext uri="{FF2B5EF4-FFF2-40B4-BE49-F238E27FC236}">
                      <a16:creationId xmlns:a16="http://schemas.microsoft.com/office/drawing/2014/main" id="{A647D767-DC3E-DF53-EBCF-D2D721E4144B}"/>
                    </a:ext>
                  </a:extLst>
                </p:cNvPr>
                <p:cNvPicPr/>
                <p:nvPr/>
              </p:nvPicPr>
              <p:blipFill>
                <a:blip r:embed="rId193"/>
                <a:stretch>
                  <a:fillRect/>
                </a:stretch>
              </p:blipFill>
              <p:spPr>
                <a:xfrm>
                  <a:off x="5072936" y="1819550"/>
                  <a:ext cx="92736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9" name="Ink 148">
                  <a:extLst>
                    <a:ext uri="{FF2B5EF4-FFF2-40B4-BE49-F238E27FC236}">
                      <a16:creationId xmlns:a16="http://schemas.microsoft.com/office/drawing/2014/main" id="{322AB2D6-E2E1-B94B-3C7D-0D58777F5C15}"/>
                    </a:ext>
                  </a:extLst>
                </p14:cNvPr>
                <p14:cNvContentPartPr/>
                <p14:nvPr/>
              </p14:nvContentPartPr>
              <p14:xfrm>
                <a:off x="5095976" y="2330030"/>
                <a:ext cx="904320" cy="340920"/>
              </p14:xfrm>
            </p:contentPart>
          </mc:Choice>
          <mc:Fallback xmlns="">
            <p:pic>
              <p:nvPicPr>
                <p:cNvPr id="149" name="Ink 148">
                  <a:extLst>
                    <a:ext uri="{FF2B5EF4-FFF2-40B4-BE49-F238E27FC236}">
                      <a16:creationId xmlns:a16="http://schemas.microsoft.com/office/drawing/2014/main" id="{322AB2D6-E2E1-B94B-3C7D-0D58777F5C15}"/>
                    </a:ext>
                  </a:extLst>
                </p:cNvPr>
                <p:cNvPicPr/>
                <p:nvPr/>
              </p:nvPicPr>
              <p:blipFill>
                <a:blip r:embed="rId195"/>
                <a:stretch>
                  <a:fillRect/>
                </a:stretch>
              </p:blipFill>
              <p:spPr>
                <a:xfrm>
                  <a:off x="5087336" y="2321390"/>
                  <a:ext cx="92196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0" name="Ink 149">
                  <a:extLst>
                    <a:ext uri="{FF2B5EF4-FFF2-40B4-BE49-F238E27FC236}">
                      <a16:creationId xmlns:a16="http://schemas.microsoft.com/office/drawing/2014/main" id="{36F77657-5141-153C-DB02-E95882398074}"/>
                    </a:ext>
                  </a:extLst>
                </p14:cNvPr>
                <p14:cNvContentPartPr/>
                <p14:nvPr/>
              </p14:nvContentPartPr>
              <p14:xfrm>
                <a:off x="5083736" y="2824310"/>
                <a:ext cx="936360" cy="358560"/>
              </p14:xfrm>
            </p:contentPart>
          </mc:Choice>
          <mc:Fallback xmlns="">
            <p:pic>
              <p:nvPicPr>
                <p:cNvPr id="150" name="Ink 149">
                  <a:extLst>
                    <a:ext uri="{FF2B5EF4-FFF2-40B4-BE49-F238E27FC236}">
                      <a16:creationId xmlns:a16="http://schemas.microsoft.com/office/drawing/2014/main" id="{36F77657-5141-153C-DB02-E95882398074}"/>
                    </a:ext>
                  </a:extLst>
                </p:cNvPr>
                <p:cNvPicPr/>
                <p:nvPr/>
              </p:nvPicPr>
              <p:blipFill>
                <a:blip r:embed="rId197"/>
                <a:stretch>
                  <a:fillRect/>
                </a:stretch>
              </p:blipFill>
              <p:spPr>
                <a:xfrm>
                  <a:off x="5074736" y="2815310"/>
                  <a:ext cx="95400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2" name="Ink 151">
                  <a:extLst>
                    <a:ext uri="{FF2B5EF4-FFF2-40B4-BE49-F238E27FC236}">
                      <a16:creationId xmlns:a16="http://schemas.microsoft.com/office/drawing/2014/main" id="{E9A30BAD-8B98-9EF9-7481-1AAF3F0216EF}"/>
                    </a:ext>
                  </a:extLst>
                </p14:cNvPr>
                <p14:cNvContentPartPr/>
                <p14:nvPr/>
              </p14:nvContentPartPr>
              <p14:xfrm>
                <a:off x="5355536" y="1989110"/>
                <a:ext cx="184320" cy="79200"/>
              </p14:xfrm>
            </p:contentPart>
          </mc:Choice>
          <mc:Fallback xmlns="">
            <p:pic>
              <p:nvPicPr>
                <p:cNvPr id="152" name="Ink 151">
                  <a:extLst>
                    <a:ext uri="{FF2B5EF4-FFF2-40B4-BE49-F238E27FC236}">
                      <a16:creationId xmlns:a16="http://schemas.microsoft.com/office/drawing/2014/main" id="{E9A30BAD-8B98-9EF9-7481-1AAF3F0216EF}"/>
                    </a:ext>
                  </a:extLst>
                </p:cNvPr>
                <p:cNvPicPr/>
                <p:nvPr/>
              </p:nvPicPr>
              <p:blipFill>
                <a:blip r:embed="rId199"/>
                <a:stretch>
                  <a:fillRect/>
                </a:stretch>
              </p:blipFill>
              <p:spPr>
                <a:xfrm>
                  <a:off x="5346896" y="1980470"/>
                  <a:ext cx="201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3" name="Ink 152">
                  <a:extLst>
                    <a:ext uri="{FF2B5EF4-FFF2-40B4-BE49-F238E27FC236}">
                      <a16:creationId xmlns:a16="http://schemas.microsoft.com/office/drawing/2014/main" id="{2C6D41F7-3EA0-A6CF-2A71-BE5BBF69C4BC}"/>
                    </a:ext>
                  </a:extLst>
                </p14:cNvPr>
                <p14:cNvContentPartPr/>
                <p14:nvPr/>
              </p14:nvContentPartPr>
              <p14:xfrm>
                <a:off x="5374256" y="2494550"/>
                <a:ext cx="90360" cy="128160"/>
              </p14:xfrm>
            </p:contentPart>
          </mc:Choice>
          <mc:Fallback xmlns="">
            <p:pic>
              <p:nvPicPr>
                <p:cNvPr id="153" name="Ink 152">
                  <a:extLst>
                    <a:ext uri="{FF2B5EF4-FFF2-40B4-BE49-F238E27FC236}">
                      <a16:creationId xmlns:a16="http://schemas.microsoft.com/office/drawing/2014/main" id="{2C6D41F7-3EA0-A6CF-2A71-BE5BBF69C4BC}"/>
                    </a:ext>
                  </a:extLst>
                </p:cNvPr>
                <p:cNvPicPr/>
                <p:nvPr/>
              </p:nvPicPr>
              <p:blipFill>
                <a:blip r:embed="rId201"/>
                <a:stretch>
                  <a:fillRect/>
                </a:stretch>
              </p:blipFill>
              <p:spPr>
                <a:xfrm>
                  <a:off x="5365256" y="2485550"/>
                  <a:ext cx="1080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4" name="Ink 153">
                  <a:extLst>
                    <a:ext uri="{FF2B5EF4-FFF2-40B4-BE49-F238E27FC236}">
                      <a16:creationId xmlns:a16="http://schemas.microsoft.com/office/drawing/2014/main" id="{D8AB25F9-6D6D-964C-7283-B5D073B56D05}"/>
                    </a:ext>
                  </a:extLst>
                </p14:cNvPr>
                <p14:cNvContentPartPr/>
                <p14:nvPr/>
              </p14:nvContentPartPr>
              <p14:xfrm>
                <a:off x="5489456" y="2485190"/>
                <a:ext cx="322560" cy="219960"/>
              </p14:xfrm>
            </p:contentPart>
          </mc:Choice>
          <mc:Fallback xmlns="">
            <p:pic>
              <p:nvPicPr>
                <p:cNvPr id="154" name="Ink 153">
                  <a:extLst>
                    <a:ext uri="{FF2B5EF4-FFF2-40B4-BE49-F238E27FC236}">
                      <a16:creationId xmlns:a16="http://schemas.microsoft.com/office/drawing/2014/main" id="{D8AB25F9-6D6D-964C-7283-B5D073B56D05}"/>
                    </a:ext>
                  </a:extLst>
                </p:cNvPr>
                <p:cNvPicPr/>
                <p:nvPr/>
              </p:nvPicPr>
              <p:blipFill>
                <a:blip r:embed="rId203"/>
                <a:stretch>
                  <a:fillRect/>
                </a:stretch>
              </p:blipFill>
              <p:spPr>
                <a:xfrm>
                  <a:off x="5480816" y="2476550"/>
                  <a:ext cx="3402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6" name="Ink 155">
                  <a:extLst>
                    <a:ext uri="{FF2B5EF4-FFF2-40B4-BE49-F238E27FC236}">
                      <a16:creationId xmlns:a16="http://schemas.microsoft.com/office/drawing/2014/main" id="{AD6E6991-7036-042F-8806-4C71A5162745}"/>
                    </a:ext>
                  </a:extLst>
                </p14:cNvPr>
                <p14:cNvContentPartPr/>
                <p14:nvPr/>
              </p14:nvContentPartPr>
              <p14:xfrm>
                <a:off x="5357336" y="2942750"/>
                <a:ext cx="65160" cy="136800"/>
              </p14:xfrm>
            </p:contentPart>
          </mc:Choice>
          <mc:Fallback xmlns="">
            <p:pic>
              <p:nvPicPr>
                <p:cNvPr id="156" name="Ink 155">
                  <a:extLst>
                    <a:ext uri="{FF2B5EF4-FFF2-40B4-BE49-F238E27FC236}">
                      <a16:creationId xmlns:a16="http://schemas.microsoft.com/office/drawing/2014/main" id="{AD6E6991-7036-042F-8806-4C71A5162745}"/>
                    </a:ext>
                  </a:extLst>
                </p:cNvPr>
                <p:cNvPicPr/>
                <p:nvPr/>
              </p:nvPicPr>
              <p:blipFill>
                <a:blip r:embed="rId205"/>
                <a:stretch>
                  <a:fillRect/>
                </a:stretch>
              </p:blipFill>
              <p:spPr>
                <a:xfrm>
                  <a:off x="5348696" y="2933750"/>
                  <a:ext cx="82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7" name="Ink 156">
                  <a:extLst>
                    <a:ext uri="{FF2B5EF4-FFF2-40B4-BE49-F238E27FC236}">
                      <a16:creationId xmlns:a16="http://schemas.microsoft.com/office/drawing/2014/main" id="{2E100EF3-7489-689E-D8EB-05816C6B6F71}"/>
                    </a:ext>
                  </a:extLst>
                </p14:cNvPr>
                <p14:cNvContentPartPr/>
                <p14:nvPr/>
              </p14:nvContentPartPr>
              <p14:xfrm>
                <a:off x="5493776" y="2966870"/>
                <a:ext cx="57960" cy="74520"/>
              </p14:xfrm>
            </p:contentPart>
          </mc:Choice>
          <mc:Fallback xmlns="">
            <p:pic>
              <p:nvPicPr>
                <p:cNvPr id="157" name="Ink 156">
                  <a:extLst>
                    <a:ext uri="{FF2B5EF4-FFF2-40B4-BE49-F238E27FC236}">
                      <a16:creationId xmlns:a16="http://schemas.microsoft.com/office/drawing/2014/main" id="{2E100EF3-7489-689E-D8EB-05816C6B6F71}"/>
                    </a:ext>
                  </a:extLst>
                </p:cNvPr>
                <p:cNvPicPr/>
                <p:nvPr/>
              </p:nvPicPr>
              <p:blipFill>
                <a:blip r:embed="rId207"/>
                <a:stretch>
                  <a:fillRect/>
                </a:stretch>
              </p:blipFill>
              <p:spPr>
                <a:xfrm>
                  <a:off x="5484776" y="2958230"/>
                  <a:ext cx="756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8" name="Ink 157">
                  <a:extLst>
                    <a:ext uri="{FF2B5EF4-FFF2-40B4-BE49-F238E27FC236}">
                      <a16:creationId xmlns:a16="http://schemas.microsoft.com/office/drawing/2014/main" id="{79537E50-C0FF-DD33-F25D-F9240093FECA}"/>
                    </a:ext>
                  </a:extLst>
                </p14:cNvPr>
                <p14:cNvContentPartPr/>
                <p14:nvPr/>
              </p14:nvContentPartPr>
              <p14:xfrm>
                <a:off x="5560736" y="2920430"/>
                <a:ext cx="214200" cy="126720"/>
              </p14:xfrm>
            </p:contentPart>
          </mc:Choice>
          <mc:Fallback xmlns="">
            <p:pic>
              <p:nvPicPr>
                <p:cNvPr id="158" name="Ink 157">
                  <a:extLst>
                    <a:ext uri="{FF2B5EF4-FFF2-40B4-BE49-F238E27FC236}">
                      <a16:creationId xmlns:a16="http://schemas.microsoft.com/office/drawing/2014/main" id="{79537E50-C0FF-DD33-F25D-F9240093FECA}"/>
                    </a:ext>
                  </a:extLst>
                </p:cNvPr>
                <p:cNvPicPr/>
                <p:nvPr/>
              </p:nvPicPr>
              <p:blipFill>
                <a:blip r:embed="rId209"/>
                <a:stretch>
                  <a:fillRect/>
                </a:stretch>
              </p:blipFill>
              <p:spPr>
                <a:xfrm>
                  <a:off x="5551736" y="2911790"/>
                  <a:ext cx="2318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0" name="Ink 159">
                  <a:extLst>
                    <a:ext uri="{FF2B5EF4-FFF2-40B4-BE49-F238E27FC236}">
                      <a16:creationId xmlns:a16="http://schemas.microsoft.com/office/drawing/2014/main" id="{ED1E34EF-264C-A611-D543-61A214D51080}"/>
                    </a:ext>
                  </a:extLst>
                </p14:cNvPr>
                <p14:cNvContentPartPr/>
                <p14:nvPr/>
              </p14:nvContentPartPr>
              <p14:xfrm>
                <a:off x="6049616" y="1743230"/>
                <a:ext cx="375840" cy="1308240"/>
              </p14:xfrm>
            </p:contentPart>
          </mc:Choice>
          <mc:Fallback xmlns="">
            <p:pic>
              <p:nvPicPr>
                <p:cNvPr id="160" name="Ink 159">
                  <a:extLst>
                    <a:ext uri="{FF2B5EF4-FFF2-40B4-BE49-F238E27FC236}">
                      <a16:creationId xmlns:a16="http://schemas.microsoft.com/office/drawing/2014/main" id="{ED1E34EF-264C-A611-D543-61A214D51080}"/>
                    </a:ext>
                  </a:extLst>
                </p:cNvPr>
                <p:cNvPicPr/>
                <p:nvPr/>
              </p:nvPicPr>
              <p:blipFill>
                <a:blip r:embed="rId211"/>
                <a:stretch>
                  <a:fillRect/>
                </a:stretch>
              </p:blipFill>
              <p:spPr>
                <a:xfrm>
                  <a:off x="6040976" y="1734590"/>
                  <a:ext cx="393480" cy="1325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1" name="Ink 160">
                  <a:extLst>
                    <a:ext uri="{FF2B5EF4-FFF2-40B4-BE49-F238E27FC236}">
                      <a16:creationId xmlns:a16="http://schemas.microsoft.com/office/drawing/2014/main" id="{333F82CC-0195-81C2-4CAD-B7D43233DC4A}"/>
                    </a:ext>
                  </a:extLst>
                </p14:cNvPr>
                <p14:cNvContentPartPr/>
                <p14:nvPr/>
              </p14:nvContentPartPr>
              <p14:xfrm>
                <a:off x="6397016" y="2625950"/>
                <a:ext cx="480240" cy="183240"/>
              </p14:xfrm>
            </p:contentPart>
          </mc:Choice>
          <mc:Fallback xmlns="">
            <p:pic>
              <p:nvPicPr>
                <p:cNvPr id="161" name="Ink 160">
                  <a:extLst>
                    <a:ext uri="{FF2B5EF4-FFF2-40B4-BE49-F238E27FC236}">
                      <a16:creationId xmlns:a16="http://schemas.microsoft.com/office/drawing/2014/main" id="{333F82CC-0195-81C2-4CAD-B7D43233DC4A}"/>
                    </a:ext>
                  </a:extLst>
                </p:cNvPr>
                <p:cNvPicPr/>
                <p:nvPr/>
              </p:nvPicPr>
              <p:blipFill>
                <a:blip r:embed="rId213"/>
                <a:stretch>
                  <a:fillRect/>
                </a:stretch>
              </p:blipFill>
              <p:spPr>
                <a:xfrm>
                  <a:off x="6388376" y="2616950"/>
                  <a:ext cx="4978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2" name="Ink 161">
                  <a:extLst>
                    <a:ext uri="{FF2B5EF4-FFF2-40B4-BE49-F238E27FC236}">
                      <a16:creationId xmlns:a16="http://schemas.microsoft.com/office/drawing/2014/main" id="{6CECE7B7-6DC9-FD4F-C40E-BC096837FF15}"/>
                    </a:ext>
                  </a:extLst>
                </p14:cNvPr>
                <p14:cNvContentPartPr/>
                <p14:nvPr/>
              </p14:nvContentPartPr>
              <p14:xfrm>
                <a:off x="6811376" y="2808470"/>
                <a:ext cx="97560" cy="19080"/>
              </p14:xfrm>
            </p:contentPart>
          </mc:Choice>
          <mc:Fallback xmlns="">
            <p:pic>
              <p:nvPicPr>
                <p:cNvPr id="162" name="Ink 161">
                  <a:extLst>
                    <a:ext uri="{FF2B5EF4-FFF2-40B4-BE49-F238E27FC236}">
                      <a16:creationId xmlns:a16="http://schemas.microsoft.com/office/drawing/2014/main" id="{6CECE7B7-6DC9-FD4F-C40E-BC096837FF15}"/>
                    </a:ext>
                  </a:extLst>
                </p:cNvPr>
                <p:cNvPicPr/>
                <p:nvPr/>
              </p:nvPicPr>
              <p:blipFill>
                <a:blip r:embed="rId215"/>
                <a:stretch>
                  <a:fillRect/>
                </a:stretch>
              </p:blipFill>
              <p:spPr>
                <a:xfrm>
                  <a:off x="6802376" y="2799830"/>
                  <a:ext cx="1152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3" name="Ink 162">
                  <a:extLst>
                    <a:ext uri="{FF2B5EF4-FFF2-40B4-BE49-F238E27FC236}">
                      <a16:creationId xmlns:a16="http://schemas.microsoft.com/office/drawing/2014/main" id="{E603396D-9517-A1B5-05FA-667B8E599F14}"/>
                    </a:ext>
                  </a:extLst>
                </p14:cNvPr>
                <p14:cNvContentPartPr/>
                <p14:nvPr/>
              </p14:nvContentPartPr>
              <p14:xfrm>
                <a:off x="6899216" y="2773550"/>
                <a:ext cx="84240" cy="55080"/>
              </p14:xfrm>
            </p:contentPart>
          </mc:Choice>
          <mc:Fallback xmlns="">
            <p:pic>
              <p:nvPicPr>
                <p:cNvPr id="163" name="Ink 162">
                  <a:extLst>
                    <a:ext uri="{FF2B5EF4-FFF2-40B4-BE49-F238E27FC236}">
                      <a16:creationId xmlns:a16="http://schemas.microsoft.com/office/drawing/2014/main" id="{E603396D-9517-A1B5-05FA-667B8E599F14}"/>
                    </a:ext>
                  </a:extLst>
                </p:cNvPr>
                <p:cNvPicPr/>
                <p:nvPr/>
              </p:nvPicPr>
              <p:blipFill>
                <a:blip r:embed="rId217"/>
                <a:stretch>
                  <a:fillRect/>
                </a:stretch>
              </p:blipFill>
              <p:spPr>
                <a:xfrm>
                  <a:off x="6890576" y="2764550"/>
                  <a:ext cx="1018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4" name="Ink 163">
                  <a:extLst>
                    <a:ext uri="{FF2B5EF4-FFF2-40B4-BE49-F238E27FC236}">
                      <a16:creationId xmlns:a16="http://schemas.microsoft.com/office/drawing/2014/main" id="{B4F41CEB-3972-3270-89FA-1307301DD8A7}"/>
                    </a:ext>
                  </a:extLst>
                </p14:cNvPr>
                <p14:cNvContentPartPr/>
                <p14:nvPr/>
              </p14:nvContentPartPr>
              <p14:xfrm>
                <a:off x="6802016" y="3060110"/>
                <a:ext cx="28440" cy="149040"/>
              </p14:xfrm>
            </p:contentPart>
          </mc:Choice>
          <mc:Fallback xmlns="">
            <p:pic>
              <p:nvPicPr>
                <p:cNvPr id="164" name="Ink 163">
                  <a:extLst>
                    <a:ext uri="{FF2B5EF4-FFF2-40B4-BE49-F238E27FC236}">
                      <a16:creationId xmlns:a16="http://schemas.microsoft.com/office/drawing/2014/main" id="{B4F41CEB-3972-3270-89FA-1307301DD8A7}"/>
                    </a:ext>
                  </a:extLst>
                </p:cNvPr>
                <p:cNvPicPr/>
                <p:nvPr/>
              </p:nvPicPr>
              <p:blipFill>
                <a:blip r:embed="rId219"/>
                <a:stretch>
                  <a:fillRect/>
                </a:stretch>
              </p:blipFill>
              <p:spPr>
                <a:xfrm>
                  <a:off x="6793376" y="3051470"/>
                  <a:ext cx="46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5" name="Ink 164">
                  <a:extLst>
                    <a:ext uri="{FF2B5EF4-FFF2-40B4-BE49-F238E27FC236}">
                      <a16:creationId xmlns:a16="http://schemas.microsoft.com/office/drawing/2014/main" id="{B9ADD6AF-13FD-0C8A-084B-300DA97799EF}"/>
                    </a:ext>
                  </a:extLst>
                </p14:cNvPr>
                <p14:cNvContentPartPr/>
                <p14:nvPr/>
              </p14:nvContentPartPr>
              <p14:xfrm>
                <a:off x="6751256" y="2983070"/>
                <a:ext cx="204480" cy="114120"/>
              </p14:xfrm>
            </p:contentPart>
          </mc:Choice>
          <mc:Fallback xmlns="">
            <p:pic>
              <p:nvPicPr>
                <p:cNvPr id="165" name="Ink 164">
                  <a:extLst>
                    <a:ext uri="{FF2B5EF4-FFF2-40B4-BE49-F238E27FC236}">
                      <a16:creationId xmlns:a16="http://schemas.microsoft.com/office/drawing/2014/main" id="{B9ADD6AF-13FD-0C8A-084B-300DA97799EF}"/>
                    </a:ext>
                  </a:extLst>
                </p:cNvPr>
                <p:cNvPicPr/>
                <p:nvPr/>
              </p:nvPicPr>
              <p:blipFill>
                <a:blip r:embed="rId221"/>
                <a:stretch>
                  <a:fillRect/>
                </a:stretch>
              </p:blipFill>
              <p:spPr>
                <a:xfrm>
                  <a:off x="6742616" y="2974430"/>
                  <a:ext cx="222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6" name="Ink 165">
                  <a:extLst>
                    <a:ext uri="{FF2B5EF4-FFF2-40B4-BE49-F238E27FC236}">
                      <a16:creationId xmlns:a16="http://schemas.microsoft.com/office/drawing/2014/main" id="{AC84C603-0A90-7D6E-2C43-0153A173C948}"/>
                    </a:ext>
                  </a:extLst>
                </p14:cNvPr>
                <p14:cNvContentPartPr/>
                <p14:nvPr/>
              </p14:nvContentPartPr>
              <p14:xfrm>
                <a:off x="6960056" y="2997470"/>
                <a:ext cx="107280" cy="109800"/>
              </p14:xfrm>
            </p:contentPart>
          </mc:Choice>
          <mc:Fallback xmlns="">
            <p:pic>
              <p:nvPicPr>
                <p:cNvPr id="166" name="Ink 165">
                  <a:extLst>
                    <a:ext uri="{FF2B5EF4-FFF2-40B4-BE49-F238E27FC236}">
                      <a16:creationId xmlns:a16="http://schemas.microsoft.com/office/drawing/2014/main" id="{AC84C603-0A90-7D6E-2C43-0153A173C948}"/>
                    </a:ext>
                  </a:extLst>
                </p:cNvPr>
                <p:cNvPicPr/>
                <p:nvPr/>
              </p:nvPicPr>
              <p:blipFill>
                <a:blip r:embed="rId223"/>
                <a:stretch>
                  <a:fillRect/>
                </a:stretch>
              </p:blipFill>
              <p:spPr>
                <a:xfrm>
                  <a:off x="6951056" y="2988470"/>
                  <a:ext cx="1249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Ink 166">
                  <a:extLst>
                    <a:ext uri="{FF2B5EF4-FFF2-40B4-BE49-F238E27FC236}">
                      <a16:creationId xmlns:a16="http://schemas.microsoft.com/office/drawing/2014/main" id="{3554D91D-EE28-95D3-F385-B1503E0911C7}"/>
                    </a:ext>
                  </a:extLst>
                </p14:cNvPr>
                <p14:cNvContentPartPr/>
                <p14:nvPr/>
              </p14:nvContentPartPr>
              <p14:xfrm>
                <a:off x="7109816" y="2893070"/>
                <a:ext cx="111960" cy="189720"/>
              </p14:xfrm>
            </p:contentPart>
          </mc:Choice>
          <mc:Fallback xmlns="">
            <p:pic>
              <p:nvPicPr>
                <p:cNvPr id="167" name="Ink 166">
                  <a:extLst>
                    <a:ext uri="{FF2B5EF4-FFF2-40B4-BE49-F238E27FC236}">
                      <a16:creationId xmlns:a16="http://schemas.microsoft.com/office/drawing/2014/main" id="{3554D91D-EE28-95D3-F385-B1503E0911C7}"/>
                    </a:ext>
                  </a:extLst>
                </p:cNvPr>
                <p:cNvPicPr/>
                <p:nvPr/>
              </p:nvPicPr>
              <p:blipFill>
                <a:blip r:embed="rId225"/>
                <a:stretch>
                  <a:fillRect/>
                </a:stretch>
              </p:blipFill>
              <p:spPr>
                <a:xfrm>
                  <a:off x="7100816" y="2884070"/>
                  <a:ext cx="129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Ink 167">
                  <a:extLst>
                    <a:ext uri="{FF2B5EF4-FFF2-40B4-BE49-F238E27FC236}">
                      <a16:creationId xmlns:a16="http://schemas.microsoft.com/office/drawing/2014/main" id="{ECED1E82-2051-3605-2FAE-706BBC00882D}"/>
                    </a:ext>
                  </a:extLst>
                </p14:cNvPr>
                <p14:cNvContentPartPr/>
                <p14:nvPr/>
              </p14:nvContentPartPr>
              <p14:xfrm>
                <a:off x="7250936" y="2826830"/>
                <a:ext cx="56520" cy="222480"/>
              </p14:xfrm>
            </p:contentPart>
          </mc:Choice>
          <mc:Fallback xmlns="">
            <p:pic>
              <p:nvPicPr>
                <p:cNvPr id="168" name="Ink 167">
                  <a:extLst>
                    <a:ext uri="{FF2B5EF4-FFF2-40B4-BE49-F238E27FC236}">
                      <a16:creationId xmlns:a16="http://schemas.microsoft.com/office/drawing/2014/main" id="{ECED1E82-2051-3605-2FAE-706BBC00882D}"/>
                    </a:ext>
                  </a:extLst>
                </p:cNvPr>
                <p:cNvPicPr/>
                <p:nvPr/>
              </p:nvPicPr>
              <p:blipFill>
                <a:blip r:embed="rId227"/>
                <a:stretch>
                  <a:fillRect/>
                </a:stretch>
              </p:blipFill>
              <p:spPr>
                <a:xfrm>
                  <a:off x="7241936" y="2818190"/>
                  <a:ext cx="74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9" name="Ink 168">
                  <a:extLst>
                    <a:ext uri="{FF2B5EF4-FFF2-40B4-BE49-F238E27FC236}">
                      <a16:creationId xmlns:a16="http://schemas.microsoft.com/office/drawing/2014/main" id="{E6E5944D-AA07-859D-904B-56AA805CA5BB}"/>
                    </a:ext>
                  </a:extLst>
                </p14:cNvPr>
                <p14:cNvContentPartPr/>
                <p14:nvPr/>
              </p14:nvContentPartPr>
              <p14:xfrm>
                <a:off x="7407896" y="2890910"/>
                <a:ext cx="239760" cy="145080"/>
              </p14:xfrm>
            </p:contentPart>
          </mc:Choice>
          <mc:Fallback xmlns="">
            <p:pic>
              <p:nvPicPr>
                <p:cNvPr id="169" name="Ink 168">
                  <a:extLst>
                    <a:ext uri="{FF2B5EF4-FFF2-40B4-BE49-F238E27FC236}">
                      <a16:creationId xmlns:a16="http://schemas.microsoft.com/office/drawing/2014/main" id="{E6E5944D-AA07-859D-904B-56AA805CA5BB}"/>
                    </a:ext>
                  </a:extLst>
                </p:cNvPr>
                <p:cNvPicPr/>
                <p:nvPr/>
              </p:nvPicPr>
              <p:blipFill>
                <a:blip r:embed="rId229"/>
                <a:stretch>
                  <a:fillRect/>
                </a:stretch>
              </p:blipFill>
              <p:spPr>
                <a:xfrm>
                  <a:off x="7398896" y="2882270"/>
                  <a:ext cx="2574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0" name="Ink 169">
                  <a:extLst>
                    <a:ext uri="{FF2B5EF4-FFF2-40B4-BE49-F238E27FC236}">
                      <a16:creationId xmlns:a16="http://schemas.microsoft.com/office/drawing/2014/main" id="{A8F2FD1B-3429-AECB-4B79-4F8429172B05}"/>
                    </a:ext>
                  </a:extLst>
                </p14:cNvPr>
                <p14:cNvContentPartPr/>
                <p14:nvPr/>
              </p14:nvContentPartPr>
              <p14:xfrm>
                <a:off x="7678976" y="2748710"/>
                <a:ext cx="133200" cy="245160"/>
              </p14:xfrm>
            </p:contentPart>
          </mc:Choice>
          <mc:Fallback xmlns="">
            <p:pic>
              <p:nvPicPr>
                <p:cNvPr id="170" name="Ink 169">
                  <a:extLst>
                    <a:ext uri="{FF2B5EF4-FFF2-40B4-BE49-F238E27FC236}">
                      <a16:creationId xmlns:a16="http://schemas.microsoft.com/office/drawing/2014/main" id="{A8F2FD1B-3429-AECB-4B79-4F8429172B05}"/>
                    </a:ext>
                  </a:extLst>
                </p:cNvPr>
                <p:cNvPicPr/>
                <p:nvPr/>
              </p:nvPicPr>
              <p:blipFill>
                <a:blip r:embed="rId231"/>
                <a:stretch>
                  <a:fillRect/>
                </a:stretch>
              </p:blipFill>
              <p:spPr>
                <a:xfrm>
                  <a:off x="7669976" y="2740070"/>
                  <a:ext cx="1508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1" name="Ink 170">
                  <a:extLst>
                    <a:ext uri="{FF2B5EF4-FFF2-40B4-BE49-F238E27FC236}">
                      <a16:creationId xmlns:a16="http://schemas.microsoft.com/office/drawing/2014/main" id="{EC3804AB-C222-D65F-D834-261BD2785390}"/>
                    </a:ext>
                  </a:extLst>
                </p14:cNvPr>
                <p14:cNvContentPartPr/>
                <p14:nvPr/>
              </p14:nvContentPartPr>
              <p14:xfrm>
                <a:off x="6589256" y="2668070"/>
                <a:ext cx="1496160" cy="756720"/>
              </p14:xfrm>
            </p:contentPart>
          </mc:Choice>
          <mc:Fallback xmlns="">
            <p:pic>
              <p:nvPicPr>
                <p:cNvPr id="171" name="Ink 170">
                  <a:extLst>
                    <a:ext uri="{FF2B5EF4-FFF2-40B4-BE49-F238E27FC236}">
                      <a16:creationId xmlns:a16="http://schemas.microsoft.com/office/drawing/2014/main" id="{EC3804AB-C222-D65F-D834-261BD2785390}"/>
                    </a:ext>
                  </a:extLst>
                </p:cNvPr>
                <p:cNvPicPr/>
                <p:nvPr/>
              </p:nvPicPr>
              <p:blipFill>
                <a:blip r:embed="rId233"/>
                <a:stretch>
                  <a:fillRect/>
                </a:stretch>
              </p:blipFill>
              <p:spPr>
                <a:xfrm>
                  <a:off x="6580256" y="2659070"/>
                  <a:ext cx="1513800" cy="774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Ink 172">
                  <a:extLst>
                    <a:ext uri="{FF2B5EF4-FFF2-40B4-BE49-F238E27FC236}">
                      <a16:creationId xmlns:a16="http://schemas.microsoft.com/office/drawing/2014/main" id="{373BFF15-0EFD-232F-3B14-3291F2829F2B}"/>
                    </a:ext>
                  </a:extLst>
                </p14:cNvPr>
                <p14:cNvContentPartPr/>
                <p14:nvPr/>
              </p14:nvContentPartPr>
              <p14:xfrm>
                <a:off x="4794656" y="1640630"/>
                <a:ext cx="1189440" cy="1607760"/>
              </p14:xfrm>
            </p:contentPart>
          </mc:Choice>
          <mc:Fallback xmlns="">
            <p:pic>
              <p:nvPicPr>
                <p:cNvPr id="173" name="Ink 172">
                  <a:extLst>
                    <a:ext uri="{FF2B5EF4-FFF2-40B4-BE49-F238E27FC236}">
                      <a16:creationId xmlns:a16="http://schemas.microsoft.com/office/drawing/2014/main" id="{373BFF15-0EFD-232F-3B14-3291F2829F2B}"/>
                    </a:ext>
                  </a:extLst>
                </p:cNvPr>
                <p:cNvPicPr/>
                <p:nvPr/>
              </p:nvPicPr>
              <p:blipFill>
                <a:blip r:embed="rId235"/>
                <a:stretch>
                  <a:fillRect/>
                </a:stretch>
              </p:blipFill>
              <p:spPr>
                <a:xfrm>
                  <a:off x="4786016" y="1631990"/>
                  <a:ext cx="1207080" cy="1625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8" name="Ink 7">
                  <a:extLst>
                    <a:ext uri="{FF2B5EF4-FFF2-40B4-BE49-F238E27FC236}">
                      <a16:creationId xmlns:a16="http://schemas.microsoft.com/office/drawing/2014/main" id="{CCA99863-2585-0124-53CE-0B343045C11E}"/>
                    </a:ext>
                  </a:extLst>
                </p14:cNvPr>
                <p14:cNvContentPartPr/>
                <p14:nvPr/>
              </p14:nvContentPartPr>
              <p14:xfrm>
                <a:off x="3130736" y="2127710"/>
                <a:ext cx="544320" cy="65520"/>
              </p14:xfrm>
            </p:contentPart>
          </mc:Choice>
          <mc:Fallback xmlns="">
            <p:pic>
              <p:nvPicPr>
                <p:cNvPr id="8" name="Ink 7">
                  <a:extLst>
                    <a:ext uri="{FF2B5EF4-FFF2-40B4-BE49-F238E27FC236}">
                      <a16:creationId xmlns:a16="http://schemas.microsoft.com/office/drawing/2014/main" id="{CCA99863-2585-0124-53CE-0B343045C11E}"/>
                    </a:ext>
                  </a:extLst>
                </p:cNvPr>
                <p:cNvPicPr/>
                <p:nvPr/>
              </p:nvPicPr>
              <p:blipFill>
                <a:blip r:embed="rId237"/>
                <a:stretch>
                  <a:fillRect/>
                </a:stretch>
              </p:blipFill>
              <p:spPr>
                <a:xfrm>
                  <a:off x="3121736" y="2118710"/>
                  <a:ext cx="5619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9" name="Ink 8">
                  <a:extLst>
                    <a:ext uri="{FF2B5EF4-FFF2-40B4-BE49-F238E27FC236}">
                      <a16:creationId xmlns:a16="http://schemas.microsoft.com/office/drawing/2014/main" id="{54EE2820-3AD6-A513-ABDD-3CEFDD7E8358}"/>
                    </a:ext>
                  </a:extLst>
                </p14:cNvPr>
                <p14:cNvContentPartPr/>
                <p14:nvPr/>
              </p14:nvContentPartPr>
              <p14:xfrm>
                <a:off x="3533936" y="2062190"/>
                <a:ext cx="100080" cy="110160"/>
              </p14:xfrm>
            </p:contentPart>
          </mc:Choice>
          <mc:Fallback xmlns="">
            <p:pic>
              <p:nvPicPr>
                <p:cNvPr id="9" name="Ink 8">
                  <a:extLst>
                    <a:ext uri="{FF2B5EF4-FFF2-40B4-BE49-F238E27FC236}">
                      <a16:creationId xmlns:a16="http://schemas.microsoft.com/office/drawing/2014/main" id="{54EE2820-3AD6-A513-ABDD-3CEFDD7E8358}"/>
                    </a:ext>
                  </a:extLst>
                </p:cNvPr>
                <p:cNvPicPr/>
                <p:nvPr/>
              </p:nvPicPr>
              <p:blipFill>
                <a:blip r:embed="rId239"/>
                <a:stretch>
                  <a:fillRect/>
                </a:stretch>
              </p:blipFill>
              <p:spPr>
                <a:xfrm>
                  <a:off x="3524936" y="2053550"/>
                  <a:ext cx="117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0" name="Ink 9">
                  <a:extLst>
                    <a:ext uri="{FF2B5EF4-FFF2-40B4-BE49-F238E27FC236}">
                      <a16:creationId xmlns:a16="http://schemas.microsoft.com/office/drawing/2014/main" id="{D6788F8D-008F-E569-2202-5B6ECF0DB84D}"/>
                    </a:ext>
                  </a:extLst>
                </p14:cNvPr>
                <p14:cNvContentPartPr/>
                <p14:nvPr/>
              </p14:nvContentPartPr>
              <p14:xfrm>
                <a:off x="3197336" y="2310230"/>
                <a:ext cx="533880" cy="41400"/>
              </p14:xfrm>
            </p:contentPart>
          </mc:Choice>
          <mc:Fallback xmlns="">
            <p:pic>
              <p:nvPicPr>
                <p:cNvPr id="10" name="Ink 9">
                  <a:extLst>
                    <a:ext uri="{FF2B5EF4-FFF2-40B4-BE49-F238E27FC236}">
                      <a16:creationId xmlns:a16="http://schemas.microsoft.com/office/drawing/2014/main" id="{D6788F8D-008F-E569-2202-5B6ECF0DB84D}"/>
                    </a:ext>
                  </a:extLst>
                </p:cNvPr>
                <p:cNvPicPr/>
                <p:nvPr/>
              </p:nvPicPr>
              <p:blipFill>
                <a:blip r:embed="rId241"/>
                <a:stretch>
                  <a:fillRect/>
                </a:stretch>
              </p:blipFill>
              <p:spPr>
                <a:xfrm>
                  <a:off x="3188696" y="2301590"/>
                  <a:ext cx="5515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 name="Ink 11">
                  <a:extLst>
                    <a:ext uri="{FF2B5EF4-FFF2-40B4-BE49-F238E27FC236}">
                      <a16:creationId xmlns:a16="http://schemas.microsoft.com/office/drawing/2014/main" id="{CEA23EFC-7B16-17D7-EFF8-70E4612C35C9}"/>
                    </a:ext>
                  </a:extLst>
                </p14:cNvPr>
                <p14:cNvContentPartPr/>
                <p14:nvPr/>
              </p14:nvContentPartPr>
              <p14:xfrm>
                <a:off x="3590816" y="2250830"/>
                <a:ext cx="99720" cy="123840"/>
              </p14:xfrm>
            </p:contentPart>
          </mc:Choice>
          <mc:Fallback xmlns="">
            <p:pic>
              <p:nvPicPr>
                <p:cNvPr id="12" name="Ink 11">
                  <a:extLst>
                    <a:ext uri="{FF2B5EF4-FFF2-40B4-BE49-F238E27FC236}">
                      <a16:creationId xmlns:a16="http://schemas.microsoft.com/office/drawing/2014/main" id="{CEA23EFC-7B16-17D7-EFF8-70E4612C35C9}"/>
                    </a:ext>
                  </a:extLst>
                </p:cNvPr>
                <p:cNvPicPr/>
                <p:nvPr/>
              </p:nvPicPr>
              <p:blipFill>
                <a:blip r:embed="rId243"/>
                <a:stretch>
                  <a:fillRect/>
                </a:stretch>
              </p:blipFill>
              <p:spPr>
                <a:xfrm>
                  <a:off x="3581816" y="2242190"/>
                  <a:ext cx="1173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 name="Ink 12">
                  <a:extLst>
                    <a:ext uri="{FF2B5EF4-FFF2-40B4-BE49-F238E27FC236}">
                      <a16:creationId xmlns:a16="http://schemas.microsoft.com/office/drawing/2014/main" id="{47DCE83F-2322-E810-0D6D-EA0B4887E119}"/>
                    </a:ext>
                  </a:extLst>
                </p14:cNvPr>
                <p14:cNvContentPartPr/>
                <p14:nvPr/>
              </p14:nvContentPartPr>
              <p14:xfrm>
                <a:off x="3135056" y="2538110"/>
                <a:ext cx="478080" cy="44280"/>
              </p14:xfrm>
            </p:contentPart>
          </mc:Choice>
          <mc:Fallback xmlns="">
            <p:pic>
              <p:nvPicPr>
                <p:cNvPr id="13" name="Ink 12">
                  <a:extLst>
                    <a:ext uri="{FF2B5EF4-FFF2-40B4-BE49-F238E27FC236}">
                      <a16:creationId xmlns:a16="http://schemas.microsoft.com/office/drawing/2014/main" id="{47DCE83F-2322-E810-0D6D-EA0B4887E119}"/>
                    </a:ext>
                  </a:extLst>
                </p:cNvPr>
                <p:cNvPicPr/>
                <p:nvPr/>
              </p:nvPicPr>
              <p:blipFill>
                <a:blip r:embed="rId245"/>
                <a:stretch>
                  <a:fillRect/>
                </a:stretch>
              </p:blipFill>
              <p:spPr>
                <a:xfrm>
                  <a:off x="3126056" y="2529110"/>
                  <a:ext cx="4957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 name="Ink 13">
                  <a:extLst>
                    <a:ext uri="{FF2B5EF4-FFF2-40B4-BE49-F238E27FC236}">
                      <a16:creationId xmlns:a16="http://schemas.microsoft.com/office/drawing/2014/main" id="{4337D843-2A3D-FFAD-0222-3274C1D450C4}"/>
                    </a:ext>
                  </a:extLst>
                </p14:cNvPr>
                <p14:cNvContentPartPr/>
                <p14:nvPr/>
              </p14:nvContentPartPr>
              <p14:xfrm>
                <a:off x="3494336" y="2481950"/>
                <a:ext cx="153360" cy="146520"/>
              </p14:xfrm>
            </p:contentPart>
          </mc:Choice>
          <mc:Fallback xmlns="">
            <p:pic>
              <p:nvPicPr>
                <p:cNvPr id="14" name="Ink 13">
                  <a:extLst>
                    <a:ext uri="{FF2B5EF4-FFF2-40B4-BE49-F238E27FC236}">
                      <a16:creationId xmlns:a16="http://schemas.microsoft.com/office/drawing/2014/main" id="{4337D843-2A3D-FFAD-0222-3274C1D450C4}"/>
                    </a:ext>
                  </a:extLst>
                </p:cNvPr>
                <p:cNvPicPr/>
                <p:nvPr/>
              </p:nvPicPr>
              <p:blipFill>
                <a:blip r:embed="rId247"/>
                <a:stretch>
                  <a:fillRect/>
                </a:stretch>
              </p:blipFill>
              <p:spPr>
                <a:xfrm>
                  <a:off x="3485336" y="2472950"/>
                  <a:ext cx="171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 name="Ink 15">
                  <a:extLst>
                    <a:ext uri="{FF2B5EF4-FFF2-40B4-BE49-F238E27FC236}">
                      <a16:creationId xmlns:a16="http://schemas.microsoft.com/office/drawing/2014/main" id="{36485F5D-8BF8-2052-B142-A51B4E63CB80}"/>
                    </a:ext>
                  </a:extLst>
                </p14:cNvPr>
                <p14:cNvContentPartPr/>
                <p14:nvPr/>
              </p14:nvContentPartPr>
              <p14:xfrm>
                <a:off x="3116336" y="2700470"/>
                <a:ext cx="474480" cy="145080"/>
              </p14:xfrm>
            </p:contentPart>
          </mc:Choice>
          <mc:Fallback xmlns="">
            <p:pic>
              <p:nvPicPr>
                <p:cNvPr id="16" name="Ink 15">
                  <a:extLst>
                    <a:ext uri="{FF2B5EF4-FFF2-40B4-BE49-F238E27FC236}">
                      <a16:creationId xmlns:a16="http://schemas.microsoft.com/office/drawing/2014/main" id="{36485F5D-8BF8-2052-B142-A51B4E63CB80}"/>
                    </a:ext>
                  </a:extLst>
                </p:cNvPr>
                <p:cNvPicPr/>
                <p:nvPr/>
              </p:nvPicPr>
              <p:blipFill>
                <a:blip r:embed="rId249"/>
                <a:stretch>
                  <a:fillRect/>
                </a:stretch>
              </p:blipFill>
              <p:spPr>
                <a:xfrm>
                  <a:off x="3107696" y="2691830"/>
                  <a:ext cx="49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 name="Ink 16">
                  <a:extLst>
                    <a:ext uri="{FF2B5EF4-FFF2-40B4-BE49-F238E27FC236}">
                      <a16:creationId xmlns:a16="http://schemas.microsoft.com/office/drawing/2014/main" id="{8EA4E14F-9346-3668-9BFB-C55575324916}"/>
                    </a:ext>
                  </a:extLst>
                </p14:cNvPr>
                <p14:cNvContentPartPr/>
                <p14:nvPr/>
              </p14:nvContentPartPr>
              <p14:xfrm>
                <a:off x="3202016" y="3026990"/>
                <a:ext cx="389160" cy="6480"/>
              </p14:xfrm>
            </p:contentPart>
          </mc:Choice>
          <mc:Fallback xmlns="">
            <p:pic>
              <p:nvPicPr>
                <p:cNvPr id="17" name="Ink 16">
                  <a:extLst>
                    <a:ext uri="{FF2B5EF4-FFF2-40B4-BE49-F238E27FC236}">
                      <a16:creationId xmlns:a16="http://schemas.microsoft.com/office/drawing/2014/main" id="{8EA4E14F-9346-3668-9BFB-C55575324916}"/>
                    </a:ext>
                  </a:extLst>
                </p:cNvPr>
                <p:cNvPicPr/>
                <p:nvPr/>
              </p:nvPicPr>
              <p:blipFill>
                <a:blip r:embed="rId251"/>
                <a:stretch>
                  <a:fillRect/>
                </a:stretch>
              </p:blipFill>
              <p:spPr>
                <a:xfrm>
                  <a:off x="3193376" y="3017990"/>
                  <a:ext cx="406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 name="Ink 20">
                  <a:extLst>
                    <a:ext uri="{FF2B5EF4-FFF2-40B4-BE49-F238E27FC236}">
                      <a16:creationId xmlns:a16="http://schemas.microsoft.com/office/drawing/2014/main" id="{8B660B2D-6005-DC7C-146D-0EF24C0B7403}"/>
                    </a:ext>
                  </a:extLst>
                </p14:cNvPr>
                <p14:cNvContentPartPr/>
                <p14:nvPr/>
              </p14:nvContentPartPr>
              <p14:xfrm>
                <a:off x="3495056" y="2944190"/>
                <a:ext cx="121680" cy="172440"/>
              </p14:xfrm>
            </p:contentPart>
          </mc:Choice>
          <mc:Fallback xmlns="">
            <p:pic>
              <p:nvPicPr>
                <p:cNvPr id="21" name="Ink 20">
                  <a:extLst>
                    <a:ext uri="{FF2B5EF4-FFF2-40B4-BE49-F238E27FC236}">
                      <a16:creationId xmlns:a16="http://schemas.microsoft.com/office/drawing/2014/main" id="{8B660B2D-6005-DC7C-146D-0EF24C0B7403}"/>
                    </a:ext>
                  </a:extLst>
                </p:cNvPr>
                <p:cNvPicPr/>
                <p:nvPr/>
              </p:nvPicPr>
              <p:blipFill>
                <a:blip r:embed="rId253"/>
                <a:stretch>
                  <a:fillRect/>
                </a:stretch>
              </p:blipFill>
              <p:spPr>
                <a:xfrm>
                  <a:off x="3486056" y="2935190"/>
                  <a:ext cx="139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 name="Ink 21">
                  <a:extLst>
                    <a:ext uri="{FF2B5EF4-FFF2-40B4-BE49-F238E27FC236}">
                      <a16:creationId xmlns:a16="http://schemas.microsoft.com/office/drawing/2014/main" id="{206B5D82-8D09-9C04-D5ED-7CDEACA3FFA5}"/>
                    </a:ext>
                  </a:extLst>
                </p14:cNvPr>
                <p14:cNvContentPartPr/>
                <p14:nvPr/>
              </p14:nvContentPartPr>
              <p14:xfrm>
                <a:off x="3163136" y="3218870"/>
                <a:ext cx="361080" cy="29160"/>
              </p14:xfrm>
            </p:contentPart>
          </mc:Choice>
          <mc:Fallback xmlns="">
            <p:pic>
              <p:nvPicPr>
                <p:cNvPr id="22" name="Ink 21">
                  <a:extLst>
                    <a:ext uri="{FF2B5EF4-FFF2-40B4-BE49-F238E27FC236}">
                      <a16:creationId xmlns:a16="http://schemas.microsoft.com/office/drawing/2014/main" id="{206B5D82-8D09-9C04-D5ED-7CDEACA3FFA5}"/>
                    </a:ext>
                  </a:extLst>
                </p:cNvPr>
                <p:cNvPicPr/>
                <p:nvPr/>
              </p:nvPicPr>
              <p:blipFill>
                <a:blip r:embed="rId255"/>
                <a:stretch>
                  <a:fillRect/>
                </a:stretch>
              </p:blipFill>
              <p:spPr>
                <a:xfrm>
                  <a:off x="3154136" y="3210230"/>
                  <a:ext cx="3787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 name="Ink 22">
                  <a:extLst>
                    <a:ext uri="{FF2B5EF4-FFF2-40B4-BE49-F238E27FC236}">
                      <a16:creationId xmlns:a16="http://schemas.microsoft.com/office/drawing/2014/main" id="{B80096FD-9A4A-3A73-2B1E-5BA9EABDF57D}"/>
                    </a:ext>
                  </a:extLst>
                </p14:cNvPr>
                <p14:cNvContentPartPr/>
                <p14:nvPr/>
              </p14:nvContentPartPr>
              <p14:xfrm>
                <a:off x="3400016" y="3181430"/>
                <a:ext cx="115200" cy="139680"/>
              </p14:xfrm>
            </p:contentPart>
          </mc:Choice>
          <mc:Fallback xmlns="">
            <p:pic>
              <p:nvPicPr>
                <p:cNvPr id="23" name="Ink 22">
                  <a:extLst>
                    <a:ext uri="{FF2B5EF4-FFF2-40B4-BE49-F238E27FC236}">
                      <a16:creationId xmlns:a16="http://schemas.microsoft.com/office/drawing/2014/main" id="{B80096FD-9A4A-3A73-2B1E-5BA9EABDF57D}"/>
                    </a:ext>
                  </a:extLst>
                </p:cNvPr>
                <p:cNvPicPr/>
                <p:nvPr/>
              </p:nvPicPr>
              <p:blipFill>
                <a:blip r:embed="rId257"/>
                <a:stretch>
                  <a:fillRect/>
                </a:stretch>
              </p:blipFill>
              <p:spPr>
                <a:xfrm>
                  <a:off x="3391016" y="3172430"/>
                  <a:ext cx="1328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4" name="Ink 23">
                  <a:extLst>
                    <a:ext uri="{FF2B5EF4-FFF2-40B4-BE49-F238E27FC236}">
                      <a16:creationId xmlns:a16="http://schemas.microsoft.com/office/drawing/2014/main" id="{6F788D24-A1DE-6E5A-1F27-E08AFD993CD5}"/>
                    </a:ext>
                  </a:extLst>
                </p14:cNvPr>
                <p14:cNvContentPartPr/>
                <p14:nvPr/>
              </p14:nvContentPartPr>
              <p14:xfrm>
                <a:off x="3204896" y="3507950"/>
                <a:ext cx="354240" cy="29160"/>
              </p14:xfrm>
            </p:contentPart>
          </mc:Choice>
          <mc:Fallback xmlns="">
            <p:pic>
              <p:nvPicPr>
                <p:cNvPr id="24" name="Ink 23">
                  <a:extLst>
                    <a:ext uri="{FF2B5EF4-FFF2-40B4-BE49-F238E27FC236}">
                      <a16:creationId xmlns:a16="http://schemas.microsoft.com/office/drawing/2014/main" id="{6F788D24-A1DE-6E5A-1F27-E08AFD993CD5}"/>
                    </a:ext>
                  </a:extLst>
                </p:cNvPr>
                <p:cNvPicPr/>
                <p:nvPr/>
              </p:nvPicPr>
              <p:blipFill>
                <a:blip r:embed="rId259"/>
                <a:stretch>
                  <a:fillRect/>
                </a:stretch>
              </p:blipFill>
              <p:spPr>
                <a:xfrm>
                  <a:off x="3196256" y="3499310"/>
                  <a:ext cx="3718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5" name="Ink 24">
                  <a:extLst>
                    <a:ext uri="{FF2B5EF4-FFF2-40B4-BE49-F238E27FC236}">
                      <a16:creationId xmlns:a16="http://schemas.microsoft.com/office/drawing/2014/main" id="{B06B6C17-B098-B829-73B3-EB36245E16E3}"/>
                    </a:ext>
                  </a:extLst>
                </p14:cNvPr>
                <p14:cNvContentPartPr/>
                <p14:nvPr/>
              </p14:nvContentPartPr>
              <p14:xfrm>
                <a:off x="3443216" y="3452150"/>
                <a:ext cx="166320" cy="180720"/>
              </p14:xfrm>
            </p:contentPart>
          </mc:Choice>
          <mc:Fallback xmlns="">
            <p:pic>
              <p:nvPicPr>
                <p:cNvPr id="25" name="Ink 24">
                  <a:extLst>
                    <a:ext uri="{FF2B5EF4-FFF2-40B4-BE49-F238E27FC236}">
                      <a16:creationId xmlns:a16="http://schemas.microsoft.com/office/drawing/2014/main" id="{B06B6C17-B098-B829-73B3-EB36245E16E3}"/>
                    </a:ext>
                  </a:extLst>
                </p:cNvPr>
                <p:cNvPicPr/>
                <p:nvPr/>
              </p:nvPicPr>
              <p:blipFill>
                <a:blip r:embed="rId261"/>
                <a:stretch>
                  <a:fillRect/>
                </a:stretch>
              </p:blipFill>
              <p:spPr>
                <a:xfrm>
                  <a:off x="3434216" y="3443150"/>
                  <a:ext cx="1839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6" name="Ink 25">
                  <a:extLst>
                    <a:ext uri="{FF2B5EF4-FFF2-40B4-BE49-F238E27FC236}">
                      <a16:creationId xmlns:a16="http://schemas.microsoft.com/office/drawing/2014/main" id="{FC8E850F-6FE3-7D63-C3E6-C75FE35BCFAB}"/>
                    </a:ext>
                  </a:extLst>
                </p14:cNvPr>
                <p14:cNvContentPartPr/>
                <p14:nvPr/>
              </p14:nvContentPartPr>
              <p14:xfrm>
                <a:off x="3163136" y="3816110"/>
                <a:ext cx="392400" cy="14760"/>
              </p14:xfrm>
            </p:contentPart>
          </mc:Choice>
          <mc:Fallback xmlns="">
            <p:pic>
              <p:nvPicPr>
                <p:cNvPr id="26" name="Ink 25">
                  <a:extLst>
                    <a:ext uri="{FF2B5EF4-FFF2-40B4-BE49-F238E27FC236}">
                      <a16:creationId xmlns:a16="http://schemas.microsoft.com/office/drawing/2014/main" id="{FC8E850F-6FE3-7D63-C3E6-C75FE35BCFAB}"/>
                    </a:ext>
                  </a:extLst>
                </p:cNvPr>
                <p:cNvPicPr/>
                <p:nvPr/>
              </p:nvPicPr>
              <p:blipFill>
                <a:blip r:embed="rId263"/>
                <a:stretch>
                  <a:fillRect/>
                </a:stretch>
              </p:blipFill>
              <p:spPr>
                <a:xfrm>
                  <a:off x="3154136" y="3807470"/>
                  <a:ext cx="4100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7" name="Ink 26">
                  <a:extLst>
                    <a:ext uri="{FF2B5EF4-FFF2-40B4-BE49-F238E27FC236}">
                      <a16:creationId xmlns:a16="http://schemas.microsoft.com/office/drawing/2014/main" id="{4442EDAB-0720-2260-2371-CEE65B4BEDFC}"/>
                    </a:ext>
                  </a:extLst>
                </p14:cNvPr>
                <p14:cNvContentPartPr/>
                <p14:nvPr/>
              </p14:nvContentPartPr>
              <p14:xfrm>
                <a:off x="3483896" y="3760670"/>
                <a:ext cx="114120" cy="131400"/>
              </p14:xfrm>
            </p:contentPart>
          </mc:Choice>
          <mc:Fallback xmlns="">
            <p:pic>
              <p:nvPicPr>
                <p:cNvPr id="27" name="Ink 26">
                  <a:extLst>
                    <a:ext uri="{FF2B5EF4-FFF2-40B4-BE49-F238E27FC236}">
                      <a16:creationId xmlns:a16="http://schemas.microsoft.com/office/drawing/2014/main" id="{4442EDAB-0720-2260-2371-CEE65B4BEDFC}"/>
                    </a:ext>
                  </a:extLst>
                </p:cNvPr>
                <p:cNvPicPr/>
                <p:nvPr/>
              </p:nvPicPr>
              <p:blipFill>
                <a:blip r:embed="rId265"/>
                <a:stretch>
                  <a:fillRect/>
                </a:stretch>
              </p:blipFill>
              <p:spPr>
                <a:xfrm>
                  <a:off x="3474896" y="3751670"/>
                  <a:ext cx="131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8" name="Ink 27">
                  <a:extLst>
                    <a:ext uri="{FF2B5EF4-FFF2-40B4-BE49-F238E27FC236}">
                      <a16:creationId xmlns:a16="http://schemas.microsoft.com/office/drawing/2014/main" id="{42079AC2-E8CC-22FE-B97F-E8E59EE9FBD6}"/>
                    </a:ext>
                  </a:extLst>
                </p14:cNvPr>
                <p14:cNvContentPartPr/>
                <p14:nvPr/>
              </p14:nvContentPartPr>
              <p14:xfrm>
                <a:off x="3229736" y="4135070"/>
                <a:ext cx="415800" cy="26640"/>
              </p14:xfrm>
            </p:contentPart>
          </mc:Choice>
          <mc:Fallback xmlns="">
            <p:pic>
              <p:nvPicPr>
                <p:cNvPr id="28" name="Ink 27">
                  <a:extLst>
                    <a:ext uri="{FF2B5EF4-FFF2-40B4-BE49-F238E27FC236}">
                      <a16:creationId xmlns:a16="http://schemas.microsoft.com/office/drawing/2014/main" id="{42079AC2-E8CC-22FE-B97F-E8E59EE9FBD6}"/>
                    </a:ext>
                  </a:extLst>
                </p:cNvPr>
                <p:cNvPicPr/>
                <p:nvPr/>
              </p:nvPicPr>
              <p:blipFill>
                <a:blip r:embed="rId267"/>
                <a:stretch>
                  <a:fillRect/>
                </a:stretch>
              </p:blipFill>
              <p:spPr>
                <a:xfrm>
                  <a:off x="3221096" y="4126430"/>
                  <a:ext cx="433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9" name="Ink 28">
                  <a:extLst>
                    <a:ext uri="{FF2B5EF4-FFF2-40B4-BE49-F238E27FC236}">
                      <a16:creationId xmlns:a16="http://schemas.microsoft.com/office/drawing/2014/main" id="{4CE40185-27C0-2472-7EA3-DB4BE29A1640}"/>
                    </a:ext>
                  </a:extLst>
                </p14:cNvPr>
                <p14:cNvContentPartPr/>
                <p14:nvPr/>
              </p14:nvContentPartPr>
              <p14:xfrm>
                <a:off x="3479936" y="4011950"/>
                <a:ext cx="213480" cy="196920"/>
              </p14:xfrm>
            </p:contentPart>
          </mc:Choice>
          <mc:Fallback xmlns="">
            <p:pic>
              <p:nvPicPr>
                <p:cNvPr id="29" name="Ink 28">
                  <a:extLst>
                    <a:ext uri="{FF2B5EF4-FFF2-40B4-BE49-F238E27FC236}">
                      <a16:creationId xmlns:a16="http://schemas.microsoft.com/office/drawing/2014/main" id="{4CE40185-27C0-2472-7EA3-DB4BE29A1640}"/>
                    </a:ext>
                  </a:extLst>
                </p:cNvPr>
                <p:cNvPicPr/>
                <p:nvPr/>
              </p:nvPicPr>
              <p:blipFill>
                <a:blip r:embed="rId269"/>
                <a:stretch>
                  <a:fillRect/>
                </a:stretch>
              </p:blipFill>
              <p:spPr>
                <a:xfrm>
                  <a:off x="3471296" y="4002950"/>
                  <a:ext cx="2311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5" name="Ink 174">
                  <a:extLst>
                    <a:ext uri="{FF2B5EF4-FFF2-40B4-BE49-F238E27FC236}">
                      <a16:creationId xmlns:a16="http://schemas.microsoft.com/office/drawing/2014/main" id="{F2DC8F73-83EB-3040-755C-6B06796F0105}"/>
                    </a:ext>
                  </a:extLst>
                </p14:cNvPr>
                <p14:cNvContentPartPr/>
                <p14:nvPr/>
              </p14:nvContentPartPr>
              <p14:xfrm>
                <a:off x="652136" y="1856270"/>
                <a:ext cx="2356560" cy="2548800"/>
              </p14:xfrm>
            </p:contentPart>
          </mc:Choice>
          <mc:Fallback xmlns="">
            <p:pic>
              <p:nvPicPr>
                <p:cNvPr id="175" name="Ink 174">
                  <a:extLst>
                    <a:ext uri="{FF2B5EF4-FFF2-40B4-BE49-F238E27FC236}">
                      <a16:creationId xmlns:a16="http://schemas.microsoft.com/office/drawing/2014/main" id="{F2DC8F73-83EB-3040-755C-6B06796F0105}"/>
                    </a:ext>
                  </a:extLst>
                </p:cNvPr>
                <p:cNvPicPr/>
                <p:nvPr/>
              </p:nvPicPr>
              <p:blipFill>
                <a:blip r:embed="rId271"/>
                <a:stretch>
                  <a:fillRect/>
                </a:stretch>
              </p:blipFill>
              <p:spPr>
                <a:xfrm>
                  <a:off x="643136" y="1847630"/>
                  <a:ext cx="2374200" cy="2566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7" name="Ink 176">
                  <a:extLst>
                    <a:ext uri="{FF2B5EF4-FFF2-40B4-BE49-F238E27FC236}">
                      <a16:creationId xmlns:a16="http://schemas.microsoft.com/office/drawing/2014/main" id="{E54C37B1-2AA6-B9E6-829E-77D00B6BC743}"/>
                    </a:ext>
                  </a:extLst>
                </p14:cNvPr>
                <p14:cNvContentPartPr/>
                <p14:nvPr/>
              </p14:nvContentPartPr>
              <p14:xfrm>
                <a:off x="7174976" y="3202670"/>
                <a:ext cx="297360" cy="16560"/>
              </p14:xfrm>
            </p:contentPart>
          </mc:Choice>
          <mc:Fallback xmlns="">
            <p:pic>
              <p:nvPicPr>
                <p:cNvPr id="177" name="Ink 176">
                  <a:extLst>
                    <a:ext uri="{FF2B5EF4-FFF2-40B4-BE49-F238E27FC236}">
                      <a16:creationId xmlns:a16="http://schemas.microsoft.com/office/drawing/2014/main" id="{E54C37B1-2AA6-B9E6-829E-77D00B6BC743}"/>
                    </a:ext>
                  </a:extLst>
                </p:cNvPr>
                <p:cNvPicPr/>
                <p:nvPr/>
              </p:nvPicPr>
              <p:blipFill>
                <a:blip r:embed="rId273"/>
                <a:stretch>
                  <a:fillRect/>
                </a:stretch>
              </p:blipFill>
              <p:spPr>
                <a:xfrm>
                  <a:off x="7166336" y="3193670"/>
                  <a:ext cx="3150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8" name="Ink 177">
                  <a:extLst>
                    <a:ext uri="{FF2B5EF4-FFF2-40B4-BE49-F238E27FC236}">
                      <a16:creationId xmlns:a16="http://schemas.microsoft.com/office/drawing/2014/main" id="{E1BE6BC6-1CC8-7318-4656-0B2DA093FADE}"/>
                    </a:ext>
                  </a:extLst>
                </p14:cNvPr>
                <p14:cNvContentPartPr/>
                <p14:nvPr/>
              </p14:nvContentPartPr>
              <p14:xfrm>
                <a:off x="7259936" y="3260270"/>
                <a:ext cx="387000" cy="35280"/>
              </p14:xfrm>
            </p:contentPart>
          </mc:Choice>
          <mc:Fallback xmlns="">
            <p:pic>
              <p:nvPicPr>
                <p:cNvPr id="178" name="Ink 177">
                  <a:extLst>
                    <a:ext uri="{FF2B5EF4-FFF2-40B4-BE49-F238E27FC236}">
                      <a16:creationId xmlns:a16="http://schemas.microsoft.com/office/drawing/2014/main" id="{E1BE6BC6-1CC8-7318-4656-0B2DA093FADE}"/>
                    </a:ext>
                  </a:extLst>
                </p:cNvPr>
                <p:cNvPicPr/>
                <p:nvPr/>
              </p:nvPicPr>
              <p:blipFill>
                <a:blip r:embed="rId275"/>
                <a:stretch>
                  <a:fillRect/>
                </a:stretch>
              </p:blipFill>
              <p:spPr>
                <a:xfrm>
                  <a:off x="7250936" y="3251630"/>
                  <a:ext cx="4046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0" name="Ink 179">
                  <a:extLst>
                    <a:ext uri="{FF2B5EF4-FFF2-40B4-BE49-F238E27FC236}">
                      <a16:creationId xmlns:a16="http://schemas.microsoft.com/office/drawing/2014/main" id="{B4193F00-A30C-971C-71B2-8D4C79C9D332}"/>
                    </a:ext>
                  </a:extLst>
                </p14:cNvPr>
                <p14:cNvContentPartPr/>
                <p14:nvPr/>
              </p14:nvContentPartPr>
              <p14:xfrm>
                <a:off x="9825296" y="5970710"/>
                <a:ext cx="330120" cy="19800"/>
              </p14:xfrm>
            </p:contentPart>
          </mc:Choice>
          <mc:Fallback xmlns="">
            <p:pic>
              <p:nvPicPr>
                <p:cNvPr id="180" name="Ink 179">
                  <a:extLst>
                    <a:ext uri="{FF2B5EF4-FFF2-40B4-BE49-F238E27FC236}">
                      <a16:creationId xmlns:a16="http://schemas.microsoft.com/office/drawing/2014/main" id="{B4193F00-A30C-971C-71B2-8D4C79C9D332}"/>
                    </a:ext>
                  </a:extLst>
                </p:cNvPr>
                <p:cNvPicPr/>
                <p:nvPr/>
              </p:nvPicPr>
              <p:blipFill>
                <a:blip r:embed="rId277"/>
                <a:stretch>
                  <a:fillRect/>
                </a:stretch>
              </p:blipFill>
              <p:spPr>
                <a:xfrm>
                  <a:off x="9816296" y="5962070"/>
                  <a:ext cx="347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1" name="Ink 180">
                  <a:extLst>
                    <a:ext uri="{FF2B5EF4-FFF2-40B4-BE49-F238E27FC236}">
                      <a16:creationId xmlns:a16="http://schemas.microsoft.com/office/drawing/2014/main" id="{2E996F52-DC1E-2F37-59E3-58A6466D3185}"/>
                    </a:ext>
                  </a:extLst>
                </p14:cNvPr>
                <p14:cNvContentPartPr/>
                <p14:nvPr/>
              </p14:nvContentPartPr>
              <p14:xfrm>
                <a:off x="9874256" y="6110750"/>
                <a:ext cx="325800" cy="27720"/>
              </p14:xfrm>
            </p:contentPart>
          </mc:Choice>
          <mc:Fallback xmlns="">
            <p:pic>
              <p:nvPicPr>
                <p:cNvPr id="181" name="Ink 180">
                  <a:extLst>
                    <a:ext uri="{FF2B5EF4-FFF2-40B4-BE49-F238E27FC236}">
                      <a16:creationId xmlns:a16="http://schemas.microsoft.com/office/drawing/2014/main" id="{2E996F52-DC1E-2F37-59E3-58A6466D3185}"/>
                    </a:ext>
                  </a:extLst>
                </p:cNvPr>
                <p:cNvPicPr/>
                <p:nvPr/>
              </p:nvPicPr>
              <p:blipFill>
                <a:blip r:embed="rId279"/>
                <a:stretch>
                  <a:fillRect/>
                </a:stretch>
              </p:blipFill>
              <p:spPr>
                <a:xfrm>
                  <a:off x="9865616" y="6101750"/>
                  <a:ext cx="343440" cy="45360"/>
                </a:xfrm>
                <a:prstGeom prst="rect">
                  <a:avLst/>
                </a:prstGeom>
              </p:spPr>
            </p:pic>
          </mc:Fallback>
        </mc:AlternateContent>
      </p:grpSp>
    </p:spTree>
    <p:extLst>
      <p:ext uri="{BB962C8B-B14F-4D97-AF65-F5344CB8AC3E}">
        <p14:creationId xmlns:p14="http://schemas.microsoft.com/office/powerpoint/2010/main" val="967690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Steps to improve performance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4524315"/>
          </a:xfrm>
          <a:prstGeom prst="rect">
            <a:avLst/>
          </a:prstGeom>
          <a:noFill/>
        </p:spPr>
        <p:txBody>
          <a:bodyPr wrap="square" rtlCol="0">
            <a:spAutoFit/>
          </a:bodyPr>
          <a:lstStyle/>
          <a:p>
            <a:r>
              <a:rPr lang="en-IN" dirty="0"/>
              <a:t>Application </a:t>
            </a:r>
            <a:r>
              <a:rPr lang="en-IN" dirty="0">
                <a:sym typeface="Wingdings" panose="05000000000000000000" pitchFamily="2" charset="2"/>
              </a:rPr>
              <a:t> </a:t>
            </a:r>
            <a:r>
              <a:rPr lang="en-IN" dirty="0">
                <a:sym typeface="Wingdings" panose="05000000000000000000" pitchFamily="2" charset="2"/>
                <a:hlinkClick r:id="rId4"/>
              </a:rPr>
              <a:t>https://sap.github.io/ui5-tooling/pages/Builder/</a:t>
            </a:r>
            <a:endParaRPr lang="en-IN" dirty="0">
              <a:sym typeface="Wingdings" panose="05000000000000000000" pitchFamily="2" charset="2"/>
            </a:endParaRPr>
          </a:p>
          <a:p>
            <a:pPr marL="285750" indent="-285750">
              <a:buFontTx/>
              <a:buChar char="-"/>
            </a:pPr>
            <a:endParaRPr lang="en-IN" dirty="0">
              <a:sym typeface="Wingdings" panose="05000000000000000000" pitchFamily="2" charset="2"/>
            </a:endParaRPr>
          </a:p>
          <a:p>
            <a:pPr marL="342900" indent="-342900">
              <a:buAutoNum type="arabicPeriod"/>
            </a:pPr>
            <a:r>
              <a:rPr lang="en-IN" dirty="0">
                <a:sym typeface="Wingdings" panose="05000000000000000000" pitchFamily="2" charset="2"/>
              </a:rPr>
              <a:t>We will use the standard task </a:t>
            </a:r>
            <a:r>
              <a:rPr lang="en-IN" b="1" dirty="0" err="1">
                <a:sym typeface="Wingdings" panose="05000000000000000000" pitchFamily="2" charset="2"/>
              </a:rPr>
              <a:t>generateComponentPreload</a:t>
            </a:r>
            <a:r>
              <a:rPr lang="en-IN" dirty="0">
                <a:sym typeface="Wingdings" panose="05000000000000000000" pitchFamily="2" charset="2"/>
              </a:rPr>
              <a:t> </a:t>
            </a:r>
          </a:p>
          <a:p>
            <a:pPr marL="342900" indent="-342900">
              <a:buAutoNum type="arabicPeriod"/>
            </a:pPr>
            <a:r>
              <a:rPr lang="en-IN" dirty="0">
                <a:sym typeface="Wingdings" panose="05000000000000000000" pitchFamily="2" charset="2"/>
              </a:rPr>
              <a:t>Command we used to build was </a:t>
            </a:r>
            <a:r>
              <a:rPr lang="en-US" b="1" dirty="0">
                <a:sym typeface="Wingdings" panose="05000000000000000000" pitchFamily="2" charset="2"/>
              </a:rPr>
              <a:t>ui5 build self-contained --all --include-task=</a:t>
            </a:r>
            <a:r>
              <a:rPr lang="en-US" b="1" dirty="0" err="1">
                <a:sym typeface="Wingdings" panose="05000000000000000000" pitchFamily="2" charset="2"/>
              </a:rPr>
              <a:t>generateComponentPreload</a:t>
            </a:r>
            <a:endParaRPr lang="en-IN" b="1" dirty="0">
              <a:sym typeface="Wingdings" panose="05000000000000000000" pitchFamily="2" charset="2"/>
            </a:endParaRPr>
          </a:p>
          <a:p>
            <a:pPr marL="342900" indent="-342900">
              <a:buAutoNum type="arabicPeriod"/>
            </a:pPr>
            <a:r>
              <a:rPr lang="en-IN" dirty="0"/>
              <a:t>We can observe that Component-preload.js was generated which has all the resources, we can delete manually all the folders for our app now except model, style, </a:t>
            </a:r>
            <a:r>
              <a:rPr lang="en-IN" dirty="0" err="1"/>
              <a:t>manifest.json</a:t>
            </a:r>
            <a:r>
              <a:rPr lang="en-IN" dirty="0"/>
              <a:t>, index.html</a:t>
            </a:r>
          </a:p>
          <a:p>
            <a:pPr marL="342900" indent="-342900">
              <a:buAutoNum type="arabicPeriod"/>
            </a:pPr>
            <a:r>
              <a:rPr lang="en-IN" dirty="0"/>
              <a:t>Run the app to check what it loads, application loading time will increase by 90%</a:t>
            </a:r>
          </a:p>
          <a:p>
            <a:pPr marL="342900" indent="-342900">
              <a:buAutoNum type="arabicPeriod"/>
            </a:pPr>
            <a:r>
              <a:rPr lang="en-IN" dirty="0"/>
              <a:t>Similarly we also want single file or a few files for ui5 resources - </a:t>
            </a:r>
            <a:r>
              <a:rPr lang="en-US" b="1" dirty="0">
                <a:sym typeface="Wingdings" panose="05000000000000000000" pitchFamily="2" charset="2"/>
              </a:rPr>
              <a:t>ui5 build self-contained --all --include-task=</a:t>
            </a:r>
            <a:r>
              <a:rPr lang="en-US" b="1" dirty="0" err="1">
                <a:sym typeface="Wingdings" panose="05000000000000000000" pitchFamily="2" charset="2"/>
              </a:rPr>
              <a:t>generateComponentPreload</a:t>
            </a:r>
            <a:r>
              <a:rPr lang="en-US" b="1" dirty="0">
                <a:sym typeface="Wingdings" panose="05000000000000000000" pitchFamily="2" charset="2"/>
              </a:rPr>
              <a:t> </a:t>
            </a:r>
            <a:r>
              <a:rPr lang="en-US" b="1" dirty="0" err="1"/>
              <a:t>generateLibraryPreload</a:t>
            </a:r>
            <a:endParaRPr lang="en-US" b="1" dirty="0"/>
          </a:p>
          <a:p>
            <a:pPr marL="342900" indent="-342900">
              <a:buAutoNum type="arabicPeriod"/>
            </a:pPr>
            <a:r>
              <a:rPr lang="en-US" dirty="0"/>
              <a:t>It will create sap-ui-custom.js file which contains most of sap ui5 library code</a:t>
            </a:r>
          </a:p>
          <a:p>
            <a:pPr marL="342900" indent="-342900">
              <a:buAutoNum type="arabicPeriod"/>
            </a:pPr>
            <a:r>
              <a:rPr lang="en-US" dirty="0"/>
              <a:t>Additionally we can delete </a:t>
            </a:r>
            <a:r>
              <a:rPr lang="en-US" dirty="0" err="1"/>
              <a:t>dist</a:t>
            </a:r>
            <a:r>
              <a:rPr lang="en-US" dirty="0"/>
              <a:t> folder before rebuild </a:t>
            </a:r>
            <a:r>
              <a:rPr lang="en-IN" dirty="0"/>
              <a:t>- </a:t>
            </a:r>
            <a:r>
              <a:rPr lang="en-US" b="1" dirty="0">
                <a:sym typeface="Wingdings" panose="05000000000000000000" pitchFamily="2" charset="2"/>
              </a:rPr>
              <a:t>ui5 build self-contained --clean-</a:t>
            </a:r>
            <a:r>
              <a:rPr lang="en-US" b="1" dirty="0" err="1">
                <a:sym typeface="Wingdings" panose="05000000000000000000" pitchFamily="2" charset="2"/>
              </a:rPr>
              <a:t>dest</a:t>
            </a:r>
            <a:r>
              <a:rPr lang="en-US" b="1" dirty="0">
                <a:sym typeface="Wingdings" panose="05000000000000000000" pitchFamily="2" charset="2"/>
              </a:rPr>
              <a:t> --all --include-task=</a:t>
            </a:r>
            <a:r>
              <a:rPr lang="en-US" b="1" dirty="0" err="1">
                <a:sym typeface="Wingdings" panose="05000000000000000000" pitchFamily="2" charset="2"/>
              </a:rPr>
              <a:t>generateComponentPreload</a:t>
            </a:r>
            <a:r>
              <a:rPr lang="en-US" b="1" dirty="0">
                <a:sym typeface="Wingdings" panose="05000000000000000000" pitchFamily="2" charset="2"/>
              </a:rPr>
              <a:t> </a:t>
            </a:r>
            <a:r>
              <a:rPr lang="en-US" b="1" dirty="0" err="1"/>
              <a:t>generateLibraryPreload</a:t>
            </a:r>
            <a:endParaRPr lang="en-US" b="1" dirty="0"/>
          </a:p>
          <a:p>
            <a:pPr marL="342900" indent="-342900">
              <a:buAutoNum type="arabicPeriod"/>
            </a:pPr>
            <a:r>
              <a:rPr lang="en-IN" dirty="0"/>
              <a:t>We can notice that in resource folder we have got sap-ui-custom.js which is a self contained of entire </a:t>
            </a:r>
            <a:r>
              <a:rPr lang="en-IN" dirty="0" err="1"/>
              <a:t>ui</a:t>
            </a:r>
            <a:r>
              <a:rPr lang="en-IN" dirty="0"/>
              <a:t> resource. </a:t>
            </a:r>
          </a:p>
          <a:p>
            <a:pPr marL="342900" indent="-342900">
              <a:buAutoNum type="arabicPeriod"/>
            </a:pPr>
            <a:r>
              <a:rPr lang="en-IN" dirty="0"/>
              <a:t>We can test our app and check network tab to find, just the bare minimum required to run our app</a:t>
            </a:r>
          </a:p>
          <a:p>
            <a:pPr marL="342900" indent="-342900">
              <a:buAutoNum type="arabicPeriod"/>
            </a:pPr>
            <a:r>
              <a:rPr lang="en-IN" dirty="0"/>
              <a:t>Change index.html bootstrap to this new sap-ui-custom.js</a:t>
            </a:r>
          </a:p>
          <a:p>
            <a:pPr marL="342900" indent="-342900">
              <a:buAutoNum type="arabicPeriod"/>
            </a:pPr>
            <a:r>
              <a:rPr lang="en-IN" dirty="0"/>
              <a:t>We found below files </a:t>
            </a:r>
          </a:p>
        </p:txBody>
      </p:sp>
      <p:grpSp>
        <p:nvGrpSpPr>
          <p:cNvPr id="5" name="Group 4">
            <a:extLst>
              <a:ext uri="{FF2B5EF4-FFF2-40B4-BE49-F238E27FC236}">
                <a16:creationId xmlns:a16="http://schemas.microsoft.com/office/drawing/2014/main" id="{56B0D4A7-E6BE-C7CC-075C-652061812368}"/>
              </a:ext>
            </a:extLst>
          </p:cNvPr>
          <p:cNvGrpSpPr/>
          <p:nvPr/>
        </p:nvGrpSpPr>
        <p:grpSpPr>
          <a:xfrm>
            <a:off x="1576616" y="615710"/>
            <a:ext cx="360" cy="360"/>
            <a:chOff x="1576616" y="615710"/>
            <a:chExt cx="360" cy="3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0747AECC-3CA8-0004-660C-BEF806348C31}"/>
                    </a:ext>
                  </a:extLst>
                </p14:cNvPr>
                <p14:cNvContentPartPr/>
                <p14:nvPr/>
              </p14:nvContentPartPr>
              <p14:xfrm>
                <a:off x="1576616" y="615710"/>
                <a:ext cx="360" cy="360"/>
              </p14:xfrm>
            </p:contentPart>
          </mc:Choice>
          <mc:Fallback xmlns="">
            <p:pic>
              <p:nvPicPr>
                <p:cNvPr id="2" name="Ink 1">
                  <a:extLst>
                    <a:ext uri="{FF2B5EF4-FFF2-40B4-BE49-F238E27FC236}">
                      <a16:creationId xmlns:a16="http://schemas.microsoft.com/office/drawing/2014/main" id="{0747AECC-3CA8-0004-660C-BEF806348C31}"/>
                    </a:ext>
                  </a:extLst>
                </p:cNvPr>
                <p:cNvPicPr/>
                <p:nvPr/>
              </p:nvPicPr>
              <p:blipFill>
                <a:blip r:embed="rId6"/>
                <a:stretch>
                  <a:fillRect/>
                </a:stretch>
              </p:blipFill>
              <p:spPr>
                <a:xfrm>
                  <a:off x="1567976" y="607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CC7B67A-A974-050F-A785-8BBDA663444F}"/>
                    </a:ext>
                  </a:extLst>
                </p14:cNvPr>
                <p14:cNvContentPartPr/>
                <p14:nvPr/>
              </p14:nvContentPartPr>
              <p14:xfrm>
                <a:off x="1576616" y="615710"/>
                <a:ext cx="360" cy="360"/>
              </p14:xfrm>
            </p:contentPart>
          </mc:Choice>
          <mc:Fallback xmlns="">
            <p:pic>
              <p:nvPicPr>
                <p:cNvPr id="3" name="Ink 2">
                  <a:extLst>
                    <a:ext uri="{FF2B5EF4-FFF2-40B4-BE49-F238E27FC236}">
                      <a16:creationId xmlns:a16="http://schemas.microsoft.com/office/drawing/2014/main" id="{6CC7B67A-A974-050F-A785-8BBDA663444F}"/>
                    </a:ext>
                  </a:extLst>
                </p:cNvPr>
                <p:cNvPicPr/>
                <p:nvPr/>
              </p:nvPicPr>
              <p:blipFill>
                <a:blip r:embed="rId6"/>
                <a:stretch>
                  <a:fillRect/>
                </a:stretch>
              </p:blipFill>
              <p:spPr>
                <a:xfrm>
                  <a:off x="1567976" y="60707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19F13FD-2A3D-BD34-C3D3-F0FE4F692D21}"/>
                  </a:ext>
                </a:extLst>
              </p14:cNvPr>
              <p14:cNvContentPartPr/>
              <p14:nvPr/>
            </p14:nvContentPartPr>
            <p14:xfrm>
              <a:off x="1250096" y="569270"/>
              <a:ext cx="360" cy="360"/>
            </p14:xfrm>
          </p:contentPart>
        </mc:Choice>
        <mc:Fallback xmlns="">
          <p:pic>
            <p:nvPicPr>
              <p:cNvPr id="4" name="Ink 3">
                <a:extLst>
                  <a:ext uri="{FF2B5EF4-FFF2-40B4-BE49-F238E27FC236}">
                    <a16:creationId xmlns:a16="http://schemas.microsoft.com/office/drawing/2014/main" id="{C19F13FD-2A3D-BD34-C3D3-F0FE4F692D21}"/>
                  </a:ext>
                </a:extLst>
              </p:cNvPr>
              <p:cNvPicPr/>
              <p:nvPr/>
            </p:nvPicPr>
            <p:blipFill>
              <a:blip r:embed="rId6"/>
              <a:stretch>
                <a:fillRect/>
              </a:stretch>
            </p:blipFill>
            <p:spPr>
              <a:xfrm>
                <a:off x="1241096" y="560270"/>
                <a:ext cx="18000" cy="18000"/>
              </a:xfrm>
              <a:prstGeom prst="rect">
                <a:avLst/>
              </a:prstGeom>
            </p:spPr>
          </p:pic>
        </mc:Fallback>
      </mc:AlternateContent>
    </p:spTree>
    <p:extLst>
      <p:ext uri="{BB962C8B-B14F-4D97-AF65-F5344CB8AC3E}">
        <p14:creationId xmlns:p14="http://schemas.microsoft.com/office/powerpoint/2010/main" val="3095602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Resource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2" name="Rectangle 1">
            <a:extLst>
              <a:ext uri="{FF2B5EF4-FFF2-40B4-BE49-F238E27FC236}">
                <a16:creationId xmlns:a16="http://schemas.microsoft.com/office/drawing/2014/main" id="{80064C13-390A-8941-5F8E-5F31B3C9C4E6}"/>
              </a:ext>
            </a:extLst>
          </p:cNvPr>
          <p:cNvSpPr/>
          <p:nvPr/>
        </p:nvSpPr>
        <p:spPr>
          <a:xfrm>
            <a:off x="466531" y="1194318"/>
            <a:ext cx="3760236" cy="4133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a:p>
            <a:pPr algn="ctr"/>
            <a:endParaRPr lang="en-US" dirty="0"/>
          </a:p>
          <a:p>
            <a:pPr algn="ctr"/>
            <a:r>
              <a:rPr lang="en-US" dirty="0"/>
              <a:t>Index.html</a:t>
            </a:r>
          </a:p>
          <a:p>
            <a:pPr algn="ctr"/>
            <a:r>
              <a:rPr lang="en-US" dirty="0"/>
              <a:t>Component-preload.js</a:t>
            </a:r>
          </a:p>
          <a:p>
            <a:pPr algn="ctr"/>
            <a:r>
              <a:rPr lang="en-US" dirty="0"/>
              <a:t>Model</a:t>
            </a:r>
          </a:p>
          <a:p>
            <a:pPr algn="ctr"/>
            <a:r>
              <a:rPr lang="en-US" dirty="0"/>
              <a:t>style</a:t>
            </a:r>
          </a:p>
        </p:txBody>
      </p:sp>
      <p:sp>
        <p:nvSpPr>
          <p:cNvPr id="3" name="Rectangle 2">
            <a:extLst>
              <a:ext uri="{FF2B5EF4-FFF2-40B4-BE49-F238E27FC236}">
                <a16:creationId xmlns:a16="http://schemas.microsoft.com/office/drawing/2014/main" id="{64AE70C6-5CFE-574F-AB4D-254E8F3CA278}"/>
              </a:ext>
            </a:extLst>
          </p:cNvPr>
          <p:cNvSpPr/>
          <p:nvPr/>
        </p:nvSpPr>
        <p:spPr>
          <a:xfrm>
            <a:off x="5601478" y="1194318"/>
            <a:ext cx="3760236" cy="4133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UI5 libraries</a:t>
            </a:r>
          </a:p>
          <a:p>
            <a:pPr algn="ctr"/>
            <a:endParaRPr lang="en-US" dirty="0"/>
          </a:p>
          <a:p>
            <a:pPr algn="ctr"/>
            <a:r>
              <a:rPr lang="en-US" dirty="0"/>
              <a:t>resources/sap-ui-custom.js</a:t>
            </a:r>
          </a:p>
          <a:p>
            <a:pPr algn="ctr"/>
            <a:r>
              <a:rPr lang="en-US" dirty="0"/>
              <a:t>sap/</a:t>
            </a:r>
            <a:r>
              <a:rPr lang="en-US" dirty="0" err="1"/>
              <a:t>ui</a:t>
            </a:r>
            <a:r>
              <a:rPr lang="en-US" dirty="0"/>
              <a:t>/core/date/Georgian.js</a:t>
            </a:r>
          </a:p>
          <a:p>
            <a:pPr algn="ctr"/>
            <a:r>
              <a:rPr lang="en-US" dirty="0" err="1"/>
              <a:t>Messagebundles</a:t>
            </a:r>
            <a:r>
              <a:rPr lang="en-US" dirty="0"/>
              <a:t> from m, core, layout</a:t>
            </a:r>
          </a:p>
          <a:p>
            <a:pPr algn="ctr"/>
            <a:r>
              <a:rPr lang="en-US" dirty="0"/>
              <a:t>Theme </a:t>
            </a:r>
            <a:r>
              <a:rPr lang="en-US" dirty="0" err="1"/>
              <a:t>resoruces</a:t>
            </a:r>
            <a:endParaRPr lang="en-US" dirty="0"/>
          </a:p>
        </p:txBody>
      </p:sp>
    </p:spTree>
    <p:extLst>
      <p:ext uri="{BB962C8B-B14F-4D97-AF65-F5344CB8AC3E}">
        <p14:creationId xmlns:p14="http://schemas.microsoft.com/office/powerpoint/2010/main" val="3056185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Why Custom Fiori Login Screen?</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2862322"/>
          </a:xfrm>
          <a:prstGeom prst="rect">
            <a:avLst/>
          </a:prstGeom>
          <a:noFill/>
        </p:spPr>
        <p:txBody>
          <a:bodyPr wrap="square" rtlCol="0">
            <a:spAutoFit/>
          </a:bodyPr>
          <a:lstStyle/>
          <a:p>
            <a:r>
              <a:rPr lang="en-IN" dirty="0"/>
              <a:t>When we develop a Fiori app for the organization, usually we deploy the same on </a:t>
            </a:r>
          </a:p>
          <a:p>
            <a:pPr marL="342900" indent="-342900">
              <a:buAutoNum type="arabicPeriod"/>
            </a:pPr>
            <a:r>
              <a:rPr lang="en-IN" dirty="0"/>
              <a:t>S/4HANA op system  - SAP Fiori Launchpad – SAP Users SU01</a:t>
            </a:r>
          </a:p>
          <a:p>
            <a:pPr marL="342900" indent="-342900">
              <a:buAutoNum type="arabicPeriod"/>
            </a:pPr>
            <a:r>
              <a:rPr lang="en-IN" dirty="0"/>
              <a:t>SAP BTP CF environment  - SAP Fiori </a:t>
            </a:r>
            <a:r>
              <a:rPr lang="en-IN" dirty="0" err="1"/>
              <a:t>cFLP</a:t>
            </a:r>
            <a:r>
              <a:rPr lang="en-IN" dirty="0"/>
              <a:t> - XSUAA</a:t>
            </a:r>
          </a:p>
          <a:p>
            <a:r>
              <a:rPr lang="en-IN" dirty="0"/>
              <a:t>The authentication and authorization is provided by the infrastructure </a:t>
            </a:r>
          </a:p>
          <a:p>
            <a:endParaRPr lang="en-IN" dirty="0"/>
          </a:p>
          <a:p>
            <a:r>
              <a:rPr lang="en-IN" dirty="0"/>
              <a:t>When we develop a mobile app, the application is running independently. In order to make sure that our user is valid and authenticated, we have 2 approaches</a:t>
            </a:r>
          </a:p>
          <a:p>
            <a:endParaRPr lang="en-IN" dirty="0"/>
          </a:p>
          <a:p>
            <a:pPr marL="342900" indent="-342900">
              <a:buAutoNum type="arabicPeriod"/>
            </a:pPr>
            <a:r>
              <a:rPr lang="en-IN" dirty="0"/>
              <a:t>Manual authentication – user, password click on Login</a:t>
            </a:r>
          </a:p>
          <a:p>
            <a:pPr marL="342900" indent="-342900">
              <a:buAutoNum type="arabicPeriod"/>
            </a:pPr>
            <a:r>
              <a:rPr lang="en-IN" dirty="0"/>
              <a:t>IdP – Identity Provider – LDAP Directory, </a:t>
            </a:r>
            <a:r>
              <a:rPr lang="en-IN" dirty="0" err="1"/>
              <a:t>Gsuite</a:t>
            </a:r>
            <a:r>
              <a:rPr lang="en-IN" dirty="0"/>
              <a:t>, </a:t>
            </a:r>
            <a:r>
              <a:rPr lang="en-IN" dirty="0" err="1"/>
              <a:t>Linkedin</a:t>
            </a:r>
            <a:r>
              <a:rPr lang="en-IN" dirty="0"/>
              <a:t>, Facebook </a:t>
            </a:r>
          </a:p>
        </p:txBody>
      </p:sp>
    </p:spTree>
    <p:extLst>
      <p:ext uri="{BB962C8B-B14F-4D97-AF65-F5344CB8AC3E}">
        <p14:creationId xmlns:p14="http://schemas.microsoft.com/office/powerpoint/2010/main" val="2497873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Challenge design in Navigation</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2" name="Rectangle 1">
            <a:extLst>
              <a:ext uri="{FF2B5EF4-FFF2-40B4-BE49-F238E27FC236}">
                <a16:creationId xmlns:a16="http://schemas.microsoft.com/office/drawing/2014/main" id="{519A5B20-227B-8DAF-6923-D2E6CBEBB367}"/>
              </a:ext>
            </a:extLst>
          </p:cNvPr>
          <p:cNvSpPr/>
          <p:nvPr/>
        </p:nvSpPr>
        <p:spPr>
          <a:xfrm>
            <a:off x="6634065" y="982573"/>
            <a:ext cx="3956179" cy="1777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19AE15-5BDE-FDE7-880F-0168530F885A}"/>
              </a:ext>
            </a:extLst>
          </p:cNvPr>
          <p:cNvSpPr/>
          <p:nvPr/>
        </p:nvSpPr>
        <p:spPr>
          <a:xfrm>
            <a:off x="6634065" y="982572"/>
            <a:ext cx="1275183" cy="177775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8CE631A-139C-AB2D-3341-419DF553E2B4}"/>
              </a:ext>
            </a:extLst>
          </p:cNvPr>
          <p:cNvSpPr/>
          <p:nvPr/>
        </p:nvSpPr>
        <p:spPr>
          <a:xfrm>
            <a:off x="1994607" y="982572"/>
            <a:ext cx="1993020" cy="1777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9CE563-65EC-8B14-9175-7A18FB117561}"/>
              </a:ext>
            </a:extLst>
          </p:cNvPr>
          <p:cNvSpPr txBox="1"/>
          <p:nvPr/>
        </p:nvSpPr>
        <p:spPr>
          <a:xfrm>
            <a:off x="1899435" y="2836506"/>
            <a:ext cx="2183363" cy="369332"/>
          </a:xfrm>
          <a:prstGeom prst="rect">
            <a:avLst/>
          </a:prstGeom>
          <a:noFill/>
        </p:spPr>
        <p:txBody>
          <a:bodyPr wrap="square" rtlCol="0">
            <a:spAutoFit/>
          </a:bodyPr>
          <a:lstStyle/>
          <a:p>
            <a:pPr algn="ctr"/>
            <a:r>
              <a:rPr lang="en-US" b="1" dirty="0"/>
              <a:t>App</a:t>
            </a:r>
          </a:p>
        </p:txBody>
      </p:sp>
      <p:sp>
        <p:nvSpPr>
          <p:cNvPr id="7" name="TextBox 6">
            <a:extLst>
              <a:ext uri="{FF2B5EF4-FFF2-40B4-BE49-F238E27FC236}">
                <a16:creationId xmlns:a16="http://schemas.microsoft.com/office/drawing/2014/main" id="{A0720B3E-1CC4-33E1-298C-18DA77B8A9C3}"/>
              </a:ext>
            </a:extLst>
          </p:cNvPr>
          <p:cNvSpPr txBox="1"/>
          <p:nvPr/>
        </p:nvSpPr>
        <p:spPr>
          <a:xfrm>
            <a:off x="7388945" y="2841944"/>
            <a:ext cx="2183363" cy="369332"/>
          </a:xfrm>
          <a:prstGeom prst="rect">
            <a:avLst/>
          </a:prstGeom>
          <a:noFill/>
        </p:spPr>
        <p:txBody>
          <a:bodyPr wrap="square" rtlCol="0">
            <a:spAutoFit/>
          </a:bodyPr>
          <a:lstStyle/>
          <a:p>
            <a:pPr algn="ctr"/>
            <a:r>
              <a:rPr lang="en-US" b="1" dirty="0" err="1"/>
              <a:t>SplitApp</a:t>
            </a:r>
            <a:endParaRPr lang="en-US" b="1" dirty="0"/>
          </a:p>
        </p:txBody>
      </p:sp>
      <p:sp>
        <p:nvSpPr>
          <p:cNvPr id="8" name="Rectangle 7">
            <a:extLst>
              <a:ext uri="{FF2B5EF4-FFF2-40B4-BE49-F238E27FC236}">
                <a16:creationId xmlns:a16="http://schemas.microsoft.com/office/drawing/2014/main" id="{4D92648D-7017-B146-33B7-A2F5953D4888}"/>
              </a:ext>
            </a:extLst>
          </p:cNvPr>
          <p:cNvSpPr/>
          <p:nvPr/>
        </p:nvSpPr>
        <p:spPr>
          <a:xfrm>
            <a:off x="2146041" y="1119673"/>
            <a:ext cx="1735494" cy="15582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4B394F-8C0A-A22F-97F7-02B2A8329AB5}"/>
              </a:ext>
            </a:extLst>
          </p:cNvPr>
          <p:cNvSpPr/>
          <p:nvPr/>
        </p:nvSpPr>
        <p:spPr>
          <a:xfrm>
            <a:off x="2556243" y="1433677"/>
            <a:ext cx="1045028" cy="298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1C01B4-903F-8FE5-55DD-0838A5845E3B}"/>
              </a:ext>
            </a:extLst>
          </p:cNvPr>
          <p:cNvSpPr/>
          <p:nvPr/>
        </p:nvSpPr>
        <p:spPr>
          <a:xfrm>
            <a:off x="2556243" y="1791478"/>
            <a:ext cx="1045028" cy="298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4E12E1-FBD3-2FCE-5A18-B663C5755586}"/>
              </a:ext>
            </a:extLst>
          </p:cNvPr>
          <p:cNvSpPr/>
          <p:nvPr/>
        </p:nvSpPr>
        <p:spPr>
          <a:xfrm>
            <a:off x="2556243" y="2166239"/>
            <a:ext cx="1045028" cy="2985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1EEC888-6818-D9E6-5CA0-33DC61C3C383}"/>
              </a:ext>
            </a:extLst>
          </p:cNvPr>
          <p:cNvSpPr/>
          <p:nvPr/>
        </p:nvSpPr>
        <p:spPr>
          <a:xfrm>
            <a:off x="4273420" y="1433677"/>
            <a:ext cx="2062066" cy="833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77191BB-7746-38C0-069A-3FCB88227482}"/>
              </a:ext>
            </a:extLst>
          </p:cNvPr>
          <p:cNvSpPr txBox="1"/>
          <p:nvPr/>
        </p:nvSpPr>
        <p:spPr>
          <a:xfrm>
            <a:off x="158620" y="3275045"/>
            <a:ext cx="10870164" cy="1477328"/>
          </a:xfrm>
          <a:prstGeom prst="rect">
            <a:avLst/>
          </a:prstGeom>
          <a:noFill/>
        </p:spPr>
        <p:txBody>
          <a:bodyPr wrap="square" rtlCol="0">
            <a:spAutoFit/>
          </a:bodyPr>
          <a:lstStyle/>
          <a:p>
            <a:pPr marL="342900" indent="-342900">
              <a:buAutoNum type="arabicPeriod"/>
            </a:pPr>
            <a:r>
              <a:rPr lang="en-US" dirty="0"/>
              <a:t>Design a new view Login View – App-</a:t>
            </a:r>
            <a:r>
              <a:rPr lang="en-US" dirty="0" err="1"/>
              <a:t>VBOX,Form</a:t>
            </a:r>
            <a:r>
              <a:rPr lang="en-US" dirty="0"/>
              <a:t> Container, Form Elements, Label, Input, Button, Icon</a:t>
            </a:r>
          </a:p>
          <a:p>
            <a:pPr marL="342900" indent="-342900">
              <a:buAutoNum type="arabicPeriod"/>
            </a:pPr>
            <a:r>
              <a:rPr lang="en-US" dirty="0"/>
              <a:t>Change Routing configuration</a:t>
            </a:r>
          </a:p>
          <a:p>
            <a:pPr marL="800100" lvl="1" indent="-342900">
              <a:buAutoNum type="arabicPeriod"/>
            </a:pPr>
            <a:r>
              <a:rPr lang="en-US" dirty="0"/>
              <a:t>Root view to our login</a:t>
            </a:r>
          </a:p>
          <a:p>
            <a:pPr marL="800100" lvl="1" indent="-342900">
              <a:buAutoNum type="arabicPeriod"/>
            </a:pPr>
            <a:r>
              <a:rPr lang="en-US" dirty="0" err="1"/>
              <a:t>SplitApp</a:t>
            </a:r>
            <a:r>
              <a:rPr lang="en-US" dirty="0"/>
              <a:t> View – </a:t>
            </a:r>
            <a:r>
              <a:rPr lang="en-US" dirty="0" err="1"/>
              <a:t>subroute</a:t>
            </a:r>
            <a:r>
              <a:rPr lang="en-US" dirty="0"/>
              <a:t> [master, detail]</a:t>
            </a:r>
          </a:p>
          <a:p>
            <a:pPr marL="342900" indent="-342900">
              <a:buAutoNum type="arabicPeriod"/>
            </a:pPr>
            <a:r>
              <a:rPr lang="en-US" dirty="0"/>
              <a:t>On login click, trigger the </a:t>
            </a:r>
            <a:r>
              <a:rPr lang="en-US" dirty="0" err="1"/>
              <a:t>subroute</a:t>
            </a:r>
            <a:endParaRPr lang="en-US" dirty="0"/>
          </a:p>
        </p:txBody>
      </p:sp>
    </p:spTree>
    <p:extLst>
      <p:ext uri="{BB962C8B-B14F-4D97-AF65-F5344CB8AC3E}">
        <p14:creationId xmlns:p14="http://schemas.microsoft.com/office/powerpoint/2010/main" val="3600226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Integration of OData with Hybrid Apps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r>
              <a:rPr lang="en-IN" b="1" dirty="0"/>
              <a:t>Past</a:t>
            </a:r>
          </a:p>
        </p:txBody>
      </p:sp>
      <p:sp>
        <p:nvSpPr>
          <p:cNvPr id="2" name="TextBox 1">
            <a:extLst>
              <a:ext uri="{FF2B5EF4-FFF2-40B4-BE49-F238E27FC236}">
                <a16:creationId xmlns:a16="http://schemas.microsoft.com/office/drawing/2014/main" id="{2B56E6B2-0EF4-9998-37EF-5142A0ABC76B}"/>
              </a:ext>
            </a:extLst>
          </p:cNvPr>
          <p:cNvSpPr txBox="1"/>
          <p:nvPr/>
        </p:nvSpPr>
        <p:spPr>
          <a:xfrm>
            <a:off x="191344" y="3525131"/>
            <a:ext cx="11809312" cy="369332"/>
          </a:xfrm>
          <a:prstGeom prst="rect">
            <a:avLst/>
          </a:prstGeom>
          <a:noFill/>
        </p:spPr>
        <p:txBody>
          <a:bodyPr wrap="square" rtlCol="0">
            <a:spAutoFit/>
          </a:bodyPr>
          <a:lstStyle/>
          <a:p>
            <a:r>
              <a:rPr lang="en-IN" b="1" dirty="0"/>
              <a:t>Hybrid App</a:t>
            </a:r>
          </a:p>
        </p:txBody>
      </p:sp>
      <p:grpSp>
        <p:nvGrpSpPr>
          <p:cNvPr id="89" name="Group 88">
            <a:extLst>
              <a:ext uri="{FF2B5EF4-FFF2-40B4-BE49-F238E27FC236}">
                <a16:creationId xmlns:a16="http://schemas.microsoft.com/office/drawing/2014/main" id="{3C8996B5-5B21-3428-5215-2034BDC13D28}"/>
              </a:ext>
            </a:extLst>
          </p:cNvPr>
          <p:cNvGrpSpPr/>
          <p:nvPr/>
        </p:nvGrpSpPr>
        <p:grpSpPr>
          <a:xfrm>
            <a:off x="7738376" y="1407350"/>
            <a:ext cx="1251000" cy="861120"/>
            <a:chOff x="7738376" y="1407350"/>
            <a:chExt cx="1251000" cy="861120"/>
          </a:xfrm>
        </p:grpSpPr>
        <mc:AlternateContent xmlns:mc="http://schemas.openxmlformats.org/markup-compatibility/2006" xmlns:p14="http://schemas.microsoft.com/office/powerpoint/2010/main">
          <mc:Choice Requires="p14">
            <p:contentPart p14:bwMode="auto" r:id="rId4">
              <p14:nvContentPartPr>
                <p14:cNvPr id="84" name="Ink 83">
                  <a:extLst>
                    <a:ext uri="{FF2B5EF4-FFF2-40B4-BE49-F238E27FC236}">
                      <a16:creationId xmlns:a16="http://schemas.microsoft.com/office/drawing/2014/main" id="{B7288DB0-B54E-FD92-C73F-ED1BB77A6E91}"/>
                    </a:ext>
                  </a:extLst>
                </p14:cNvPr>
                <p14:cNvContentPartPr/>
                <p14:nvPr/>
              </p14:nvContentPartPr>
              <p14:xfrm>
                <a:off x="7738376" y="1407350"/>
                <a:ext cx="1251000" cy="861120"/>
              </p14:xfrm>
            </p:contentPart>
          </mc:Choice>
          <mc:Fallback xmlns="">
            <p:pic>
              <p:nvPicPr>
                <p:cNvPr id="84" name="Ink 83">
                  <a:extLst>
                    <a:ext uri="{FF2B5EF4-FFF2-40B4-BE49-F238E27FC236}">
                      <a16:creationId xmlns:a16="http://schemas.microsoft.com/office/drawing/2014/main" id="{B7288DB0-B54E-FD92-C73F-ED1BB77A6E91}"/>
                    </a:ext>
                  </a:extLst>
                </p:cNvPr>
                <p:cNvPicPr/>
                <p:nvPr/>
              </p:nvPicPr>
              <p:blipFill>
                <a:blip r:embed="rId5"/>
                <a:stretch>
                  <a:fillRect/>
                </a:stretch>
              </p:blipFill>
              <p:spPr>
                <a:xfrm>
                  <a:off x="7729736" y="1398710"/>
                  <a:ext cx="1268640" cy="87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5" name="Ink 84">
                  <a:extLst>
                    <a:ext uri="{FF2B5EF4-FFF2-40B4-BE49-F238E27FC236}">
                      <a16:creationId xmlns:a16="http://schemas.microsoft.com/office/drawing/2014/main" id="{536EAB6A-B4C6-CEBC-6B07-1F2F0EEAE456}"/>
                    </a:ext>
                  </a:extLst>
                </p14:cNvPr>
                <p14:cNvContentPartPr/>
                <p14:nvPr/>
              </p14:nvContentPartPr>
              <p14:xfrm>
                <a:off x="8086136" y="1592750"/>
                <a:ext cx="446400" cy="217440"/>
              </p14:xfrm>
            </p:contentPart>
          </mc:Choice>
          <mc:Fallback xmlns="">
            <p:pic>
              <p:nvPicPr>
                <p:cNvPr id="85" name="Ink 84">
                  <a:extLst>
                    <a:ext uri="{FF2B5EF4-FFF2-40B4-BE49-F238E27FC236}">
                      <a16:creationId xmlns:a16="http://schemas.microsoft.com/office/drawing/2014/main" id="{536EAB6A-B4C6-CEBC-6B07-1F2F0EEAE456}"/>
                    </a:ext>
                  </a:extLst>
                </p:cNvPr>
                <p:cNvPicPr/>
                <p:nvPr/>
              </p:nvPicPr>
              <p:blipFill>
                <a:blip r:embed="rId7"/>
                <a:stretch>
                  <a:fillRect/>
                </a:stretch>
              </p:blipFill>
              <p:spPr>
                <a:xfrm>
                  <a:off x="8077496" y="1583750"/>
                  <a:ext cx="4640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9722F872-153D-E045-BE2F-877CD87D0EDE}"/>
                    </a:ext>
                  </a:extLst>
                </p14:cNvPr>
                <p14:cNvContentPartPr/>
                <p14:nvPr/>
              </p14:nvContentPartPr>
              <p14:xfrm>
                <a:off x="8108096" y="1929350"/>
                <a:ext cx="412200" cy="124920"/>
              </p14:xfrm>
            </p:contentPart>
          </mc:Choice>
          <mc:Fallback xmlns="">
            <p:pic>
              <p:nvPicPr>
                <p:cNvPr id="86" name="Ink 85">
                  <a:extLst>
                    <a:ext uri="{FF2B5EF4-FFF2-40B4-BE49-F238E27FC236}">
                      <a16:creationId xmlns:a16="http://schemas.microsoft.com/office/drawing/2014/main" id="{9722F872-153D-E045-BE2F-877CD87D0EDE}"/>
                    </a:ext>
                  </a:extLst>
                </p:cNvPr>
                <p:cNvPicPr/>
                <p:nvPr/>
              </p:nvPicPr>
              <p:blipFill>
                <a:blip r:embed="rId9"/>
                <a:stretch>
                  <a:fillRect/>
                </a:stretch>
              </p:blipFill>
              <p:spPr>
                <a:xfrm>
                  <a:off x="8099096" y="1920710"/>
                  <a:ext cx="4298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8" name="Ink 87">
                  <a:extLst>
                    <a:ext uri="{FF2B5EF4-FFF2-40B4-BE49-F238E27FC236}">
                      <a16:creationId xmlns:a16="http://schemas.microsoft.com/office/drawing/2014/main" id="{6EB9CCEC-852A-2D95-4FEB-CB55E177DD10}"/>
                    </a:ext>
                  </a:extLst>
                </p14:cNvPr>
                <p14:cNvContentPartPr/>
                <p14:nvPr/>
              </p14:nvContentPartPr>
              <p14:xfrm>
                <a:off x="8117456" y="1912790"/>
                <a:ext cx="136440" cy="28800"/>
              </p14:xfrm>
            </p:contentPart>
          </mc:Choice>
          <mc:Fallback xmlns="">
            <p:pic>
              <p:nvPicPr>
                <p:cNvPr id="88" name="Ink 87">
                  <a:extLst>
                    <a:ext uri="{FF2B5EF4-FFF2-40B4-BE49-F238E27FC236}">
                      <a16:creationId xmlns:a16="http://schemas.microsoft.com/office/drawing/2014/main" id="{6EB9CCEC-852A-2D95-4FEB-CB55E177DD10}"/>
                    </a:ext>
                  </a:extLst>
                </p:cNvPr>
                <p:cNvPicPr/>
                <p:nvPr/>
              </p:nvPicPr>
              <p:blipFill>
                <a:blip r:embed="rId11"/>
                <a:stretch>
                  <a:fillRect/>
                </a:stretch>
              </p:blipFill>
              <p:spPr>
                <a:xfrm>
                  <a:off x="8108456" y="1903790"/>
                  <a:ext cx="154080" cy="46440"/>
                </a:xfrm>
                <a:prstGeom prst="rect">
                  <a:avLst/>
                </a:prstGeom>
              </p:spPr>
            </p:pic>
          </mc:Fallback>
        </mc:AlternateContent>
      </p:grpSp>
      <p:grpSp>
        <p:nvGrpSpPr>
          <p:cNvPr id="102" name="Group 101">
            <a:extLst>
              <a:ext uri="{FF2B5EF4-FFF2-40B4-BE49-F238E27FC236}">
                <a16:creationId xmlns:a16="http://schemas.microsoft.com/office/drawing/2014/main" id="{2EEE42B8-E870-E369-4D51-97AF312CF3C1}"/>
              </a:ext>
            </a:extLst>
          </p:cNvPr>
          <p:cNvGrpSpPr/>
          <p:nvPr/>
        </p:nvGrpSpPr>
        <p:grpSpPr>
          <a:xfrm>
            <a:off x="6634976" y="2756630"/>
            <a:ext cx="1790640" cy="538200"/>
            <a:chOff x="6634976" y="2756630"/>
            <a:chExt cx="1790640" cy="538200"/>
          </a:xfrm>
        </p:grpSpPr>
        <mc:AlternateContent xmlns:mc="http://schemas.openxmlformats.org/markup-compatibility/2006" xmlns:p14="http://schemas.microsoft.com/office/powerpoint/2010/main">
          <mc:Choice Requires="p14">
            <p:contentPart p14:bwMode="auto" r:id="rId12">
              <p14:nvContentPartPr>
                <p14:cNvPr id="90" name="Ink 89">
                  <a:extLst>
                    <a:ext uri="{FF2B5EF4-FFF2-40B4-BE49-F238E27FC236}">
                      <a16:creationId xmlns:a16="http://schemas.microsoft.com/office/drawing/2014/main" id="{D8F7135C-EBBC-ED7C-35D8-3CFFBCAA43E1}"/>
                    </a:ext>
                  </a:extLst>
                </p14:cNvPr>
                <p14:cNvContentPartPr/>
                <p14:nvPr/>
              </p14:nvContentPartPr>
              <p14:xfrm>
                <a:off x="6765656" y="2882990"/>
                <a:ext cx="141480" cy="176040"/>
              </p14:xfrm>
            </p:contentPart>
          </mc:Choice>
          <mc:Fallback xmlns="">
            <p:pic>
              <p:nvPicPr>
                <p:cNvPr id="90" name="Ink 89">
                  <a:extLst>
                    <a:ext uri="{FF2B5EF4-FFF2-40B4-BE49-F238E27FC236}">
                      <a16:creationId xmlns:a16="http://schemas.microsoft.com/office/drawing/2014/main" id="{D8F7135C-EBBC-ED7C-35D8-3CFFBCAA43E1}"/>
                    </a:ext>
                  </a:extLst>
                </p:cNvPr>
                <p:cNvPicPr/>
                <p:nvPr/>
              </p:nvPicPr>
              <p:blipFill>
                <a:blip r:embed="rId13"/>
                <a:stretch>
                  <a:fillRect/>
                </a:stretch>
              </p:blipFill>
              <p:spPr>
                <a:xfrm>
                  <a:off x="6756656" y="2873990"/>
                  <a:ext cx="159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1" name="Ink 90">
                  <a:extLst>
                    <a:ext uri="{FF2B5EF4-FFF2-40B4-BE49-F238E27FC236}">
                      <a16:creationId xmlns:a16="http://schemas.microsoft.com/office/drawing/2014/main" id="{C8B49783-8AA0-8B64-EDF2-CE59678037CB}"/>
                    </a:ext>
                  </a:extLst>
                </p14:cNvPr>
                <p14:cNvContentPartPr/>
                <p14:nvPr/>
              </p14:nvContentPartPr>
              <p14:xfrm>
                <a:off x="6997856" y="2892350"/>
                <a:ext cx="18360" cy="121320"/>
              </p14:xfrm>
            </p:contentPart>
          </mc:Choice>
          <mc:Fallback xmlns="">
            <p:pic>
              <p:nvPicPr>
                <p:cNvPr id="91" name="Ink 90">
                  <a:extLst>
                    <a:ext uri="{FF2B5EF4-FFF2-40B4-BE49-F238E27FC236}">
                      <a16:creationId xmlns:a16="http://schemas.microsoft.com/office/drawing/2014/main" id="{C8B49783-8AA0-8B64-EDF2-CE59678037CB}"/>
                    </a:ext>
                  </a:extLst>
                </p:cNvPr>
                <p:cNvPicPr/>
                <p:nvPr/>
              </p:nvPicPr>
              <p:blipFill>
                <a:blip r:embed="rId15"/>
                <a:stretch>
                  <a:fillRect/>
                </a:stretch>
              </p:blipFill>
              <p:spPr>
                <a:xfrm>
                  <a:off x="6989216" y="2883350"/>
                  <a:ext cx="360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2" name="Ink 91">
                  <a:extLst>
                    <a:ext uri="{FF2B5EF4-FFF2-40B4-BE49-F238E27FC236}">
                      <a16:creationId xmlns:a16="http://schemas.microsoft.com/office/drawing/2014/main" id="{F4BB237F-C443-D6B6-97F3-8BB87A2C7CDC}"/>
                    </a:ext>
                  </a:extLst>
                </p14:cNvPr>
                <p14:cNvContentPartPr/>
                <p14:nvPr/>
              </p14:nvContentPartPr>
              <p14:xfrm>
                <a:off x="7094336" y="2873630"/>
                <a:ext cx="96840" cy="178200"/>
              </p14:xfrm>
            </p:contentPart>
          </mc:Choice>
          <mc:Fallback xmlns="">
            <p:pic>
              <p:nvPicPr>
                <p:cNvPr id="92" name="Ink 91">
                  <a:extLst>
                    <a:ext uri="{FF2B5EF4-FFF2-40B4-BE49-F238E27FC236}">
                      <a16:creationId xmlns:a16="http://schemas.microsoft.com/office/drawing/2014/main" id="{F4BB237F-C443-D6B6-97F3-8BB87A2C7CDC}"/>
                    </a:ext>
                  </a:extLst>
                </p:cNvPr>
                <p:cNvPicPr/>
                <p:nvPr/>
              </p:nvPicPr>
              <p:blipFill>
                <a:blip r:embed="rId17"/>
                <a:stretch>
                  <a:fillRect/>
                </a:stretch>
              </p:blipFill>
              <p:spPr>
                <a:xfrm>
                  <a:off x="7085696" y="2864990"/>
                  <a:ext cx="1144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3" name="Ink 92">
                  <a:extLst>
                    <a:ext uri="{FF2B5EF4-FFF2-40B4-BE49-F238E27FC236}">
                      <a16:creationId xmlns:a16="http://schemas.microsoft.com/office/drawing/2014/main" id="{E0584F1D-A619-3891-88D6-E717B0E7BE8F}"/>
                    </a:ext>
                  </a:extLst>
                </p14:cNvPr>
                <p14:cNvContentPartPr/>
                <p14:nvPr/>
              </p14:nvContentPartPr>
              <p14:xfrm>
                <a:off x="7147256" y="2789390"/>
                <a:ext cx="325800" cy="253080"/>
              </p14:xfrm>
            </p:contentPart>
          </mc:Choice>
          <mc:Fallback xmlns="">
            <p:pic>
              <p:nvPicPr>
                <p:cNvPr id="93" name="Ink 92">
                  <a:extLst>
                    <a:ext uri="{FF2B5EF4-FFF2-40B4-BE49-F238E27FC236}">
                      <a16:creationId xmlns:a16="http://schemas.microsoft.com/office/drawing/2014/main" id="{E0584F1D-A619-3891-88D6-E717B0E7BE8F}"/>
                    </a:ext>
                  </a:extLst>
                </p:cNvPr>
                <p:cNvPicPr/>
                <p:nvPr/>
              </p:nvPicPr>
              <p:blipFill>
                <a:blip r:embed="rId19"/>
                <a:stretch>
                  <a:fillRect/>
                </a:stretch>
              </p:blipFill>
              <p:spPr>
                <a:xfrm>
                  <a:off x="7138256" y="2780750"/>
                  <a:ext cx="3434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4" name="Ink 93">
                  <a:extLst>
                    <a:ext uri="{FF2B5EF4-FFF2-40B4-BE49-F238E27FC236}">
                      <a16:creationId xmlns:a16="http://schemas.microsoft.com/office/drawing/2014/main" id="{E266350C-5183-AB24-481D-37F34E449E0B}"/>
                    </a:ext>
                  </a:extLst>
                </p14:cNvPr>
                <p14:cNvContentPartPr/>
                <p14:nvPr/>
              </p14:nvContentPartPr>
              <p14:xfrm>
                <a:off x="7401776" y="2917550"/>
                <a:ext cx="481320" cy="134640"/>
              </p14:xfrm>
            </p:contentPart>
          </mc:Choice>
          <mc:Fallback xmlns="">
            <p:pic>
              <p:nvPicPr>
                <p:cNvPr id="94" name="Ink 93">
                  <a:extLst>
                    <a:ext uri="{FF2B5EF4-FFF2-40B4-BE49-F238E27FC236}">
                      <a16:creationId xmlns:a16="http://schemas.microsoft.com/office/drawing/2014/main" id="{E266350C-5183-AB24-481D-37F34E449E0B}"/>
                    </a:ext>
                  </a:extLst>
                </p:cNvPr>
                <p:cNvPicPr/>
                <p:nvPr/>
              </p:nvPicPr>
              <p:blipFill>
                <a:blip r:embed="rId21"/>
                <a:stretch>
                  <a:fillRect/>
                </a:stretch>
              </p:blipFill>
              <p:spPr>
                <a:xfrm>
                  <a:off x="7392776" y="2908550"/>
                  <a:ext cx="498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5" name="Ink 94">
                  <a:extLst>
                    <a:ext uri="{FF2B5EF4-FFF2-40B4-BE49-F238E27FC236}">
                      <a16:creationId xmlns:a16="http://schemas.microsoft.com/office/drawing/2014/main" id="{4C74E671-1082-DBB2-1058-3DDD6FCFB1A8}"/>
                    </a:ext>
                  </a:extLst>
                </p14:cNvPr>
                <p14:cNvContentPartPr/>
                <p14:nvPr/>
              </p14:nvContentPartPr>
              <p14:xfrm>
                <a:off x="7911896" y="2831510"/>
                <a:ext cx="4320" cy="220680"/>
              </p14:xfrm>
            </p:contentPart>
          </mc:Choice>
          <mc:Fallback xmlns="">
            <p:pic>
              <p:nvPicPr>
                <p:cNvPr id="95" name="Ink 94">
                  <a:extLst>
                    <a:ext uri="{FF2B5EF4-FFF2-40B4-BE49-F238E27FC236}">
                      <a16:creationId xmlns:a16="http://schemas.microsoft.com/office/drawing/2014/main" id="{4C74E671-1082-DBB2-1058-3DDD6FCFB1A8}"/>
                    </a:ext>
                  </a:extLst>
                </p:cNvPr>
                <p:cNvPicPr/>
                <p:nvPr/>
              </p:nvPicPr>
              <p:blipFill>
                <a:blip r:embed="rId23"/>
                <a:stretch>
                  <a:fillRect/>
                </a:stretch>
              </p:blipFill>
              <p:spPr>
                <a:xfrm>
                  <a:off x="7903256" y="2822870"/>
                  <a:ext cx="219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6" name="Ink 95">
                  <a:extLst>
                    <a:ext uri="{FF2B5EF4-FFF2-40B4-BE49-F238E27FC236}">
                      <a16:creationId xmlns:a16="http://schemas.microsoft.com/office/drawing/2014/main" id="{A00FED02-7F03-B7AE-5188-45ECDC7366A5}"/>
                    </a:ext>
                  </a:extLst>
                </p14:cNvPr>
                <p14:cNvContentPartPr/>
                <p14:nvPr/>
              </p14:nvContentPartPr>
              <p14:xfrm>
                <a:off x="8005496" y="2957510"/>
                <a:ext cx="19440" cy="92520"/>
              </p14:xfrm>
            </p:contentPart>
          </mc:Choice>
          <mc:Fallback xmlns="">
            <p:pic>
              <p:nvPicPr>
                <p:cNvPr id="96" name="Ink 95">
                  <a:extLst>
                    <a:ext uri="{FF2B5EF4-FFF2-40B4-BE49-F238E27FC236}">
                      <a16:creationId xmlns:a16="http://schemas.microsoft.com/office/drawing/2014/main" id="{A00FED02-7F03-B7AE-5188-45ECDC7366A5}"/>
                    </a:ext>
                  </a:extLst>
                </p:cNvPr>
                <p:cNvPicPr/>
                <p:nvPr/>
              </p:nvPicPr>
              <p:blipFill>
                <a:blip r:embed="rId25"/>
                <a:stretch>
                  <a:fillRect/>
                </a:stretch>
              </p:blipFill>
              <p:spPr>
                <a:xfrm>
                  <a:off x="7996496" y="2948510"/>
                  <a:ext cx="37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7" name="Ink 96">
                  <a:extLst>
                    <a:ext uri="{FF2B5EF4-FFF2-40B4-BE49-F238E27FC236}">
                      <a16:creationId xmlns:a16="http://schemas.microsoft.com/office/drawing/2014/main" id="{F4DBDAEA-E7D0-8D32-92D4-E9E695F31B4D}"/>
                    </a:ext>
                  </a:extLst>
                </p14:cNvPr>
                <p14:cNvContentPartPr/>
                <p14:nvPr/>
              </p14:nvContentPartPr>
              <p14:xfrm>
                <a:off x="8042936" y="2845550"/>
                <a:ext cx="9360" cy="25920"/>
              </p14:xfrm>
            </p:contentPart>
          </mc:Choice>
          <mc:Fallback xmlns="">
            <p:pic>
              <p:nvPicPr>
                <p:cNvPr id="97" name="Ink 96">
                  <a:extLst>
                    <a:ext uri="{FF2B5EF4-FFF2-40B4-BE49-F238E27FC236}">
                      <a16:creationId xmlns:a16="http://schemas.microsoft.com/office/drawing/2014/main" id="{F4DBDAEA-E7D0-8D32-92D4-E9E695F31B4D}"/>
                    </a:ext>
                  </a:extLst>
                </p:cNvPr>
                <p:cNvPicPr/>
                <p:nvPr/>
              </p:nvPicPr>
              <p:blipFill>
                <a:blip r:embed="rId27"/>
                <a:stretch>
                  <a:fillRect/>
                </a:stretch>
              </p:blipFill>
              <p:spPr>
                <a:xfrm>
                  <a:off x="8034296" y="2836550"/>
                  <a:ext cx="27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8" name="Ink 97">
                  <a:extLst>
                    <a:ext uri="{FF2B5EF4-FFF2-40B4-BE49-F238E27FC236}">
                      <a16:creationId xmlns:a16="http://schemas.microsoft.com/office/drawing/2014/main" id="{A44F6118-B937-AF0B-8196-5D486DC75055}"/>
                    </a:ext>
                  </a:extLst>
                </p14:cNvPr>
                <p14:cNvContentPartPr/>
                <p14:nvPr/>
              </p14:nvContentPartPr>
              <p14:xfrm>
                <a:off x="8089736" y="2933390"/>
                <a:ext cx="234720" cy="361440"/>
              </p14:xfrm>
            </p:contentPart>
          </mc:Choice>
          <mc:Fallback xmlns="">
            <p:pic>
              <p:nvPicPr>
                <p:cNvPr id="98" name="Ink 97">
                  <a:extLst>
                    <a:ext uri="{FF2B5EF4-FFF2-40B4-BE49-F238E27FC236}">
                      <a16:creationId xmlns:a16="http://schemas.microsoft.com/office/drawing/2014/main" id="{A44F6118-B937-AF0B-8196-5D486DC75055}"/>
                    </a:ext>
                  </a:extLst>
                </p:cNvPr>
                <p:cNvPicPr/>
                <p:nvPr/>
              </p:nvPicPr>
              <p:blipFill>
                <a:blip r:embed="rId29"/>
                <a:stretch>
                  <a:fillRect/>
                </a:stretch>
              </p:blipFill>
              <p:spPr>
                <a:xfrm>
                  <a:off x="8080736" y="2924390"/>
                  <a:ext cx="2523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9" name="Ink 98">
                  <a:extLst>
                    <a:ext uri="{FF2B5EF4-FFF2-40B4-BE49-F238E27FC236}">
                      <a16:creationId xmlns:a16="http://schemas.microsoft.com/office/drawing/2014/main" id="{21A5FF26-2BDB-CB7F-F8F7-C67263D0DB07}"/>
                    </a:ext>
                  </a:extLst>
                </p14:cNvPr>
                <p14:cNvContentPartPr/>
                <p14:nvPr/>
              </p14:nvContentPartPr>
              <p14:xfrm>
                <a:off x="8350736" y="2817830"/>
                <a:ext cx="74880" cy="213840"/>
              </p14:xfrm>
            </p:contentPart>
          </mc:Choice>
          <mc:Fallback xmlns="">
            <p:pic>
              <p:nvPicPr>
                <p:cNvPr id="99" name="Ink 98">
                  <a:extLst>
                    <a:ext uri="{FF2B5EF4-FFF2-40B4-BE49-F238E27FC236}">
                      <a16:creationId xmlns:a16="http://schemas.microsoft.com/office/drawing/2014/main" id="{21A5FF26-2BDB-CB7F-F8F7-C67263D0DB07}"/>
                    </a:ext>
                  </a:extLst>
                </p:cNvPr>
                <p:cNvPicPr/>
                <p:nvPr/>
              </p:nvPicPr>
              <p:blipFill>
                <a:blip r:embed="rId31"/>
                <a:stretch>
                  <a:fillRect/>
                </a:stretch>
              </p:blipFill>
              <p:spPr>
                <a:xfrm>
                  <a:off x="8341736" y="2808830"/>
                  <a:ext cx="925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1" name="Ink 100">
                  <a:extLst>
                    <a:ext uri="{FF2B5EF4-FFF2-40B4-BE49-F238E27FC236}">
                      <a16:creationId xmlns:a16="http://schemas.microsoft.com/office/drawing/2014/main" id="{DF87284A-659C-686A-EB92-456D06959A96}"/>
                    </a:ext>
                  </a:extLst>
                </p14:cNvPr>
                <p14:cNvContentPartPr/>
                <p14:nvPr/>
              </p14:nvContentPartPr>
              <p14:xfrm>
                <a:off x="6634976" y="2756630"/>
                <a:ext cx="111600" cy="322200"/>
              </p14:xfrm>
            </p:contentPart>
          </mc:Choice>
          <mc:Fallback xmlns="">
            <p:pic>
              <p:nvPicPr>
                <p:cNvPr id="101" name="Ink 100">
                  <a:extLst>
                    <a:ext uri="{FF2B5EF4-FFF2-40B4-BE49-F238E27FC236}">
                      <a16:creationId xmlns:a16="http://schemas.microsoft.com/office/drawing/2014/main" id="{DF87284A-659C-686A-EB92-456D06959A96}"/>
                    </a:ext>
                  </a:extLst>
                </p:cNvPr>
                <p:cNvPicPr/>
                <p:nvPr/>
              </p:nvPicPr>
              <p:blipFill>
                <a:blip r:embed="rId33"/>
                <a:stretch>
                  <a:fillRect/>
                </a:stretch>
              </p:blipFill>
              <p:spPr>
                <a:xfrm>
                  <a:off x="6625976" y="2747990"/>
                  <a:ext cx="129240" cy="339840"/>
                </a:xfrm>
                <a:prstGeom prst="rect">
                  <a:avLst/>
                </a:prstGeom>
              </p:spPr>
            </p:pic>
          </mc:Fallback>
        </mc:AlternateContent>
      </p:grpSp>
      <p:grpSp>
        <p:nvGrpSpPr>
          <p:cNvPr id="110" name="Group 109">
            <a:extLst>
              <a:ext uri="{FF2B5EF4-FFF2-40B4-BE49-F238E27FC236}">
                <a16:creationId xmlns:a16="http://schemas.microsoft.com/office/drawing/2014/main" id="{A723C485-3B45-67AD-4D32-7BD6143E9B97}"/>
              </a:ext>
            </a:extLst>
          </p:cNvPr>
          <p:cNvGrpSpPr/>
          <p:nvPr/>
        </p:nvGrpSpPr>
        <p:grpSpPr>
          <a:xfrm>
            <a:off x="9404456" y="1686710"/>
            <a:ext cx="2191320" cy="1297800"/>
            <a:chOff x="9404456" y="1686710"/>
            <a:chExt cx="2191320" cy="1297800"/>
          </a:xfrm>
        </p:grpSpPr>
        <mc:AlternateContent xmlns:mc="http://schemas.openxmlformats.org/markup-compatibility/2006" xmlns:p14="http://schemas.microsoft.com/office/powerpoint/2010/main">
          <mc:Choice Requires="p14">
            <p:contentPart p14:bwMode="auto" r:id="rId34">
              <p14:nvContentPartPr>
                <p14:cNvPr id="103" name="Ink 102">
                  <a:extLst>
                    <a:ext uri="{FF2B5EF4-FFF2-40B4-BE49-F238E27FC236}">
                      <a16:creationId xmlns:a16="http://schemas.microsoft.com/office/drawing/2014/main" id="{519AB04B-A451-8DD6-67CA-41B875665DFD}"/>
                    </a:ext>
                  </a:extLst>
                </p14:cNvPr>
                <p14:cNvContentPartPr/>
                <p14:nvPr/>
              </p14:nvContentPartPr>
              <p14:xfrm>
                <a:off x="9404456" y="2714870"/>
                <a:ext cx="240480" cy="256320"/>
              </p14:xfrm>
            </p:contentPart>
          </mc:Choice>
          <mc:Fallback xmlns="">
            <p:pic>
              <p:nvPicPr>
                <p:cNvPr id="103" name="Ink 102">
                  <a:extLst>
                    <a:ext uri="{FF2B5EF4-FFF2-40B4-BE49-F238E27FC236}">
                      <a16:creationId xmlns:a16="http://schemas.microsoft.com/office/drawing/2014/main" id="{519AB04B-A451-8DD6-67CA-41B875665DFD}"/>
                    </a:ext>
                  </a:extLst>
                </p:cNvPr>
                <p:cNvPicPr/>
                <p:nvPr/>
              </p:nvPicPr>
              <p:blipFill>
                <a:blip r:embed="rId35"/>
                <a:stretch>
                  <a:fillRect/>
                </a:stretch>
              </p:blipFill>
              <p:spPr>
                <a:xfrm>
                  <a:off x="9395816" y="2706230"/>
                  <a:ext cx="2581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4" name="Ink 103">
                  <a:extLst>
                    <a:ext uri="{FF2B5EF4-FFF2-40B4-BE49-F238E27FC236}">
                      <a16:creationId xmlns:a16="http://schemas.microsoft.com/office/drawing/2014/main" id="{ED9E7E29-EBC5-144F-2BEC-3F90651DE1E1}"/>
                    </a:ext>
                  </a:extLst>
                </p14:cNvPr>
                <p14:cNvContentPartPr/>
                <p14:nvPr/>
              </p14:nvContentPartPr>
              <p14:xfrm>
                <a:off x="9714056" y="2730350"/>
                <a:ext cx="110160" cy="248040"/>
              </p14:xfrm>
            </p:contentPart>
          </mc:Choice>
          <mc:Fallback xmlns="">
            <p:pic>
              <p:nvPicPr>
                <p:cNvPr id="104" name="Ink 103">
                  <a:extLst>
                    <a:ext uri="{FF2B5EF4-FFF2-40B4-BE49-F238E27FC236}">
                      <a16:creationId xmlns:a16="http://schemas.microsoft.com/office/drawing/2014/main" id="{ED9E7E29-EBC5-144F-2BEC-3F90651DE1E1}"/>
                    </a:ext>
                  </a:extLst>
                </p:cNvPr>
                <p:cNvPicPr/>
                <p:nvPr/>
              </p:nvPicPr>
              <p:blipFill>
                <a:blip r:embed="rId37"/>
                <a:stretch>
                  <a:fillRect/>
                </a:stretch>
              </p:blipFill>
              <p:spPr>
                <a:xfrm>
                  <a:off x="9705056" y="2721350"/>
                  <a:ext cx="1278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5" name="Ink 104">
                  <a:extLst>
                    <a:ext uri="{FF2B5EF4-FFF2-40B4-BE49-F238E27FC236}">
                      <a16:creationId xmlns:a16="http://schemas.microsoft.com/office/drawing/2014/main" id="{0A29B65A-ECA2-2280-A62E-57F8F8BDCC6B}"/>
                    </a:ext>
                  </a:extLst>
                </p14:cNvPr>
                <p14:cNvContentPartPr/>
                <p14:nvPr/>
              </p14:nvContentPartPr>
              <p14:xfrm>
                <a:off x="9945896" y="2765990"/>
                <a:ext cx="9360" cy="218520"/>
              </p14:xfrm>
            </p:contentPart>
          </mc:Choice>
          <mc:Fallback xmlns="">
            <p:pic>
              <p:nvPicPr>
                <p:cNvPr id="105" name="Ink 104">
                  <a:extLst>
                    <a:ext uri="{FF2B5EF4-FFF2-40B4-BE49-F238E27FC236}">
                      <a16:creationId xmlns:a16="http://schemas.microsoft.com/office/drawing/2014/main" id="{0A29B65A-ECA2-2280-A62E-57F8F8BDCC6B}"/>
                    </a:ext>
                  </a:extLst>
                </p:cNvPr>
                <p:cNvPicPr/>
                <p:nvPr/>
              </p:nvPicPr>
              <p:blipFill>
                <a:blip r:embed="rId39"/>
                <a:stretch>
                  <a:fillRect/>
                </a:stretch>
              </p:blipFill>
              <p:spPr>
                <a:xfrm>
                  <a:off x="9937256" y="2757350"/>
                  <a:ext cx="270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6" name="Ink 105">
                  <a:extLst>
                    <a:ext uri="{FF2B5EF4-FFF2-40B4-BE49-F238E27FC236}">
                      <a16:creationId xmlns:a16="http://schemas.microsoft.com/office/drawing/2014/main" id="{61A5D244-7FF1-E51B-8687-75F933297711}"/>
                    </a:ext>
                  </a:extLst>
                </p14:cNvPr>
                <p14:cNvContentPartPr/>
                <p14:nvPr/>
              </p14:nvContentPartPr>
              <p14:xfrm>
                <a:off x="9908816" y="2751590"/>
                <a:ext cx="212040" cy="214920"/>
              </p14:xfrm>
            </p:contentPart>
          </mc:Choice>
          <mc:Fallback xmlns="">
            <p:pic>
              <p:nvPicPr>
                <p:cNvPr id="106" name="Ink 105">
                  <a:extLst>
                    <a:ext uri="{FF2B5EF4-FFF2-40B4-BE49-F238E27FC236}">
                      <a16:creationId xmlns:a16="http://schemas.microsoft.com/office/drawing/2014/main" id="{61A5D244-7FF1-E51B-8687-75F933297711}"/>
                    </a:ext>
                  </a:extLst>
                </p:cNvPr>
                <p:cNvPicPr/>
                <p:nvPr/>
              </p:nvPicPr>
              <p:blipFill>
                <a:blip r:embed="rId41"/>
                <a:stretch>
                  <a:fillRect/>
                </a:stretch>
              </p:blipFill>
              <p:spPr>
                <a:xfrm>
                  <a:off x="9900176" y="2742590"/>
                  <a:ext cx="229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7" name="Ink 106">
                  <a:extLst>
                    <a:ext uri="{FF2B5EF4-FFF2-40B4-BE49-F238E27FC236}">
                      <a16:creationId xmlns:a16="http://schemas.microsoft.com/office/drawing/2014/main" id="{0697473A-1800-F3D3-986B-F6BEBDF466D7}"/>
                    </a:ext>
                  </a:extLst>
                </p14:cNvPr>
                <p14:cNvContentPartPr/>
                <p14:nvPr/>
              </p14:nvContentPartPr>
              <p14:xfrm>
                <a:off x="10395536" y="1686710"/>
                <a:ext cx="1200240" cy="1076400"/>
              </p14:xfrm>
            </p:contentPart>
          </mc:Choice>
          <mc:Fallback xmlns="">
            <p:pic>
              <p:nvPicPr>
                <p:cNvPr id="107" name="Ink 106">
                  <a:extLst>
                    <a:ext uri="{FF2B5EF4-FFF2-40B4-BE49-F238E27FC236}">
                      <a16:creationId xmlns:a16="http://schemas.microsoft.com/office/drawing/2014/main" id="{0697473A-1800-F3D3-986B-F6BEBDF466D7}"/>
                    </a:ext>
                  </a:extLst>
                </p:cNvPr>
                <p:cNvPicPr/>
                <p:nvPr/>
              </p:nvPicPr>
              <p:blipFill>
                <a:blip r:embed="rId43"/>
                <a:stretch>
                  <a:fillRect/>
                </a:stretch>
              </p:blipFill>
              <p:spPr>
                <a:xfrm>
                  <a:off x="10386896" y="1678070"/>
                  <a:ext cx="1217880" cy="109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8" name="Ink 107">
                  <a:extLst>
                    <a:ext uri="{FF2B5EF4-FFF2-40B4-BE49-F238E27FC236}">
                      <a16:creationId xmlns:a16="http://schemas.microsoft.com/office/drawing/2014/main" id="{928D1C32-54C3-2052-AF1B-DC8009D46935}"/>
                    </a:ext>
                  </a:extLst>
                </p14:cNvPr>
                <p14:cNvContentPartPr/>
                <p14:nvPr/>
              </p14:nvContentPartPr>
              <p14:xfrm>
                <a:off x="10662656" y="1951670"/>
                <a:ext cx="504000" cy="205560"/>
              </p14:xfrm>
            </p:contentPart>
          </mc:Choice>
          <mc:Fallback xmlns="">
            <p:pic>
              <p:nvPicPr>
                <p:cNvPr id="108" name="Ink 107">
                  <a:extLst>
                    <a:ext uri="{FF2B5EF4-FFF2-40B4-BE49-F238E27FC236}">
                      <a16:creationId xmlns:a16="http://schemas.microsoft.com/office/drawing/2014/main" id="{928D1C32-54C3-2052-AF1B-DC8009D46935}"/>
                    </a:ext>
                  </a:extLst>
                </p:cNvPr>
                <p:cNvPicPr/>
                <p:nvPr/>
              </p:nvPicPr>
              <p:blipFill>
                <a:blip r:embed="rId45"/>
                <a:stretch>
                  <a:fillRect/>
                </a:stretch>
              </p:blipFill>
              <p:spPr>
                <a:xfrm>
                  <a:off x="10654016" y="1943030"/>
                  <a:ext cx="521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9" name="Ink 108">
                  <a:extLst>
                    <a:ext uri="{FF2B5EF4-FFF2-40B4-BE49-F238E27FC236}">
                      <a16:creationId xmlns:a16="http://schemas.microsoft.com/office/drawing/2014/main" id="{EC50E034-898D-BC5E-DDC4-2E2414314B9A}"/>
                    </a:ext>
                  </a:extLst>
                </p14:cNvPr>
                <p14:cNvContentPartPr/>
                <p14:nvPr/>
              </p14:nvContentPartPr>
              <p14:xfrm>
                <a:off x="10626296" y="2257310"/>
                <a:ext cx="531360" cy="208440"/>
              </p14:xfrm>
            </p:contentPart>
          </mc:Choice>
          <mc:Fallback xmlns="">
            <p:pic>
              <p:nvPicPr>
                <p:cNvPr id="109" name="Ink 108">
                  <a:extLst>
                    <a:ext uri="{FF2B5EF4-FFF2-40B4-BE49-F238E27FC236}">
                      <a16:creationId xmlns:a16="http://schemas.microsoft.com/office/drawing/2014/main" id="{EC50E034-898D-BC5E-DDC4-2E2414314B9A}"/>
                    </a:ext>
                  </a:extLst>
                </p:cNvPr>
                <p:cNvPicPr/>
                <p:nvPr/>
              </p:nvPicPr>
              <p:blipFill>
                <a:blip r:embed="rId47"/>
                <a:stretch>
                  <a:fillRect/>
                </a:stretch>
              </p:blipFill>
              <p:spPr>
                <a:xfrm>
                  <a:off x="10617656" y="2248310"/>
                  <a:ext cx="549000" cy="226080"/>
                </a:xfrm>
                <a:prstGeom prst="rect">
                  <a:avLst/>
                </a:prstGeom>
              </p:spPr>
            </p:pic>
          </mc:Fallback>
        </mc:AlternateContent>
      </p:grpSp>
      <p:grpSp>
        <p:nvGrpSpPr>
          <p:cNvPr id="116" name="Group 115">
            <a:extLst>
              <a:ext uri="{FF2B5EF4-FFF2-40B4-BE49-F238E27FC236}">
                <a16:creationId xmlns:a16="http://schemas.microsoft.com/office/drawing/2014/main" id="{A4B9968E-9A81-EBA7-0135-5FE3F5FDD30A}"/>
              </a:ext>
            </a:extLst>
          </p:cNvPr>
          <p:cNvGrpSpPr/>
          <p:nvPr/>
        </p:nvGrpSpPr>
        <p:grpSpPr>
          <a:xfrm>
            <a:off x="10589576" y="1388990"/>
            <a:ext cx="544680" cy="227880"/>
            <a:chOff x="10589576" y="1388990"/>
            <a:chExt cx="544680" cy="227880"/>
          </a:xfrm>
        </p:grpSpPr>
        <mc:AlternateContent xmlns:mc="http://schemas.openxmlformats.org/markup-compatibility/2006" xmlns:p14="http://schemas.microsoft.com/office/powerpoint/2010/main">
          <mc:Choice Requires="p14">
            <p:contentPart p14:bwMode="auto" r:id="rId48">
              <p14:nvContentPartPr>
                <p14:cNvPr id="111" name="Ink 110">
                  <a:extLst>
                    <a:ext uri="{FF2B5EF4-FFF2-40B4-BE49-F238E27FC236}">
                      <a16:creationId xmlns:a16="http://schemas.microsoft.com/office/drawing/2014/main" id="{8C9E0977-17C2-F439-75F8-F42B63A6C567}"/>
                    </a:ext>
                  </a:extLst>
                </p14:cNvPr>
                <p14:cNvContentPartPr/>
                <p14:nvPr/>
              </p14:nvContentPartPr>
              <p14:xfrm>
                <a:off x="10589576" y="1441190"/>
                <a:ext cx="165600" cy="175680"/>
              </p14:xfrm>
            </p:contentPart>
          </mc:Choice>
          <mc:Fallback xmlns="">
            <p:pic>
              <p:nvPicPr>
                <p:cNvPr id="111" name="Ink 110">
                  <a:extLst>
                    <a:ext uri="{FF2B5EF4-FFF2-40B4-BE49-F238E27FC236}">
                      <a16:creationId xmlns:a16="http://schemas.microsoft.com/office/drawing/2014/main" id="{8C9E0977-17C2-F439-75F8-F42B63A6C567}"/>
                    </a:ext>
                  </a:extLst>
                </p:cNvPr>
                <p:cNvPicPr/>
                <p:nvPr/>
              </p:nvPicPr>
              <p:blipFill>
                <a:blip r:embed="rId49"/>
                <a:stretch>
                  <a:fillRect/>
                </a:stretch>
              </p:blipFill>
              <p:spPr>
                <a:xfrm>
                  <a:off x="10580936" y="1432190"/>
                  <a:ext cx="1832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 name="Ink 111">
                  <a:extLst>
                    <a:ext uri="{FF2B5EF4-FFF2-40B4-BE49-F238E27FC236}">
                      <a16:creationId xmlns:a16="http://schemas.microsoft.com/office/drawing/2014/main" id="{8395BBCF-2172-6577-E8D2-BCB43F4CD4A5}"/>
                    </a:ext>
                  </a:extLst>
                </p14:cNvPr>
                <p14:cNvContentPartPr/>
                <p14:nvPr/>
              </p14:nvContentPartPr>
              <p14:xfrm>
                <a:off x="10795496" y="1509230"/>
                <a:ext cx="10080" cy="94680"/>
              </p14:xfrm>
            </p:contentPart>
          </mc:Choice>
          <mc:Fallback xmlns="">
            <p:pic>
              <p:nvPicPr>
                <p:cNvPr id="112" name="Ink 111">
                  <a:extLst>
                    <a:ext uri="{FF2B5EF4-FFF2-40B4-BE49-F238E27FC236}">
                      <a16:creationId xmlns:a16="http://schemas.microsoft.com/office/drawing/2014/main" id="{8395BBCF-2172-6577-E8D2-BCB43F4CD4A5}"/>
                    </a:ext>
                  </a:extLst>
                </p:cNvPr>
                <p:cNvPicPr/>
                <p:nvPr/>
              </p:nvPicPr>
              <p:blipFill>
                <a:blip r:embed="rId51"/>
                <a:stretch>
                  <a:fillRect/>
                </a:stretch>
              </p:blipFill>
              <p:spPr>
                <a:xfrm>
                  <a:off x="10786496" y="1500590"/>
                  <a:ext cx="27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 name="Ink 112">
                  <a:extLst>
                    <a:ext uri="{FF2B5EF4-FFF2-40B4-BE49-F238E27FC236}">
                      <a16:creationId xmlns:a16="http://schemas.microsoft.com/office/drawing/2014/main" id="{1AA619AA-D96D-8959-E2E2-AE9537773950}"/>
                    </a:ext>
                  </a:extLst>
                </p14:cNvPr>
                <p14:cNvContentPartPr/>
                <p14:nvPr/>
              </p14:nvContentPartPr>
              <p14:xfrm>
                <a:off x="10795136" y="1388990"/>
                <a:ext cx="137880" cy="114480"/>
              </p14:xfrm>
            </p:contentPart>
          </mc:Choice>
          <mc:Fallback xmlns="">
            <p:pic>
              <p:nvPicPr>
                <p:cNvPr id="113" name="Ink 112">
                  <a:extLst>
                    <a:ext uri="{FF2B5EF4-FFF2-40B4-BE49-F238E27FC236}">
                      <a16:creationId xmlns:a16="http://schemas.microsoft.com/office/drawing/2014/main" id="{1AA619AA-D96D-8959-E2E2-AE9537773950}"/>
                    </a:ext>
                  </a:extLst>
                </p:cNvPr>
                <p:cNvPicPr/>
                <p:nvPr/>
              </p:nvPicPr>
              <p:blipFill>
                <a:blip r:embed="rId53"/>
                <a:stretch>
                  <a:fillRect/>
                </a:stretch>
              </p:blipFill>
              <p:spPr>
                <a:xfrm>
                  <a:off x="10786136" y="1379990"/>
                  <a:ext cx="15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4" name="Ink 113">
                  <a:extLst>
                    <a:ext uri="{FF2B5EF4-FFF2-40B4-BE49-F238E27FC236}">
                      <a16:creationId xmlns:a16="http://schemas.microsoft.com/office/drawing/2014/main" id="{C4898C83-8220-BFDF-C28B-D0D7B8AA906B}"/>
                    </a:ext>
                  </a:extLst>
                </p14:cNvPr>
                <p14:cNvContentPartPr/>
                <p14:nvPr/>
              </p14:nvContentPartPr>
              <p14:xfrm>
                <a:off x="11019416" y="1455590"/>
                <a:ext cx="360" cy="128160"/>
              </p14:xfrm>
            </p:contentPart>
          </mc:Choice>
          <mc:Fallback xmlns="">
            <p:pic>
              <p:nvPicPr>
                <p:cNvPr id="114" name="Ink 113">
                  <a:extLst>
                    <a:ext uri="{FF2B5EF4-FFF2-40B4-BE49-F238E27FC236}">
                      <a16:creationId xmlns:a16="http://schemas.microsoft.com/office/drawing/2014/main" id="{C4898C83-8220-BFDF-C28B-D0D7B8AA906B}"/>
                    </a:ext>
                  </a:extLst>
                </p:cNvPr>
                <p:cNvPicPr/>
                <p:nvPr/>
              </p:nvPicPr>
              <p:blipFill>
                <a:blip r:embed="rId55"/>
                <a:stretch>
                  <a:fillRect/>
                </a:stretch>
              </p:blipFill>
              <p:spPr>
                <a:xfrm>
                  <a:off x="11010416" y="1446950"/>
                  <a:ext cx="180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5" name="Ink 114">
                  <a:extLst>
                    <a:ext uri="{FF2B5EF4-FFF2-40B4-BE49-F238E27FC236}">
                      <a16:creationId xmlns:a16="http://schemas.microsoft.com/office/drawing/2014/main" id="{6A54F065-A543-ED2F-4FAD-1809A57EBCD5}"/>
                    </a:ext>
                  </a:extLst>
                </p14:cNvPr>
                <p14:cNvContentPartPr/>
                <p14:nvPr/>
              </p14:nvContentPartPr>
              <p14:xfrm>
                <a:off x="10950656" y="1417070"/>
                <a:ext cx="183600" cy="170640"/>
              </p14:xfrm>
            </p:contentPart>
          </mc:Choice>
          <mc:Fallback xmlns="">
            <p:pic>
              <p:nvPicPr>
                <p:cNvPr id="115" name="Ink 114">
                  <a:extLst>
                    <a:ext uri="{FF2B5EF4-FFF2-40B4-BE49-F238E27FC236}">
                      <a16:creationId xmlns:a16="http://schemas.microsoft.com/office/drawing/2014/main" id="{6A54F065-A543-ED2F-4FAD-1809A57EBCD5}"/>
                    </a:ext>
                  </a:extLst>
                </p:cNvPr>
                <p:cNvPicPr/>
                <p:nvPr/>
              </p:nvPicPr>
              <p:blipFill>
                <a:blip r:embed="rId57"/>
                <a:stretch>
                  <a:fillRect/>
                </a:stretch>
              </p:blipFill>
              <p:spPr>
                <a:xfrm>
                  <a:off x="10941656" y="1408430"/>
                  <a:ext cx="201240" cy="188280"/>
                </a:xfrm>
                <a:prstGeom prst="rect">
                  <a:avLst/>
                </a:prstGeom>
              </p:spPr>
            </p:pic>
          </mc:Fallback>
        </mc:AlternateContent>
      </p:grpSp>
      <p:grpSp>
        <p:nvGrpSpPr>
          <p:cNvPr id="271" name="Group 270">
            <a:extLst>
              <a:ext uri="{FF2B5EF4-FFF2-40B4-BE49-F238E27FC236}">
                <a16:creationId xmlns:a16="http://schemas.microsoft.com/office/drawing/2014/main" id="{165E5CBF-F4F6-8330-CD17-76A3468B33A2}"/>
              </a:ext>
            </a:extLst>
          </p:cNvPr>
          <p:cNvGrpSpPr/>
          <p:nvPr/>
        </p:nvGrpSpPr>
        <p:grpSpPr>
          <a:xfrm>
            <a:off x="531896" y="3393470"/>
            <a:ext cx="9720000" cy="3073680"/>
            <a:chOff x="531896" y="3393470"/>
            <a:chExt cx="9720000" cy="3073680"/>
          </a:xfrm>
        </p:grpSpPr>
        <mc:AlternateContent xmlns:mc="http://schemas.openxmlformats.org/markup-compatibility/2006" xmlns:p14="http://schemas.microsoft.com/office/powerpoint/2010/main">
          <mc:Choice Requires="p14">
            <p:contentPart p14:bwMode="auto" r:id="rId58">
              <p14:nvContentPartPr>
                <p14:cNvPr id="138" name="Ink 137">
                  <a:extLst>
                    <a:ext uri="{FF2B5EF4-FFF2-40B4-BE49-F238E27FC236}">
                      <a16:creationId xmlns:a16="http://schemas.microsoft.com/office/drawing/2014/main" id="{89FB9915-BDAF-920D-4790-013804E8E165}"/>
                    </a:ext>
                  </a:extLst>
                </p14:cNvPr>
                <p14:cNvContentPartPr/>
                <p14:nvPr/>
              </p14:nvContentPartPr>
              <p14:xfrm>
                <a:off x="5728496" y="5943710"/>
                <a:ext cx="19440" cy="503280"/>
              </p14:xfrm>
            </p:contentPart>
          </mc:Choice>
          <mc:Fallback xmlns="">
            <p:pic>
              <p:nvPicPr>
                <p:cNvPr id="138" name="Ink 137">
                  <a:extLst>
                    <a:ext uri="{FF2B5EF4-FFF2-40B4-BE49-F238E27FC236}">
                      <a16:creationId xmlns:a16="http://schemas.microsoft.com/office/drawing/2014/main" id="{89FB9915-BDAF-920D-4790-013804E8E165}"/>
                    </a:ext>
                  </a:extLst>
                </p:cNvPr>
                <p:cNvPicPr/>
                <p:nvPr/>
              </p:nvPicPr>
              <p:blipFill>
                <a:blip r:embed="rId59"/>
                <a:stretch>
                  <a:fillRect/>
                </a:stretch>
              </p:blipFill>
              <p:spPr>
                <a:xfrm>
                  <a:off x="5719496" y="5934710"/>
                  <a:ext cx="3708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9" name="Ink 138">
                  <a:extLst>
                    <a:ext uri="{FF2B5EF4-FFF2-40B4-BE49-F238E27FC236}">
                      <a16:creationId xmlns:a16="http://schemas.microsoft.com/office/drawing/2014/main" id="{399C88C3-15C9-3B7B-E9FF-12683B7C91AD}"/>
                    </a:ext>
                  </a:extLst>
                </p14:cNvPr>
                <p14:cNvContentPartPr/>
                <p14:nvPr/>
              </p14:nvContentPartPr>
              <p14:xfrm>
                <a:off x="5711216" y="5912390"/>
                <a:ext cx="1328040" cy="78120"/>
              </p14:xfrm>
            </p:contentPart>
          </mc:Choice>
          <mc:Fallback xmlns="">
            <p:pic>
              <p:nvPicPr>
                <p:cNvPr id="139" name="Ink 138">
                  <a:extLst>
                    <a:ext uri="{FF2B5EF4-FFF2-40B4-BE49-F238E27FC236}">
                      <a16:creationId xmlns:a16="http://schemas.microsoft.com/office/drawing/2014/main" id="{399C88C3-15C9-3B7B-E9FF-12683B7C91AD}"/>
                    </a:ext>
                  </a:extLst>
                </p:cNvPr>
                <p:cNvPicPr/>
                <p:nvPr/>
              </p:nvPicPr>
              <p:blipFill>
                <a:blip r:embed="rId61"/>
                <a:stretch>
                  <a:fillRect/>
                </a:stretch>
              </p:blipFill>
              <p:spPr>
                <a:xfrm>
                  <a:off x="5702576" y="5903390"/>
                  <a:ext cx="1345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0" name="Ink 139">
                  <a:extLst>
                    <a:ext uri="{FF2B5EF4-FFF2-40B4-BE49-F238E27FC236}">
                      <a16:creationId xmlns:a16="http://schemas.microsoft.com/office/drawing/2014/main" id="{DAFB4968-255B-AFBA-77C0-BA5DF7DFC669}"/>
                    </a:ext>
                  </a:extLst>
                </p14:cNvPr>
                <p14:cNvContentPartPr/>
                <p14:nvPr/>
              </p14:nvContentPartPr>
              <p14:xfrm>
                <a:off x="5747576" y="6433670"/>
                <a:ext cx="947160" cy="33480"/>
              </p14:xfrm>
            </p:contentPart>
          </mc:Choice>
          <mc:Fallback xmlns="">
            <p:pic>
              <p:nvPicPr>
                <p:cNvPr id="140" name="Ink 139">
                  <a:extLst>
                    <a:ext uri="{FF2B5EF4-FFF2-40B4-BE49-F238E27FC236}">
                      <a16:creationId xmlns:a16="http://schemas.microsoft.com/office/drawing/2014/main" id="{DAFB4968-255B-AFBA-77C0-BA5DF7DFC669}"/>
                    </a:ext>
                  </a:extLst>
                </p:cNvPr>
                <p:cNvPicPr/>
                <p:nvPr/>
              </p:nvPicPr>
              <p:blipFill>
                <a:blip r:embed="rId63"/>
                <a:stretch>
                  <a:fillRect/>
                </a:stretch>
              </p:blipFill>
              <p:spPr>
                <a:xfrm>
                  <a:off x="5738936" y="6424670"/>
                  <a:ext cx="964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1" name="Ink 140">
                  <a:extLst>
                    <a:ext uri="{FF2B5EF4-FFF2-40B4-BE49-F238E27FC236}">
                      <a16:creationId xmlns:a16="http://schemas.microsoft.com/office/drawing/2014/main" id="{FF4E54F5-CDE7-B403-833E-64186A760AB0}"/>
                    </a:ext>
                  </a:extLst>
                </p14:cNvPr>
                <p14:cNvContentPartPr/>
                <p14:nvPr/>
              </p14:nvContentPartPr>
              <p14:xfrm>
                <a:off x="6642176" y="5968910"/>
                <a:ext cx="393480" cy="477720"/>
              </p14:xfrm>
            </p:contentPart>
          </mc:Choice>
          <mc:Fallback xmlns="">
            <p:pic>
              <p:nvPicPr>
                <p:cNvPr id="141" name="Ink 140">
                  <a:extLst>
                    <a:ext uri="{FF2B5EF4-FFF2-40B4-BE49-F238E27FC236}">
                      <a16:creationId xmlns:a16="http://schemas.microsoft.com/office/drawing/2014/main" id="{FF4E54F5-CDE7-B403-833E-64186A760AB0}"/>
                    </a:ext>
                  </a:extLst>
                </p:cNvPr>
                <p:cNvPicPr/>
                <p:nvPr/>
              </p:nvPicPr>
              <p:blipFill>
                <a:blip r:embed="rId65"/>
                <a:stretch>
                  <a:fillRect/>
                </a:stretch>
              </p:blipFill>
              <p:spPr>
                <a:xfrm>
                  <a:off x="6633536" y="5960270"/>
                  <a:ext cx="41112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2" name="Ink 141">
                  <a:extLst>
                    <a:ext uri="{FF2B5EF4-FFF2-40B4-BE49-F238E27FC236}">
                      <a16:creationId xmlns:a16="http://schemas.microsoft.com/office/drawing/2014/main" id="{A5F7B096-0EE4-CADA-83B2-56C5AF297F4E}"/>
                    </a:ext>
                  </a:extLst>
                </p14:cNvPr>
                <p14:cNvContentPartPr/>
                <p14:nvPr/>
              </p14:nvContentPartPr>
              <p14:xfrm>
                <a:off x="5934056" y="6121550"/>
                <a:ext cx="195120" cy="206280"/>
              </p14:xfrm>
            </p:contentPart>
          </mc:Choice>
          <mc:Fallback xmlns="">
            <p:pic>
              <p:nvPicPr>
                <p:cNvPr id="142" name="Ink 141">
                  <a:extLst>
                    <a:ext uri="{FF2B5EF4-FFF2-40B4-BE49-F238E27FC236}">
                      <a16:creationId xmlns:a16="http://schemas.microsoft.com/office/drawing/2014/main" id="{A5F7B096-0EE4-CADA-83B2-56C5AF297F4E}"/>
                    </a:ext>
                  </a:extLst>
                </p:cNvPr>
                <p:cNvPicPr/>
                <p:nvPr/>
              </p:nvPicPr>
              <p:blipFill>
                <a:blip r:embed="rId67"/>
                <a:stretch>
                  <a:fillRect/>
                </a:stretch>
              </p:blipFill>
              <p:spPr>
                <a:xfrm>
                  <a:off x="5925416" y="6112910"/>
                  <a:ext cx="2127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3" name="Ink 142">
                  <a:extLst>
                    <a:ext uri="{FF2B5EF4-FFF2-40B4-BE49-F238E27FC236}">
                      <a16:creationId xmlns:a16="http://schemas.microsoft.com/office/drawing/2014/main" id="{467B4EDD-5C91-323C-D1AF-7CD115DD1954}"/>
                    </a:ext>
                  </a:extLst>
                </p14:cNvPr>
                <p14:cNvContentPartPr/>
                <p14:nvPr/>
              </p14:nvContentPartPr>
              <p14:xfrm>
                <a:off x="6182096" y="6072950"/>
                <a:ext cx="163080" cy="263880"/>
              </p14:xfrm>
            </p:contentPart>
          </mc:Choice>
          <mc:Fallback xmlns="">
            <p:pic>
              <p:nvPicPr>
                <p:cNvPr id="143" name="Ink 142">
                  <a:extLst>
                    <a:ext uri="{FF2B5EF4-FFF2-40B4-BE49-F238E27FC236}">
                      <a16:creationId xmlns:a16="http://schemas.microsoft.com/office/drawing/2014/main" id="{467B4EDD-5C91-323C-D1AF-7CD115DD1954}"/>
                    </a:ext>
                  </a:extLst>
                </p:cNvPr>
                <p:cNvPicPr/>
                <p:nvPr/>
              </p:nvPicPr>
              <p:blipFill>
                <a:blip r:embed="rId69"/>
                <a:stretch>
                  <a:fillRect/>
                </a:stretch>
              </p:blipFill>
              <p:spPr>
                <a:xfrm>
                  <a:off x="6173456" y="6063950"/>
                  <a:ext cx="1807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4" name="Ink 143">
                  <a:extLst>
                    <a:ext uri="{FF2B5EF4-FFF2-40B4-BE49-F238E27FC236}">
                      <a16:creationId xmlns:a16="http://schemas.microsoft.com/office/drawing/2014/main" id="{96A01410-EFC5-A36B-183A-354B11487E65}"/>
                    </a:ext>
                  </a:extLst>
                </p14:cNvPr>
                <p14:cNvContentPartPr/>
                <p14:nvPr/>
              </p14:nvContentPartPr>
              <p14:xfrm>
                <a:off x="6228536" y="6195350"/>
                <a:ext cx="96840" cy="28440"/>
              </p14:xfrm>
            </p:contentPart>
          </mc:Choice>
          <mc:Fallback xmlns="">
            <p:pic>
              <p:nvPicPr>
                <p:cNvPr id="144" name="Ink 143">
                  <a:extLst>
                    <a:ext uri="{FF2B5EF4-FFF2-40B4-BE49-F238E27FC236}">
                      <a16:creationId xmlns:a16="http://schemas.microsoft.com/office/drawing/2014/main" id="{96A01410-EFC5-A36B-183A-354B11487E65}"/>
                    </a:ext>
                  </a:extLst>
                </p:cNvPr>
                <p:cNvPicPr/>
                <p:nvPr/>
              </p:nvPicPr>
              <p:blipFill>
                <a:blip r:embed="rId71"/>
                <a:stretch>
                  <a:fillRect/>
                </a:stretch>
              </p:blipFill>
              <p:spPr>
                <a:xfrm>
                  <a:off x="6219536" y="6186710"/>
                  <a:ext cx="1144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5" name="Ink 144">
                  <a:extLst>
                    <a:ext uri="{FF2B5EF4-FFF2-40B4-BE49-F238E27FC236}">
                      <a16:creationId xmlns:a16="http://schemas.microsoft.com/office/drawing/2014/main" id="{CA4FB559-DC80-35E0-782A-2CE2B1F78E0A}"/>
                    </a:ext>
                  </a:extLst>
                </p14:cNvPr>
                <p14:cNvContentPartPr/>
                <p14:nvPr/>
              </p14:nvContentPartPr>
              <p14:xfrm>
                <a:off x="6432296" y="5999870"/>
                <a:ext cx="141840" cy="305280"/>
              </p14:xfrm>
            </p:contentPart>
          </mc:Choice>
          <mc:Fallback xmlns="">
            <p:pic>
              <p:nvPicPr>
                <p:cNvPr id="145" name="Ink 144">
                  <a:extLst>
                    <a:ext uri="{FF2B5EF4-FFF2-40B4-BE49-F238E27FC236}">
                      <a16:creationId xmlns:a16="http://schemas.microsoft.com/office/drawing/2014/main" id="{CA4FB559-DC80-35E0-782A-2CE2B1F78E0A}"/>
                    </a:ext>
                  </a:extLst>
                </p:cNvPr>
                <p:cNvPicPr/>
                <p:nvPr/>
              </p:nvPicPr>
              <p:blipFill>
                <a:blip r:embed="rId73"/>
                <a:stretch>
                  <a:fillRect/>
                </a:stretch>
              </p:blipFill>
              <p:spPr>
                <a:xfrm>
                  <a:off x="6423296" y="5991230"/>
                  <a:ext cx="1594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6" name="Ink 145">
                  <a:extLst>
                    <a:ext uri="{FF2B5EF4-FFF2-40B4-BE49-F238E27FC236}">
                      <a16:creationId xmlns:a16="http://schemas.microsoft.com/office/drawing/2014/main" id="{3176564D-9448-26B2-0E43-A5ABEDAB65B6}"/>
                    </a:ext>
                  </a:extLst>
                </p14:cNvPr>
                <p14:cNvContentPartPr/>
                <p14:nvPr/>
              </p14:nvContentPartPr>
              <p14:xfrm>
                <a:off x="5346176" y="5289590"/>
                <a:ext cx="260640" cy="642240"/>
              </p14:xfrm>
            </p:contentPart>
          </mc:Choice>
          <mc:Fallback xmlns="">
            <p:pic>
              <p:nvPicPr>
                <p:cNvPr id="146" name="Ink 145">
                  <a:extLst>
                    <a:ext uri="{FF2B5EF4-FFF2-40B4-BE49-F238E27FC236}">
                      <a16:creationId xmlns:a16="http://schemas.microsoft.com/office/drawing/2014/main" id="{3176564D-9448-26B2-0E43-A5ABEDAB65B6}"/>
                    </a:ext>
                  </a:extLst>
                </p:cNvPr>
                <p:cNvPicPr/>
                <p:nvPr/>
              </p:nvPicPr>
              <p:blipFill>
                <a:blip r:embed="rId75"/>
                <a:stretch>
                  <a:fillRect/>
                </a:stretch>
              </p:blipFill>
              <p:spPr>
                <a:xfrm>
                  <a:off x="5337176" y="5280590"/>
                  <a:ext cx="27828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7" name="Ink 146">
                  <a:extLst>
                    <a:ext uri="{FF2B5EF4-FFF2-40B4-BE49-F238E27FC236}">
                      <a16:creationId xmlns:a16="http://schemas.microsoft.com/office/drawing/2014/main" id="{D58B9209-8651-0C8C-18D6-00D1D975EF2E}"/>
                    </a:ext>
                  </a:extLst>
                </p14:cNvPr>
                <p14:cNvContentPartPr/>
                <p14:nvPr/>
              </p14:nvContentPartPr>
              <p14:xfrm>
                <a:off x="5513576" y="5865950"/>
                <a:ext cx="92160" cy="128880"/>
              </p14:xfrm>
            </p:contentPart>
          </mc:Choice>
          <mc:Fallback xmlns="">
            <p:pic>
              <p:nvPicPr>
                <p:cNvPr id="147" name="Ink 146">
                  <a:extLst>
                    <a:ext uri="{FF2B5EF4-FFF2-40B4-BE49-F238E27FC236}">
                      <a16:creationId xmlns:a16="http://schemas.microsoft.com/office/drawing/2014/main" id="{D58B9209-8651-0C8C-18D6-00D1D975EF2E}"/>
                    </a:ext>
                  </a:extLst>
                </p:cNvPr>
                <p:cNvPicPr/>
                <p:nvPr/>
              </p:nvPicPr>
              <p:blipFill>
                <a:blip r:embed="rId77"/>
                <a:stretch>
                  <a:fillRect/>
                </a:stretch>
              </p:blipFill>
              <p:spPr>
                <a:xfrm>
                  <a:off x="5504936" y="5856950"/>
                  <a:ext cx="1098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7" name="Ink 116">
                  <a:extLst>
                    <a:ext uri="{FF2B5EF4-FFF2-40B4-BE49-F238E27FC236}">
                      <a16:creationId xmlns:a16="http://schemas.microsoft.com/office/drawing/2014/main" id="{96FBCAB0-D43F-D8B9-81D9-28AB5CDCB5DF}"/>
                    </a:ext>
                  </a:extLst>
                </p14:cNvPr>
                <p14:cNvContentPartPr/>
                <p14:nvPr/>
              </p14:nvContentPartPr>
              <p14:xfrm>
                <a:off x="3256016" y="4258550"/>
                <a:ext cx="108720" cy="1337760"/>
              </p14:xfrm>
            </p:contentPart>
          </mc:Choice>
          <mc:Fallback xmlns="">
            <p:pic>
              <p:nvPicPr>
                <p:cNvPr id="117" name="Ink 116">
                  <a:extLst>
                    <a:ext uri="{FF2B5EF4-FFF2-40B4-BE49-F238E27FC236}">
                      <a16:creationId xmlns:a16="http://schemas.microsoft.com/office/drawing/2014/main" id="{96FBCAB0-D43F-D8B9-81D9-28AB5CDCB5DF}"/>
                    </a:ext>
                  </a:extLst>
                </p:cNvPr>
                <p:cNvPicPr/>
                <p:nvPr/>
              </p:nvPicPr>
              <p:blipFill>
                <a:blip r:embed="rId79"/>
                <a:stretch>
                  <a:fillRect/>
                </a:stretch>
              </p:blipFill>
              <p:spPr>
                <a:xfrm>
                  <a:off x="3247376" y="4249550"/>
                  <a:ext cx="126360" cy="1355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8" name="Ink 117">
                  <a:extLst>
                    <a:ext uri="{FF2B5EF4-FFF2-40B4-BE49-F238E27FC236}">
                      <a16:creationId xmlns:a16="http://schemas.microsoft.com/office/drawing/2014/main" id="{CF66319E-D3C7-799F-6787-CAC489868FA9}"/>
                    </a:ext>
                  </a:extLst>
                </p14:cNvPr>
                <p14:cNvContentPartPr/>
                <p14:nvPr/>
              </p14:nvContentPartPr>
              <p14:xfrm>
                <a:off x="3284456" y="4108790"/>
                <a:ext cx="2511720" cy="1518480"/>
              </p14:xfrm>
            </p:contentPart>
          </mc:Choice>
          <mc:Fallback xmlns="">
            <p:pic>
              <p:nvPicPr>
                <p:cNvPr id="118" name="Ink 117">
                  <a:extLst>
                    <a:ext uri="{FF2B5EF4-FFF2-40B4-BE49-F238E27FC236}">
                      <a16:creationId xmlns:a16="http://schemas.microsoft.com/office/drawing/2014/main" id="{CF66319E-D3C7-799F-6787-CAC489868FA9}"/>
                    </a:ext>
                  </a:extLst>
                </p:cNvPr>
                <p:cNvPicPr/>
                <p:nvPr/>
              </p:nvPicPr>
              <p:blipFill>
                <a:blip r:embed="rId81"/>
                <a:stretch>
                  <a:fillRect/>
                </a:stretch>
              </p:blipFill>
              <p:spPr>
                <a:xfrm>
                  <a:off x="3275456" y="4099790"/>
                  <a:ext cx="2529360" cy="1536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0" name="Ink 119">
                  <a:extLst>
                    <a:ext uri="{FF2B5EF4-FFF2-40B4-BE49-F238E27FC236}">
                      <a16:creationId xmlns:a16="http://schemas.microsoft.com/office/drawing/2014/main" id="{36D73B93-CF63-3D69-8EAF-0194F8DBB3CE}"/>
                    </a:ext>
                  </a:extLst>
                </p14:cNvPr>
                <p14:cNvContentPartPr/>
                <p14:nvPr/>
              </p14:nvContentPartPr>
              <p14:xfrm>
                <a:off x="3561656" y="4416230"/>
                <a:ext cx="105480" cy="149400"/>
              </p14:xfrm>
            </p:contentPart>
          </mc:Choice>
          <mc:Fallback xmlns="">
            <p:pic>
              <p:nvPicPr>
                <p:cNvPr id="120" name="Ink 119">
                  <a:extLst>
                    <a:ext uri="{FF2B5EF4-FFF2-40B4-BE49-F238E27FC236}">
                      <a16:creationId xmlns:a16="http://schemas.microsoft.com/office/drawing/2014/main" id="{36D73B93-CF63-3D69-8EAF-0194F8DBB3CE}"/>
                    </a:ext>
                  </a:extLst>
                </p:cNvPr>
                <p:cNvPicPr/>
                <p:nvPr/>
              </p:nvPicPr>
              <p:blipFill>
                <a:blip r:embed="rId83"/>
                <a:stretch>
                  <a:fillRect/>
                </a:stretch>
              </p:blipFill>
              <p:spPr>
                <a:xfrm>
                  <a:off x="3552656" y="4407590"/>
                  <a:ext cx="1231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1" name="Ink 120">
                  <a:extLst>
                    <a:ext uri="{FF2B5EF4-FFF2-40B4-BE49-F238E27FC236}">
                      <a16:creationId xmlns:a16="http://schemas.microsoft.com/office/drawing/2014/main" id="{1DEBDA6C-E063-0699-5A76-6CCD5AA1B393}"/>
                    </a:ext>
                  </a:extLst>
                </p14:cNvPr>
                <p14:cNvContentPartPr/>
                <p14:nvPr/>
              </p14:nvContentPartPr>
              <p14:xfrm>
                <a:off x="3738416" y="4387430"/>
                <a:ext cx="200520" cy="138960"/>
              </p14:xfrm>
            </p:contentPart>
          </mc:Choice>
          <mc:Fallback xmlns="">
            <p:pic>
              <p:nvPicPr>
                <p:cNvPr id="121" name="Ink 120">
                  <a:extLst>
                    <a:ext uri="{FF2B5EF4-FFF2-40B4-BE49-F238E27FC236}">
                      <a16:creationId xmlns:a16="http://schemas.microsoft.com/office/drawing/2014/main" id="{1DEBDA6C-E063-0699-5A76-6CCD5AA1B393}"/>
                    </a:ext>
                  </a:extLst>
                </p:cNvPr>
                <p:cNvPicPr/>
                <p:nvPr/>
              </p:nvPicPr>
              <p:blipFill>
                <a:blip r:embed="rId85"/>
                <a:stretch>
                  <a:fillRect/>
                </a:stretch>
              </p:blipFill>
              <p:spPr>
                <a:xfrm>
                  <a:off x="3729416" y="4378430"/>
                  <a:ext cx="218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2" name="Ink 121">
                  <a:extLst>
                    <a:ext uri="{FF2B5EF4-FFF2-40B4-BE49-F238E27FC236}">
                      <a16:creationId xmlns:a16="http://schemas.microsoft.com/office/drawing/2014/main" id="{65189810-D2EC-5F6B-D87C-8D1E9A067F97}"/>
                    </a:ext>
                  </a:extLst>
                </p14:cNvPr>
                <p14:cNvContentPartPr/>
                <p14:nvPr/>
              </p14:nvContentPartPr>
              <p14:xfrm>
                <a:off x="4016696" y="4383830"/>
                <a:ext cx="142200" cy="101520"/>
              </p14:xfrm>
            </p:contentPart>
          </mc:Choice>
          <mc:Fallback xmlns="">
            <p:pic>
              <p:nvPicPr>
                <p:cNvPr id="122" name="Ink 121">
                  <a:extLst>
                    <a:ext uri="{FF2B5EF4-FFF2-40B4-BE49-F238E27FC236}">
                      <a16:creationId xmlns:a16="http://schemas.microsoft.com/office/drawing/2014/main" id="{65189810-D2EC-5F6B-D87C-8D1E9A067F97}"/>
                    </a:ext>
                  </a:extLst>
                </p:cNvPr>
                <p:cNvPicPr/>
                <p:nvPr/>
              </p:nvPicPr>
              <p:blipFill>
                <a:blip r:embed="rId87"/>
                <a:stretch>
                  <a:fillRect/>
                </a:stretch>
              </p:blipFill>
              <p:spPr>
                <a:xfrm>
                  <a:off x="4008056" y="4375190"/>
                  <a:ext cx="159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3" name="Ink 122">
                  <a:extLst>
                    <a:ext uri="{FF2B5EF4-FFF2-40B4-BE49-F238E27FC236}">
                      <a16:creationId xmlns:a16="http://schemas.microsoft.com/office/drawing/2014/main" id="{5BD2B3EE-8F0E-67F9-2209-8054C67BFFDA}"/>
                    </a:ext>
                  </a:extLst>
                </p14:cNvPr>
                <p14:cNvContentPartPr/>
                <p14:nvPr/>
              </p14:nvContentPartPr>
              <p14:xfrm>
                <a:off x="4393976" y="4266830"/>
                <a:ext cx="47520" cy="237600"/>
              </p14:xfrm>
            </p:contentPart>
          </mc:Choice>
          <mc:Fallback xmlns="">
            <p:pic>
              <p:nvPicPr>
                <p:cNvPr id="123" name="Ink 122">
                  <a:extLst>
                    <a:ext uri="{FF2B5EF4-FFF2-40B4-BE49-F238E27FC236}">
                      <a16:creationId xmlns:a16="http://schemas.microsoft.com/office/drawing/2014/main" id="{5BD2B3EE-8F0E-67F9-2209-8054C67BFFDA}"/>
                    </a:ext>
                  </a:extLst>
                </p:cNvPr>
                <p:cNvPicPr/>
                <p:nvPr/>
              </p:nvPicPr>
              <p:blipFill>
                <a:blip r:embed="rId89"/>
                <a:stretch>
                  <a:fillRect/>
                </a:stretch>
              </p:blipFill>
              <p:spPr>
                <a:xfrm>
                  <a:off x="4385336" y="4257830"/>
                  <a:ext cx="65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4" name="Ink 123">
                  <a:extLst>
                    <a:ext uri="{FF2B5EF4-FFF2-40B4-BE49-F238E27FC236}">
                      <a16:creationId xmlns:a16="http://schemas.microsoft.com/office/drawing/2014/main" id="{8800EEF5-508F-AE7C-7A7D-F6399E25E3DD}"/>
                    </a:ext>
                  </a:extLst>
                </p14:cNvPr>
                <p14:cNvContentPartPr/>
                <p14:nvPr/>
              </p14:nvContentPartPr>
              <p14:xfrm>
                <a:off x="4517456" y="4367270"/>
                <a:ext cx="256320" cy="201240"/>
              </p14:xfrm>
            </p:contentPart>
          </mc:Choice>
          <mc:Fallback xmlns="">
            <p:pic>
              <p:nvPicPr>
                <p:cNvPr id="124" name="Ink 123">
                  <a:extLst>
                    <a:ext uri="{FF2B5EF4-FFF2-40B4-BE49-F238E27FC236}">
                      <a16:creationId xmlns:a16="http://schemas.microsoft.com/office/drawing/2014/main" id="{8800EEF5-508F-AE7C-7A7D-F6399E25E3DD}"/>
                    </a:ext>
                  </a:extLst>
                </p:cNvPr>
                <p:cNvPicPr/>
                <p:nvPr/>
              </p:nvPicPr>
              <p:blipFill>
                <a:blip r:embed="rId91"/>
                <a:stretch>
                  <a:fillRect/>
                </a:stretch>
              </p:blipFill>
              <p:spPr>
                <a:xfrm>
                  <a:off x="4508816" y="4358270"/>
                  <a:ext cx="2739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4">
                  <a:extLst>
                    <a:ext uri="{FF2B5EF4-FFF2-40B4-BE49-F238E27FC236}">
                      <a16:creationId xmlns:a16="http://schemas.microsoft.com/office/drawing/2014/main" id="{9844EBC6-0878-60E0-364A-F9467D3C01AB}"/>
                    </a:ext>
                  </a:extLst>
                </p14:cNvPr>
                <p14:cNvContentPartPr/>
                <p14:nvPr/>
              </p14:nvContentPartPr>
              <p14:xfrm>
                <a:off x="4863416" y="4367270"/>
                <a:ext cx="25920" cy="99360"/>
              </p14:xfrm>
            </p:contentPart>
          </mc:Choice>
          <mc:Fallback xmlns="">
            <p:pic>
              <p:nvPicPr>
                <p:cNvPr id="125" name="Ink 124">
                  <a:extLst>
                    <a:ext uri="{FF2B5EF4-FFF2-40B4-BE49-F238E27FC236}">
                      <a16:creationId xmlns:a16="http://schemas.microsoft.com/office/drawing/2014/main" id="{9844EBC6-0878-60E0-364A-F9467D3C01AB}"/>
                    </a:ext>
                  </a:extLst>
                </p:cNvPr>
                <p:cNvPicPr/>
                <p:nvPr/>
              </p:nvPicPr>
              <p:blipFill>
                <a:blip r:embed="rId93"/>
                <a:stretch>
                  <a:fillRect/>
                </a:stretch>
              </p:blipFill>
              <p:spPr>
                <a:xfrm>
                  <a:off x="4854416" y="4358270"/>
                  <a:ext cx="435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6" name="Ink 125">
                  <a:extLst>
                    <a:ext uri="{FF2B5EF4-FFF2-40B4-BE49-F238E27FC236}">
                      <a16:creationId xmlns:a16="http://schemas.microsoft.com/office/drawing/2014/main" id="{FE9EDAB0-415F-2114-307C-49100B4C95B1}"/>
                    </a:ext>
                  </a:extLst>
                </p14:cNvPr>
                <p14:cNvContentPartPr/>
                <p14:nvPr/>
              </p14:nvContentPartPr>
              <p14:xfrm>
                <a:off x="4870616" y="4266830"/>
                <a:ext cx="183600" cy="178920"/>
              </p14:xfrm>
            </p:contentPart>
          </mc:Choice>
          <mc:Fallback xmlns="">
            <p:pic>
              <p:nvPicPr>
                <p:cNvPr id="126" name="Ink 125">
                  <a:extLst>
                    <a:ext uri="{FF2B5EF4-FFF2-40B4-BE49-F238E27FC236}">
                      <a16:creationId xmlns:a16="http://schemas.microsoft.com/office/drawing/2014/main" id="{FE9EDAB0-415F-2114-307C-49100B4C95B1}"/>
                    </a:ext>
                  </a:extLst>
                </p:cNvPr>
                <p:cNvPicPr/>
                <p:nvPr/>
              </p:nvPicPr>
              <p:blipFill>
                <a:blip r:embed="rId95"/>
                <a:stretch>
                  <a:fillRect/>
                </a:stretch>
              </p:blipFill>
              <p:spPr>
                <a:xfrm>
                  <a:off x="4861616" y="4257830"/>
                  <a:ext cx="2012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7" name="Ink 126">
                  <a:extLst>
                    <a:ext uri="{FF2B5EF4-FFF2-40B4-BE49-F238E27FC236}">
                      <a16:creationId xmlns:a16="http://schemas.microsoft.com/office/drawing/2014/main" id="{DF433661-081E-DBC9-9604-11F2A0AD6DB0}"/>
                    </a:ext>
                  </a:extLst>
                </p14:cNvPr>
                <p14:cNvContentPartPr/>
                <p14:nvPr/>
              </p14:nvContentPartPr>
              <p14:xfrm>
                <a:off x="4127576" y="4654550"/>
                <a:ext cx="911880" cy="243360"/>
              </p14:xfrm>
            </p:contentPart>
          </mc:Choice>
          <mc:Fallback xmlns="">
            <p:pic>
              <p:nvPicPr>
                <p:cNvPr id="127" name="Ink 126">
                  <a:extLst>
                    <a:ext uri="{FF2B5EF4-FFF2-40B4-BE49-F238E27FC236}">
                      <a16:creationId xmlns:a16="http://schemas.microsoft.com/office/drawing/2014/main" id="{DF433661-081E-DBC9-9604-11F2A0AD6DB0}"/>
                    </a:ext>
                  </a:extLst>
                </p:cNvPr>
                <p:cNvPicPr/>
                <p:nvPr/>
              </p:nvPicPr>
              <p:blipFill>
                <a:blip r:embed="rId97"/>
                <a:stretch>
                  <a:fillRect/>
                </a:stretch>
              </p:blipFill>
              <p:spPr>
                <a:xfrm>
                  <a:off x="4118936" y="4645910"/>
                  <a:ext cx="9295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8" name="Ink 127">
                  <a:extLst>
                    <a:ext uri="{FF2B5EF4-FFF2-40B4-BE49-F238E27FC236}">
                      <a16:creationId xmlns:a16="http://schemas.microsoft.com/office/drawing/2014/main" id="{F63EB4DC-88C2-9C0F-62AB-0E5E0F3769DB}"/>
                    </a:ext>
                  </a:extLst>
                </p14:cNvPr>
                <p14:cNvContentPartPr/>
                <p14:nvPr/>
              </p14:nvContentPartPr>
              <p14:xfrm>
                <a:off x="4252136" y="4952630"/>
                <a:ext cx="857880" cy="171720"/>
              </p14:xfrm>
            </p:contentPart>
          </mc:Choice>
          <mc:Fallback xmlns="">
            <p:pic>
              <p:nvPicPr>
                <p:cNvPr id="128" name="Ink 127">
                  <a:extLst>
                    <a:ext uri="{FF2B5EF4-FFF2-40B4-BE49-F238E27FC236}">
                      <a16:creationId xmlns:a16="http://schemas.microsoft.com/office/drawing/2014/main" id="{F63EB4DC-88C2-9C0F-62AB-0E5E0F3769DB}"/>
                    </a:ext>
                  </a:extLst>
                </p:cNvPr>
                <p:cNvPicPr/>
                <p:nvPr/>
              </p:nvPicPr>
              <p:blipFill>
                <a:blip r:embed="rId99"/>
                <a:stretch>
                  <a:fillRect/>
                </a:stretch>
              </p:blipFill>
              <p:spPr>
                <a:xfrm>
                  <a:off x="4243136" y="4943990"/>
                  <a:ext cx="8755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0" name="Ink 129">
                  <a:extLst>
                    <a:ext uri="{FF2B5EF4-FFF2-40B4-BE49-F238E27FC236}">
                      <a16:creationId xmlns:a16="http://schemas.microsoft.com/office/drawing/2014/main" id="{DAC78F9E-B485-8813-DBB1-AA63F1EF3C64}"/>
                    </a:ext>
                  </a:extLst>
                </p14:cNvPr>
                <p14:cNvContentPartPr/>
                <p14:nvPr/>
              </p14:nvContentPartPr>
              <p14:xfrm>
                <a:off x="3703856" y="4725470"/>
                <a:ext cx="114120" cy="157680"/>
              </p14:xfrm>
            </p:contentPart>
          </mc:Choice>
          <mc:Fallback xmlns="">
            <p:pic>
              <p:nvPicPr>
                <p:cNvPr id="130" name="Ink 129">
                  <a:extLst>
                    <a:ext uri="{FF2B5EF4-FFF2-40B4-BE49-F238E27FC236}">
                      <a16:creationId xmlns:a16="http://schemas.microsoft.com/office/drawing/2014/main" id="{DAC78F9E-B485-8813-DBB1-AA63F1EF3C64}"/>
                    </a:ext>
                  </a:extLst>
                </p:cNvPr>
                <p:cNvPicPr/>
                <p:nvPr/>
              </p:nvPicPr>
              <p:blipFill>
                <a:blip r:embed="rId101"/>
                <a:stretch>
                  <a:fillRect/>
                </a:stretch>
              </p:blipFill>
              <p:spPr>
                <a:xfrm>
                  <a:off x="3695216" y="4716470"/>
                  <a:ext cx="1317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1" name="Ink 130">
                  <a:extLst>
                    <a:ext uri="{FF2B5EF4-FFF2-40B4-BE49-F238E27FC236}">
                      <a16:creationId xmlns:a16="http://schemas.microsoft.com/office/drawing/2014/main" id="{C6D30075-7D72-38AD-B4B4-AC8A69E9145F}"/>
                    </a:ext>
                  </a:extLst>
                </p14:cNvPr>
                <p14:cNvContentPartPr/>
                <p14:nvPr/>
              </p14:nvContentPartPr>
              <p14:xfrm>
                <a:off x="3868376" y="4717910"/>
                <a:ext cx="96840" cy="100440"/>
              </p14:xfrm>
            </p:contentPart>
          </mc:Choice>
          <mc:Fallback xmlns="">
            <p:pic>
              <p:nvPicPr>
                <p:cNvPr id="131" name="Ink 130">
                  <a:extLst>
                    <a:ext uri="{FF2B5EF4-FFF2-40B4-BE49-F238E27FC236}">
                      <a16:creationId xmlns:a16="http://schemas.microsoft.com/office/drawing/2014/main" id="{C6D30075-7D72-38AD-B4B4-AC8A69E9145F}"/>
                    </a:ext>
                  </a:extLst>
                </p:cNvPr>
                <p:cNvPicPr/>
                <p:nvPr/>
              </p:nvPicPr>
              <p:blipFill>
                <a:blip r:embed="rId103"/>
                <a:stretch>
                  <a:fillRect/>
                </a:stretch>
              </p:blipFill>
              <p:spPr>
                <a:xfrm>
                  <a:off x="3859736" y="4708910"/>
                  <a:ext cx="114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2" name="Ink 131">
                  <a:extLst>
                    <a:ext uri="{FF2B5EF4-FFF2-40B4-BE49-F238E27FC236}">
                      <a16:creationId xmlns:a16="http://schemas.microsoft.com/office/drawing/2014/main" id="{6B59ECF7-3CD2-4E4B-D595-DACD080D5A59}"/>
                    </a:ext>
                  </a:extLst>
                </p14:cNvPr>
                <p14:cNvContentPartPr/>
                <p14:nvPr/>
              </p14:nvContentPartPr>
              <p14:xfrm>
                <a:off x="3787736" y="5008430"/>
                <a:ext cx="81360" cy="185400"/>
              </p14:xfrm>
            </p:contentPart>
          </mc:Choice>
          <mc:Fallback xmlns="">
            <p:pic>
              <p:nvPicPr>
                <p:cNvPr id="132" name="Ink 131">
                  <a:extLst>
                    <a:ext uri="{FF2B5EF4-FFF2-40B4-BE49-F238E27FC236}">
                      <a16:creationId xmlns:a16="http://schemas.microsoft.com/office/drawing/2014/main" id="{6B59ECF7-3CD2-4E4B-D595-DACD080D5A59}"/>
                    </a:ext>
                  </a:extLst>
                </p:cNvPr>
                <p:cNvPicPr/>
                <p:nvPr/>
              </p:nvPicPr>
              <p:blipFill>
                <a:blip r:embed="rId105"/>
                <a:stretch>
                  <a:fillRect/>
                </a:stretch>
              </p:blipFill>
              <p:spPr>
                <a:xfrm>
                  <a:off x="3778736" y="4999790"/>
                  <a:ext cx="990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3" name="Ink 132">
                  <a:extLst>
                    <a:ext uri="{FF2B5EF4-FFF2-40B4-BE49-F238E27FC236}">
                      <a16:creationId xmlns:a16="http://schemas.microsoft.com/office/drawing/2014/main" id="{CCED2237-F4CB-EA5E-A420-8DB63CFB527F}"/>
                    </a:ext>
                  </a:extLst>
                </p14:cNvPr>
                <p14:cNvContentPartPr/>
                <p14:nvPr/>
              </p14:nvContentPartPr>
              <p14:xfrm>
                <a:off x="3954416" y="5004110"/>
                <a:ext cx="190080" cy="107640"/>
              </p14:xfrm>
            </p:contentPart>
          </mc:Choice>
          <mc:Fallback xmlns="">
            <p:pic>
              <p:nvPicPr>
                <p:cNvPr id="133" name="Ink 132">
                  <a:extLst>
                    <a:ext uri="{FF2B5EF4-FFF2-40B4-BE49-F238E27FC236}">
                      <a16:creationId xmlns:a16="http://schemas.microsoft.com/office/drawing/2014/main" id="{CCED2237-F4CB-EA5E-A420-8DB63CFB527F}"/>
                    </a:ext>
                  </a:extLst>
                </p:cNvPr>
                <p:cNvPicPr/>
                <p:nvPr/>
              </p:nvPicPr>
              <p:blipFill>
                <a:blip r:embed="rId107"/>
                <a:stretch>
                  <a:fillRect/>
                </a:stretch>
              </p:blipFill>
              <p:spPr>
                <a:xfrm>
                  <a:off x="3945416" y="4995110"/>
                  <a:ext cx="207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5" name="Ink 134">
                  <a:extLst>
                    <a:ext uri="{FF2B5EF4-FFF2-40B4-BE49-F238E27FC236}">
                      <a16:creationId xmlns:a16="http://schemas.microsoft.com/office/drawing/2014/main" id="{307B5176-A88A-4E47-218B-450BC3576CE8}"/>
                    </a:ext>
                  </a:extLst>
                </p14:cNvPr>
                <p14:cNvContentPartPr/>
                <p14:nvPr/>
              </p14:nvContentPartPr>
              <p14:xfrm>
                <a:off x="4163576" y="5290310"/>
                <a:ext cx="16200" cy="177120"/>
              </p14:xfrm>
            </p:contentPart>
          </mc:Choice>
          <mc:Fallback xmlns="">
            <p:pic>
              <p:nvPicPr>
                <p:cNvPr id="135" name="Ink 134">
                  <a:extLst>
                    <a:ext uri="{FF2B5EF4-FFF2-40B4-BE49-F238E27FC236}">
                      <a16:creationId xmlns:a16="http://schemas.microsoft.com/office/drawing/2014/main" id="{307B5176-A88A-4E47-218B-450BC3576CE8}"/>
                    </a:ext>
                  </a:extLst>
                </p:cNvPr>
                <p:cNvPicPr/>
                <p:nvPr/>
              </p:nvPicPr>
              <p:blipFill>
                <a:blip r:embed="rId109"/>
                <a:stretch>
                  <a:fillRect/>
                </a:stretch>
              </p:blipFill>
              <p:spPr>
                <a:xfrm>
                  <a:off x="4154576" y="5281310"/>
                  <a:ext cx="338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6" name="Ink 135">
                  <a:extLst>
                    <a:ext uri="{FF2B5EF4-FFF2-40B4-BE49-F238E27FC236}">
                      <a16:creationId xmlns:a16="http://schemas.microsoft.com/office/drawing/2014/main" id="{6085F71A-5FFD-4562-A3BE-828AF2F57AFD}"/>
                    </a:ext>
                  </a:extLst>
                </p14:cNvPr>
                <p14:cNvContentPartPr/>
                <p14:nvPr/>
              </p14:nvContentPartPr>
              <p14:xfrm>
                <a:off x="4048376" y="5243150"/>
                <a:ext cx="1263600" cy="298080"/>
              </p14:xfrm>
            </p:contentPart>
          </mc:Choice>
          <mc:Fallback xmlns="">
            <p:pic>
              <p:nvPicPr>
                <p:cNvPr id="136" name="Ink 135">
                  <a:extLst>
                    <a:ext uri="{FF2B5EF4-FFF2-40B4-BE49-F238E27FC236}">
                      <a16:creationId xmlns:a16="http://schemas.microsoft.com/office/drawing/2014/main" id="{6085F71A-5FFD-4562-A3BE-828AF2F57AFD}"/>
                    </a:ext>
                  </a:extLst>
                </p:cNvPr>
                <p:cNvPicPr/>
                <p:nvPr/>
              </p:nvPicPr>
              <p:blipFill>
                <a:blip r:embed="rId111"/>
                <a:stretch>
                  <a:fillRect/>
                </a:stretch>
              </p:blipFill>
              <p:spPr>
                <a:xfrm>
                  <a:off x="4039736" y="5234150"/>
                  <a:ext cx="12812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8" name="Ink 157">
                  <a:extLst>
                    <a:ext uri="{FF2B5EF4-FFF2-40B4-BE49-F238E27FC236}">
                      <a16:creationId xmlns:a16="http://schemas.microsoft.com/office/drawing/2014/main" id="{6B6CF3C2-71C7-A4AC-D930-FE91F02CB765}"/>
                    </a:ext>
                  </a:extLst>
                </p14:cNvPr>
                <p14:cNvContentPartPr/>
                <p14:nvPr/>
              </p14:nvContentPartPr>
              <p14:xfrm>
                <a:off x="531896" y="4205990"/>
                <a:ext cx="19440" cy="132480"/>
              </p14:xfrm>
            </p:contentPart>
          </mc:Choice>
          <mc:Fallback xmlns="">
            <p:pic>
              <p:nvPicPr>
                <p:cNvPr id="158" name="Ink 157">
                  <a:extLst>
                    <a:ext uri="{FF2B5EF4-FFF2-40B4-BE49-F238E27FC236}">
                      <a16:creationId xmlns:a16="http://schemas.microsoft.com/office/drawing/2014/main" id="{6B6CF3C2-71C7-A4AC-D930-FE91F02CB765}"/>
                    </a:ext>
                  </a:extLst>
                </p:cNvPr>
                <p:cNvPicPr/>
                <p:nvPr/>
              </p:nvPicPr>
              <p:blipFill>
                <a:blip r:embed="rId113"/>
                <a:stretch>
                  <a:fillRect/>
                </a:stretch>
              </p:blipFill>
              <p:spPr>
                <a:xfrm>
                  <a:off x="522896" y="4196990"/>
                  <a:ext cx="37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9" name="Ink 158">
                  <a:extLst>
                    <a:ext uri="{FF2B5EF4-FFF2-40B4-BE49-F238E27FC236}">
                      <a16:creationId xmlns:a16="http://schemas.microsoft.com/office/drawing/2014/main" id="{FCB0FD40-8FAA-D624-3B48-D2786EAF48A8}"/>
                    </a:ext>
                  </a:extLst>
                </p14:cNvPr>
                <p14:cNvContentPartPr/>
                <p14:nvPr/>
              </p14:nvContentPartPr>
              <p14:xfrm>
                <a:off x="595976" y="4101590"/>
                <a:ext cx="70200" cy="276480"/>
              </p14:xfrm>
            </p:contentPart>
          </mc:Choice>
          <mc:Fallback xmlns="">
            <p:pic>
              <p:nvPicPr>
                <p:cNvPr id="159" name="Ink 158">
                  <a:extLst>
                    <a:ext uri="{FF2B5EF4-FFF2-40B4-BE49-F238E27FC236}">
                      <a16:creationId xmlns:a16="http://schemas.microsoft.com/office/drawing/2014/main" id="{FCB0FD40-8FAA-D624-3B48-D2786EAF48A8}"/>
                    </a:ext>
                  </a:extLst>
                </p:cNvPr>
                <p:cNvPicPr/>
                <p:nvPr/>
              </p:nvPicPr>
              <p:blipFill>
                <a:blip r:embed="rId115"/>
                <a:stretch>
                  <a:fillRect/>
                </a:stretch>
              </p:blipFill>
              <p:spPr>
                <a:xfrm>
                  <a:off x="586976" y="4092590"/>
                  <a:ext cx="8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0" name="Ink 159">
                  <a:extLst>
                    <a:ext uri="{FF2B5EF4-FFF2-40B4-BE49-F238E27FC236}">
                      <a16:creationId xmlns:a16="http://schemas.microsoft.com/office/drawing/2014/main" id="{AE75DB58-6B29-BC31-5B3D-CD9A0AD81687}"/>
                    </a:ext>
                  </a:extLst>
                </p14:cNvPr>
                <p14:cNvContentPartPr/>
                <p14:nvPr/>
              </p14:nvContentPartPr>
              <p14:xfrm>
                <a:off x="775976" y="4103390"/>
                <a:ext cx="36360" cy="189000"/>
              </p14:xfrm>
            </p:contentPart>
          </mc:Choice>
          <mc:Fallback xmlns="">
            <p:pic>
              <p:nvPicPr>
                <p:cNvPr id="160" name="Ink 159">
                  <a:extLst>
                    <a:ext uri="{FF2B5EF4-FFF2-40B4-BE49-F238E27FC236}">
                      <a16:creationId xmlns:a16="http://schemas.microsoft.com/office/drawing/2014/main" id="{AE75DB58-6B29-BC31-5B3D-CD9A0AD81687}"/>
                    </a:ext>
                  </a:extLst>
                </p:cNvPr>
                <p:cNvPicPr/>
                <p:nvPr/>
              </p:nvPicPr>
              <p:blipFill>
                <a:blip r:embed="rId117"/>
                <a:stretch>
                  <a:fillRect/>
                </a:stretch>
              </p:blipFill>
              <p:spPr>
                <a:xfrm>
                  <a:off x="766976" y="4094390"/>
                  <a:ext cx="540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1" name="Ink 160">
                  <a:extLst>
                    <a:ext uri="{FF2B5EF4-FFF2-40B4-BE49-F238E27FC236}">
                      <a16:creationId xmlns:a16="http://schemas.microsoft.com/office/drawing/2014/main" id="{C08E39CF-88D9-E067-E9FB-B07E0C3CE4F5}"/>
                    </a:ext>
                  </a:extLst>
                </p14:cNvPr>
                <p14:cNvContentPartPr/>
                <p14:nvPr/>
              </p14:nvContentPartPr>
              <p14:xfrm>
                <a:off x="802256" y="4070630"/>
                <a:ext cx="159120" cy="172800"/>
              </p14:xfrm>
            </p:contentPart>
          </mc:Choice>
          <mc:Fallback xmlns="">
            <p:pic>
              <p:nvPicPr>
                <p:cNvPr id="161" name="Ink 160">
                  <a:extLst>
                    <a:ext uri="{FF2B5EF4-FFF2-40B4-BE49-F238E27FC236}">
                      <a16:creationId xmlns:a16="http://schemas.microsoft.com/office/drawing/2014/main" id="{C08E39CF-88D9-E067-E9FB-B07E0C3CE4F5}"/>
                    </a:ext>
                  </a:extLst>
                </p:cNvPr>
                <p:cNvPicPr/>
                <p:nvPr/>
              </p:nvPicPr>
              <p:blipFill>
                <a:blip r:embed="rId119"/>
                <a:stretch>
                  <a:fillRect/>
                </a:stretch>
              </p:blipFill>
              <p:spPr>
                <a:xfrm>
                  <a:off x="793256" y="4061630"/>
                  <a:ext cx="1767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2" name="Ink 161">
                  <a:extLst>
                    <a:ext uri="{FF2B5EF4-FFF2-40B4-BE49-F238E27FC236}">
                      <a16:creationId xmlns:a16="http://schemas.microsoft.com/office/drawing/2014/main" id="{E689B6B2-BC9C-BB47-AB95-0C38707C0701}"/>
                    </a:ext>
                  </a:extLst>
                </p14:cNvPr>
                <p14:cNvContentPartPr/>
                <p14:nvPr/>
              </p14:nvContentPartPr>
              <p14:xfrm>
                <a:off x="1074056" y="4132910"/>
                <a:ext cx="91440" cy="108720"/>
              </p14:xfrm>
            </p:contentPart>
          </mc:Choice>
          <mc:Fallback xmlns="">
            <p:pic>
              <p:nvPicPr>
                <p:cNvPr id="162" name="Ink 161">
                  <a:extLst>
                    <a:ext uri="{FF2B5EF4-FFF2-40B4-BE49-F238E27FC236}">
                      <a16:creationId xmlns:a16="http://schemas.microsoft.com/office/drawing/2014/main" id="{E689B6B2-BC9C-BB47-AB95-0C38707C0701}"/>
                    </a:ext>
                  </a:extLst>
                </p:cNvPr>
                <p:cNvPicPr/>
                <p:nvPr/>
              </p:nvPicPr>
              <p:blipFill>
                <a:blip r:embed="rId121"/>
                <a:stretch>
                  <a:fillRect/>
                </a:stretch>
              </p:blipFill>
              <p:spPr>
                <a:xfrm>
                  <a:off x="1065416" y="4124270"/>
                  <a:ext cx="109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3" name="Ink 162">
                  <a:extLst>
                    <a:ext uri="{FF2B5EF4-FFF2-40B4-BE49-F238E27FC236}">
                      <a16:creationId xmlns:a16="http://schemas.microsoft.com/office/drawing/2014/main" id="{804819C1-44F6-9ABD-9D8D-3955D1427460}"/>
                    </a:ext>
                  </a:extLst>
                </p14:cNvPr>
                <p14:cNvContentPartPr/>
                <p14:nvPr/>
              </p14:nvContentPartPr>
              <p14:xfrm>
                <a:off x="1292936" y="4032110"/>
                <a:ext cx="145440" cy="202320"/>
              </p14:xfrm>
            </p:contentPart>
          </mc:Choice>
          <mc:Fallback xmlns="">
            <p:pic>
              <p:nvPicPr>
                <p:cNvPr id="163" name="Ink 162">
                  <a:extLst>
                    <a:ext uri="{FF2B5EF4-FFF2-40B4-BE49-F238E27FC236}">
                      <a16:creationId xmlns:a16="http://schemas.microsoft.com/office/drawing/2014/main" id="{804819C1-44F6-9ABD-9D8D-3955D1427460}"/>
                    </a:ext>
                  </a:extLst>
                </p:cNvPr>
                <p:cNvPicPr/>
                <p:nvPr/>
              </p:nvPicPr>
              <p:blipFill>
                <a:blip r:embed="rId123"/>
                <a:stretch>
                  <a:fillRect/>
                </a:stretch>
              </p:blipFill>
              <p:spPr>
                <a:xfrm>
                  <a:off x="1283936" y="4023470"/>
                  <a:ext cx="1630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64" name="Ink 163">
                  <a:extLst>
                    <a:ext uri="{FF2B5EF4-FFF2-40B4-BE49-F238E27FC236}">
                      <a16:creationId xmlns:a16="http://schemas.microsoft.com/office/drawing/2014/main" id="{D01DC3EB-7530-F604-5A4F-124D54986230}"/>
                    </a:ext>
                  </a:extLst>
                </p14:cNvPr>
                <p14:cNvContentPartPr/>
                <p14:nvPr/>
              </p14:nvContentPartPr>
              <p14:xfrm>
                <a:off x="1493096" y="4093670"/>
                <a:ext cx="88920" cy="129600"/>
              </p14:xfrm>
            </p:contentPart>
          </mc:Choice>
          <mc:Fallback xmlns="">
            <p:pic>
              <p:nvPicPr>
                <p:cNvPr id="164" name="Ink 163">
                  <a:extLst>
                    <a:ext uri="{FF2B5EF4-FFF2-40B4-BE49-F238E27FC236}">
                      <a16:creationId xmlns:a16="http://schemas.microsoft.com/office/drawing/2014/main" id="{D01DC3EB-7530-F604-5A4F-124D54986230}"/>
                    </a:ext>
                  </a:extLst>
                </p:cNvPr>
                <p:cNvPicPr/>
                <p:nvPr/>
              </p:nvPicPr>
              <p:blipFill>
                <a:blip r:embed="rId125"/>
                <a:stretch>
                  <a:fillRect/>
                </a:stretch>
              </p:blipFill>
              <p:spPr>
                <a:xfrm>
                  <a:off x="1484456" y="4085030"/>
                  <a:ext cx="1065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65" name="Ink 164">
                  <a:extLst>
                    <a:ext uri="{FF2B5EF4-FFF2-40B4-BE49-F238E27FC236}">
                      <a16:creationId xmlns:a16="http://schemas.microsoft.com/office/drawing/2014/main" id="{4A337201-A428-0BF0-35B9-CDC37F4290A8}"/>
                    </a:ext>
                  </a:extLst>
                </p14:cNvPr>
                <p14:cNvContentPartPr/>
                <p14:nvPr/>
              </p14:nvContentPartPr>
              <p14:xfrm>
                <a:off x="1614056" y="4103030"/>
                <a:ext cx="120600" cy="119520"/>
              </p14:xfrm>
            </p:contentPart>
          </mc:Choice>
          <mc:Fallback xmlns="">
            <p:pic>
              <p:nvPicPr>
                <p:cNvPr id="165" name="Ink 164">
                  <a:extLst>
                    <a:ext uri="{FF2B5EF4-FFF2-40B4-BE49-F238E27FC236}">
                      <a16:creationId xmlns:a16="http://schemas.microsoft.com/office/drawing/2014/main" id="{4A337201-A428-0BF0-35B9-CDC37F4290A8}"/>
                    </a:ext>
                  </a:extLst>
                </p:cNvPr>
                <p:cNvPicPr/>
                <p:nvPr/>
              </p:nvPicPr>
              <p:blipFill>
                <a:blip r:embed="rId127"/>
                <a:stretch>
                  <a:fillRect/>
                </a:stretch>
              </p:blipFill>
              <p:spPr>
                <a:xfrm>
                  <a:off x="1605056" y="4094030"/>
                  <a:ext cx="138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66" name="Ink 165">
                  <a:extLst>
                    <a:ext uri="{FF2B5EF4-FFF2-40B4-BE49-F238E27FC236}">
                      <a16:creationId xmlns:a16="http://schemas.microsoft.com/office/drawing/2014/main" id="{5638DE05-F0A4-5AE6-15AC-D657CF0D1460}"/>
                    </a:ext>
                  </a:extLst>
                </p14:cNvPr>
                <p14:cNvContentPartPr/>
                <p14:nvPr/>
              </p14:nvContentPartPr>
              <p14:xfrm>
                <a:off x="1762736" y="3995390"/>
                <a:ext cx="159480" cy="254520"/>
              </p14:xfrm>
            </p:contentPart>
          </mc:Choice>
          <mc:Fallback xmlns="">
            <p:pic>
              <p:nvPicPr>
                <p:cNvPr id="166" name="Ink 165">
                  <a:extLst>
                    <a:ext uri="{FF2B5EF4-FFF2-40B4-BE49-F238E27FC236}">
                      <a16:creationId xmlns:a16="http://schemas.microsoft.com/office/drawing/2014/main" id="{5638DE05-F0A4-5AE6-15AC-D657CF0D1460}"/>
                    </a:ext>
                  </a:extLst>
                </p:cNvPr>
                <p:cNvPicPr/>
                <p:nvPr/>
              </p:nvPicPr>
              <p:blipFill>
                <a:blip r:embed="rId129"/>
                <a:stretch>
                  <a:fillRect/>
                </a:stretch>
              </p:blipFill>
              <p:spPr>
                <a:xfrm>
                  <a:off x="1754096" y="3986390"/>
                  <a:ext cx="177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67" name="Ink 166">
                  <a:extLst>
                    <a:ext uri="{FF2B5EF4-FFF2-40B4-BE49-F238E27FC236}">
                      <a16:creationId xmlns:a16="http://schemas.microsoft.com/office/drawing/2014/main" id="{09D6AD44-4538-CC0C-F3A9-D41FA7E541A3}"/>
                    </a:ext>
                  </a:extLst>
                </p14:cNvPr>
                <p14:cNvContentPartPr/>
                <p14:nvPr/>
              </p14:nvContentPartPr>
              <p14:xfrm>
                <a:off x="2014376" y="4067390"/>
                <a:ext cx="77400" cy="158760"/>
              </p14:xfrm>
            </p:contentPart>
          </mc:Choice>
          <mc:Fallback xmlns="">
            <p:pic>
              <p:nvPicPr>
                <p:cNvPr id="167" name="Ink 166">
                  <a:extLst>
                    <a:ext uri="{FF2B5EF4-FFF2-40B4-BE49-F238E27FC236}">
                      <a16:creationId xmlns:a16="http://schemas.microsoft.com/office/drawing/2014/main" id="{09D6AD44-4538-CC0C-F3A9-D41FA7E541A3}"/>
                    </a:ext>
                  </a:extLst>
                </p:cNvPr>
                <p:cNvPicPr/>
                <p:nvPr/>
              </p:nvPicPr>
              <p:blipFill>
                <a:blip r:embed="rId131"/>
                <a:stretch>
                  <a:fillRect/>
                </a:stretch>
              </p:blipFill>
              <p:spPr>
                <a:xfrm>
                  <a:off x="2005736" y="4058390"/>
                  <a:ext cx="950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68" name="Ink 167">
                  <a:extLst>
                    <a:ext uri="{FF2B5EF4-FFF2-40B4-BE49-F238E27FC236}">
                      <a16:creationId xmlns:a16="http://schemas.microsoft.com/office/drawing/2014/main" id="{721EE9EB-CF92-550D-F658-792FA676441D}"/>
                    </a:ext>
                  </a:extLst>
                </p14:cNvPr>
                <p14:cNvContentPartPr/>
                <p14:nvPr/>
              </p14:nvContentPartPr>
              <p14:xfrm>
                <a:off x="2199776" y="3951470"/>
                <a:ext cx="247680" cy="235080"/>
              </p14:xfrm>
            </p:contentPart>
          </mc:Choice>
          <mc:Fallback xmlns="">
            <p:pic>
              <p:nvPicPr>
                <p:cNvPr id="168" name="Ink 167">
                  <a:extLst>
                    <a:ext uri="{FF2B5EF4-FFF2-40B4-BE49-F238E27FC236}">
                      <a16:creationId xmlns:a16="http://schemas.microsoft.com/office/drawing/2014/main" id="{721EE9EB-CF92-550D-F658-792FA676441D}"/>
                    </a:ext>
                  </a:extLst>
                </p:cNvPr>
                <p:cNvPicPr/>
                <p:nvPr/>
              </p:nvPicPr>
              <p:blipFill>
                <a:blip r:embed="rId133"/>
                <a:stretch>
                  <a:fillRect/>
                </a:stretch>
              </p:blipFill>
              <p:spPr>
                <a:xfrm>
                  <a:off x="2191136" y="3942470"/>
                  <a:ext cx="2653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69" name="Ink 168">
                  <a:extLst>
                    <a:ext uri="{FF2B5EF4-FFF2-40B4-BE49-F238E27FC236}">
                      <a16:creationId xmlns:a16="http://schemas.microsoft.com/office/drawing/2014/main" id="{EFD05453-443F-6B25-02EE-DBDACF0F9310}"/>
                    </a:ext>
                  </a:extLst>
                </p14:cNvPr>
                <p14:cNvContentPartPr/>
                <p14:nvPr/>
              </p14:nvContentPartPr>
              <p14:xfrm>
                <a:off x="2492456" y="4031030"/>
                <a:ext cx="89640" cy="158760"/>
              </p14:xfrm>
            </p:contentPart>
          </mc:Choice>
          <mc:Fallback xmlns="">
            <p:pic>
              <p:nvPicPr>
                <p:cNvPr id="169" name="Ink 168">
                  <a:extLst>
                    <a:ext uri="{FF2B5EF4-FFF2-40B4-BE49-F238E27FC236}">
                      <a16:creationId xmlns:a16="http://schemas.microsoft.com/office/drawing/2014/main" id="{EFD05453-443F-6B25-02EE-DBDACF0F9310}"/>
                    </a:ext>
                  </a:extLst>
                </p:cNvPr>
                <p:cNvPicPr/>
                <p:nvPr/>
              </p:nvPicPr>
              <p:blipFill>
                <a:blip r:embed="rId135"/>
                <a:stretch>
                  <a:fillRect/>
                </a:stretch>
              </p:blipFill>
              <p:spPr>
                <a:xfrm>
                  <a:off x="2483456" y="4022030"/>
                  <a:ext cx="1072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70" name="Ink 169">
                  <a:extLst>
                    <a:ext uri="{FF2B5EF4-FFF2-40B4-BE49-F238E27FC236}">
                      <a16:creationId xmlns:a16="http://schemas.microsoft.com/office/drawing/2014/main" id="{A7AE8D1E-0B6A-4B38-0D6E-1F18D83CD4B0}"/>
                    </a:ext>
                  </a:extLst>
                </p14:cNvPr>
                <p14:cNvContentPartPr/>
                <p14:nvPr/>
              </p14:nvContentPartPr>
              <p14:xfrm>
                <a:off x="2798816" y="3984230"/>
                <a:ext cx="114480" cy="149400"/>
              </p14:xfrm>
            </p:contentPart>
          </mc:Choice>
          <mc:Fallback xmlns="">
            <p:pic>
              <p:nvPicPr>
                <p:cNvPr id="170" name="Ink 169">
                  <a:extLst>
                    <a:ext uri="{FF2B5EF4-FFF2-40B4-BE49-F238E27FC236}">
                      <a16:creationId xmlns:a16="http://schemas.microsoft.com/office/drawing/2014/main" id="{A7AE8D1E-0B6A-4B38-0D6E-1F18D83CD4B0}"/>
                    </a:ext>
                  </a:extLst>
                </p:cNvPr>
                <p:cNvPicPr/>
                <p:nvPr/>
              </p:nvPicPr>
              <p:blipFill>
                <a:blip r:embed="rId137"/>
                <a:stretch>
                  <a:fillRect/>
                </a:stretch>
              </p:blipFill>
              <p:spPr>
                <a:xfrm>
                  <a:off x="2789816" y="3975590"/>
                  <a:ext cx="1321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1" name="Ink 170">
                  <a:extLst>
                    <a:ext uri="{FF2B5EF4-FFF2-40B4-BE49-F238E27FC236}">
                      <a16:creationId xmlns:a16="http://schemas.microsoft.com/office/drawing/2014/main" id="{4623BC30-1236-B11D-0F26-1A3A9BEA47A4}"/>
                    </a:ext>
                  </a:extLst>
                </p14:cNvPr>
                <p14:cNvContentPartPr/>
                <p14:nvPr/>
              </p14:nvContentPartPr>
              <p14:xfrm>
                <a:off x="2947136" y="3967670"/>
                <a:ext cx="91080" cy="146160"/>
              </p14:xfrm>
            </p:contentPart>
          </mc:Choice>
          <mc:Fallback xmlns="">
            <p:pic>
              <p:nvPicPr>
                <p:cNvPr id="171" name="Ink 170">
                  <a:extLst>
                    <a:ext uri="{FF2B5EF4-FFF2-40B4-BE49-F238E27FC236}">
                      <a16:creationId xmlns:a16="http://schemas.microsoft.com/office/drawing/2014/main" id="{4623BC30-1236-B11D-0F26-1A3A9BEA47A4}"/>
                    </a:ext>
                  </a:extLst>
                </p:cNvPr>
                <p:cNvPicPr/>
                <p:nvPr/>
              </p:nvPicPr>
              <p:blipFill>
                <a:blip r:embed="rId139"/>
                <a:stretch>
                  <a:fillRect/>
                </a:stretch>
              </p:blipFill>
              <p:spPr>
                <a:xfrm>
                  <a:off x="2938136" y="3958670"/>
                  <a:ext cx="108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72" name="Ink 171">
                  <a:extLst>
                    <a:ext uri="{FF2B5EF4-FFF2-40B4-BE49-F238E27FC236}">
                      <a16:creationId xmlns:a16="http://schemas.microsoft.com/office/drawing/2014/main" id="{636A01F9-6E52-A2C3-918C-B4B486AC4816}"/>
                    </a:ext>
                  </a:extLst>
                </p14:cNvPr>
                <p14:cNvContentPartPr/>
                <p14:nvPr/>
              </p14:nvContentPartPr>
              <p14:xfrm>
                <a:off x="3060536" y="3982430"/>
                <a:ext cx="81000" cy="93960"/>
              </p14:xfrm>
            </p:contentPart>
          </mc:Choice>
          <mc:Fallback xmlns="">
            <p:pic>
              <p:nvPicPr>
                <p:cNvPr id="172" name="Ink 171">
                  <a:extLst>
                    <a:ext uri="{FF2B5EF4-FFF2-40B4-BE49-F238E27FC236}">
                      <a16:creationId xmlns:a16="http://schemas.microsoft.com/office/drawing/2014/main" id="{636A01F9-6E52-A2C3-918C-B4B486AC4816}"/>
                    </a:ext>
                  </a:extLst>
                </p:cNvPr>
                <p:cNvPicPr/>
                <p:nvPr/>
              </p:nvPicPr>
              <p:blipFill>
                <a:blip r:embed="rId141"/>
                <a:stretch>
                  <a:fillRect/>
                </a:stretch>
              </p:blipFill>
              <p:spPr>
                <a:xfrm>
                  <a:off x="3051536" y="3973790"/>
                  <a:ext cx="986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73" name="Ink 172">
                  <a:extLst>
                    <a:ext uri="{FF2B5EF4-FFF2-40B4-BE49-F238E27FC236}">
                      <a16:creationId xmlns:a16="http://schemas.microsoft.com/office/drawing/2014/main" id="{274DC0BB-BD72-CE9F-B986-B2FE20B44613}"/>
                    </a:ext>
                  </a:extLst>
                </p14:cNvPr>
                <p14:cNvContentPartPr/>
                <p14:nvPr/>
              </p14:nvContentPartPr>
              <p14:xfrm>
                <a:off x="3204896" y="3948230"/>
                <a:ext cx="125640" cy="115920"/>
              </p14:xfrm>
            </p:contentPart>
          </mc:Choice>
          <mc:Fallback xmlns="">
            <p:pic>
              <p:nvPicPr>
                <p:cNvPr id="173" name="Ink 172">
                  <a:extLst>
                    <a:ext uri="{FF2B5EF4-FFF2-40B4-BE49-F238E27FC236}">
                      <a16:creationId xmlns:a16="http://schemas.microsoft.com/office/drawing/2014/main" id="{274DC0BB-BD72-CE9F-B986-B2FE20B44613}"/>
                    </a:ext>
                  </a:extLst>
                </p:cNvPr>
                <p:cNvPicPr/>
                <p:nvPr/>
              </p:nvPicPr>
              <p:blipFill>
                <a:blip r:embed="rId143"/>
                <a:stretch>
                  <a:fillRect/>
                </a:stretch>
              </p:blipFill>
              <p:spPr>
                <a:xfrm>
                  <a:off x="3196256" y="3939230"/>
                  <a:ext cx="1432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75" name="Ink 174">
                  <a:extLst>
                    <a:ext uri="{FF2B5EF4-FFF2-40B4-BE49-F238E27FC236}">
                      <a16:creationId xmlns:a16="http://schemas.microsoft.com/office/drawing/2014/main" id="{6E681864-5C86-28B3-77A1-91F959D1CF7E}"/>
                    </a:ext>
                  </a:extLst>
                </p14:cNvPr>
                <p14:cNvContentPartPr/>
                <p14:nvPr/>
              </p14:nvContentPartPr>
              <p14:xfrm>
                <a:off x="536576" y="4543670"/>
                <a:ext cx="157320" cy="194400"/>
              </p14:xfrm>
            </p:contentPart>
          </mc:Choice>
          <mc:Fallback xmlns="">
            <p:pic>
              <p:nvPicPr>
                <p:cNvPr id="175" name="Ink 174">
                  <a:extLst>
                    <a:ext uri="{FF2B5EF4-FFF2-40B4-BE49-F238E27FC236}">
                      <a16:creationId xmlns:a16="http://schemas.microsoft.com/office/drawing/2014/main" id="{6E681864-5C86-28B3-77A1-91F959D1CF7E}"/>
                    </a:ext>
                  </a:extLst>
                </p:cNvPr>
                <p:cNvPicPr/>
                <p:nvPr/>
              </p:nvPicPr>
              <p:blipFill>
                <a:blip r:embed="rId145"/>
                <a:stretch>
                  <a:fillRect/>
                </a:stretch>
              </p:blipFill>
              <p:spPr>
                <a:xfrm>
                  <a:off x="527936" y="4535030"/>
                  <a:ext cx="1749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76" name="Ink 175">
                  <a:extLst>
                    <a:ext uri="{FF2B5EF4-FFF2-40B4-BE49-F238E27FC236}">
                      <a16:creationId xmlns:a16="http://schemas.microsoft.com/office/drawing/2014/main" id="{E95775FB-F671-BDCF-F0FD-18F6EB333D22}"/>
                    </a:ext>
                  </a:extLst>
                </p14:cNvPr>
                <p14:cNvContentPartPr/>
                <p14:nvPr/>
              </p14:nvContentPartPr>
              <p14:xfrm>
                <a:off x="690296" y="4497230"/>
                <a:ext cx="110160" cy="301320"/>
              </p14:xfrm>
            </p:contentPart>
          </mc:Choice>
          <mc:Fallback xmlns="">
            <p:pic>
              <p:nvPicPr>
                <p:cNvPr id="176" name="Ink 175">
                  <a:extLst>
                    <a:ext uri="{FF2B5EF4-FFF2-40B4-BE49-F238E27FC236}">
                      <a16:creationId xmlns:a16="http://schemas.microsoft.com/office/drawing/2014/main" id="{E95775FB-F671-BDCF-F0FD-18F6EB333D22}"/>
                    </a:ext>
                  </a:extLst>
                </p:cNvPr>
                <p:cNvPicPr/>
                <p:nvPr/>
              </p:nvPicPr>
              <p:blipFill>
                <a:blip r:embed="rId147"/>
                <a:stretch>
                  <a:fillRect/>
                </a:stretch>
              </p:blipFill>
              <p:spPr>
                <a:xfrm>
                  <a:off x="681296" y="4488590"/>
                  <a:ext cx="1278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8" name="Ink 177">
                  <a:extLst>
                    <a:ext uri="{FF2B5EF4-FFF2-40B4-BE49-F238E27FC236}">
                      <a16:creationId xmlns:a16="http://schemas.microsoft.com/office/drawing/2014/main" id="{2F5FAFCC-B398-0400-AE0D-505B2F0D1CB5}"/>
                    </a:ext>
                  </a:extLst>
                </p14:cNvPr>
                <p14:cNvContentPartPr/>
                <p14:nvPr/>
              </p14:nvContentPartPr>
              <p14:xfrm>
                <a:off x="921416" y="4490030"/>
                <a:ext cx="255600" cy="206640"/>
              </p14:xfrm>
            </p:contentPart>
          </mc:Choice>
          <mc:Fallback xmlns="">
            <p:pic>
              <p:nvPicPr>
                <p:cNvPr id="178" name="Ink 177">
                  <a:extLst>
                    <a:ext uri="{FF2B5EF4-FFF2-40B4-BE49-F238E27FC236}">
                      <a16:creationId xmlns:a16="http://schemas.microsoft.com/office/drawing/2014/main" id="{2F5FAFCC-B398-0400-AE0D-505B2F0D1CB5}"/>
                    </a:ext>
                  </a:extLst>
                </p:cNvPr>
                <p:cNvPicPr/>
                <p:nvPr/>
              </p:nvPicPr>
              <p:blipFill>
                <a:blip r:embed="rId149"/>
                <a:stretch>
                  <a:fillRect/>
                </a:stretch>
              </p:blipFill>
              <p:spPr>
                <a:xfrm>
                  <a:off x="912416" y="4481030"/>
                  <a:ext cx="273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9" name="Ink 178">
                  <a:extLst>
                    <a:ext uri="{FF2B5EF4-FFF2-40B4-BE49-F238E27FC236}">
                      <a16:creationId xmlns:a16="http://schemas.microsoft.com/office/drawing/2014/main" id="{42786917-519E-6FC1-882D-815835CDBA63}"/>
                    </a:ext>
                  </a:extLst>
                </p14:cNvPr>
                <p14:cNvContentPartPr/>
                <p14:nvPr/>
              </p14:nvContentPartPr>
              <p14:xfrm>
                <a:off x="1277096" y="4451870"/>
                <a:ext cx="273960" cy="241200"/>
              </p14:xfrm>
            </p:contentPart>
          </mc:Choice>
          <mc:Fallback xmlns="">
            <p:pic>
              <p:nvPicPr>
                <p:cNvPr id="179" name="Ink 178">
                  <a:extLst>
                    <a:ext uri="{FF2B5EF4-FFF2-40B4-BE49-F238E27FC236}">
                      <a16:creationId xmlns:a16="http://schemas.microsoft.com/office/drawing/2014/main" id="{42786917-519E-6FC1-882D-815835CDBA63}"/>
                    </a:ext>
                  </a:extLst>
                </p:cNvPr>
                <p:cNvPicPr/>
                <p:nvPr/>
              </p:nvPicPr>
              <p:blipFill>
                <a:blip r:embed="rId151"/>
                <a:stretch>
                  <a:fillRect/>
                </a:stretch>
              </p:blipFill>
              <p:spPr>
                <a:xfrm>
                  <a:off x="1268456" y="4443230"/>
                  <a:ext cx="2916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80" name="Ink 179">
                  <a:extLst>
                    <a:ext uri="{FF2B5EF4-FFF2-40B4-BE49-F238E27FC236}">
                      <a16:creationId xmlns:a16="http://schemas.microsoft.com/office/drawing/2014/main" id="{3C8D5C04-2B38-ABF8-10D4-B93A931721B7}"/>
                    </a:ext>
                  </a:extLst>
                </p14:cNvPr>
                <p14:cNvContentPartPr/>
                <p14:nvPr/>
              </p14:nvContentPartPr>
              <p14:xfrm>
                <a:off x="1593176" y="4440350"/>
                <a:ext cx="209520" cy="222480"/>
              </p14:xfrm>
            </p:contentPart>
          </mc:Choice>
          <mc:Fallback xmlns="">
            <p:pic>
              <p:nvPicPr>
                <p:cNvPr id="180" name="Ink 179">
                  <a:extLst>
                    <a:ext uri="{FF2B5EF4-FFF2-40B4-BE49-F238E27FC236}">
                      <a16:creationId xmlns:a16="http://schemas.microsoft.com/office/drawing/2014/main" id="{3C8D5C04-2B38-ABF8-10D4-B93A931721B7}"/>
                    </a:ext>
                  </a:extLst>
                </p:cNvPr>
                <p:cNvPicPr/>
                <p:nvPr/>
              </p:nvPicPr>
              <p:blipFill>
                <a:blip r:embed="rId153"/>
                <a:stretch>
                  <a:fillRect/>
                </a:stretch>
              </p:blipFill>
              <p:spPr>
                <a:xfrm>
                  <a:off x="1584176" y="4431710"/>
                  <a:ext cx="227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81" name="Ink 180">
                  <a:extLst>
                    <a:ext uri="{FF2B5EF4-FFF2-40B4-BE49-F238E27FC236}">
                      <a16:creationId xmlns:a16="http://schemas.microsoft.com/office/drawing/2014/main" id="{BCA5FFC4-E9EE-1837-6321-EAD80C2678B7}"/>
                    </a:ext>
                  </a:extLst>
                </p14:cNvPr>
                <p14:cNvContentPartPr/>
                <p14:nvPr/>
              </p14:nvContentPartPr>
              <p14:xfrm>
                <a:off x="1982696" y="4442870"/>
                <a:ext cx="229680" cy="257400"/>
              </p14:xfrm>
            </p:contentPart>
          </mc:Choice>
          <mc:Fallback xmlns="">
            <p:pic>
              <p:nvPicPr>
                <p:cNvPr id="181" name="Ink 180">
                  <a:extLst>
                    <a:ext uri="{FF2B5EF4-FFF2-40B4-BE49-F238E27FC236}">
                      <a16:creationId xmlns:a16="http://schemas.microsoft.com/office/drawing/2014/main" id="{BCA5FFC4-E9EE-1837-6321-EAD80C2678B7}"/>
                    </a:ext>
                  </a:extLst>
                </p:cNvPr>
                <p:cNvPicPr/>
                <p:nvPr/>
              </p:nvPicPr>
              <p:blipFill>
                <a:blip r:embed="rId155"/>
                <a:stretch>
                  <a:fillRect/>
                </a:stretch>
              </p:blipFill>
              <p:spPr>
                <a:xfrm>
                  <a:off x="1973696" y="4433870"/>
                  <a:ext cx="2473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82" name="Ink 181">
                  <a:extLst>
                    <a:ext uri="{FF2B5EF4-FFF2-40B4-BE49-F238E27FC236}">
                      <a16:creationId xmlns:a16="http://schemas.microsoft.com/office/drawing/2014/main" id="{AA0CE285-F22C-7DD0-2472-E51F10679E27}"/>
                    </a:ext>
                  </a:extLst>
                </p14:cNvPr>
                <p14:cNvContentPartPr/>
                <p14:nvPr/>
              </p14:nvContentPartPr>
              <p14:xfrm>
                <a:off x="2349536" y="4346390"/>
                <a:ext cx="175320" cy="273240"/>
              </p14:xfrm>
            </p:contentPart>
          </mc:Choice>
          <mc:Fallback xmlns="">
            <p:pic>
              <p:nvPicPr>
                <p:cNvPr id="182" name="Ink 181">
                  <a:extLst>
                    <a:ext uri="{FF2B5EF4-FFF2-40B4-BE49-F238E27FC236}">
                      <a16:creationId xmlns:a16="http://schemas.microsoft.com/office/drawing/2014/main" id="{AA0CE285-F22C-7DD0-2472-E51F10679E27}"/>
                    </a:ext>
                  </a:extLst>
                </p:cNvPr>
                <p:cNvPicPr/>
                <p:nvPr/>
              </p:nvPicPr>
              <p:blipFill>
                <a:blip r:embed="rId157"/>
                <a:stretch>
                  <a:fillRect/>
                </a:stretch>
              </p:blipFill>
              <p:spPr>
                <a:xfrm>
                  <a:off x="2340536" y="4337750"/>
                  <a:ext cx="1929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83" name="Ink 182">
                  <a:extLst>
                    <a:ext uri="{FF2B5EF4-FFF2-40B4-BE49-F238E27FC236}">
                      <a16:creationId xmlns:a16="http://schemas.microsoft.com/office/drawing/2014/main" id="{6DA5EA7F-DF00-6283-B2B4-F5D2F98C548D}"/>
                    </a:ext>
                  </a:extLst>
                </p14:cNvPr>
                <p14:cNvContentPartPr/>
                <p14:nvPr/>
              </p14:nvContentPartPr>
              <p14:xfrm>
                <a:off x="2556896" y="4495430"/>
                <a:ext cx="104760" cy="86760"/>
              </p14:xfrm>
            </p:contentPart>
          </mc:Choice>
          <mc:Fallback xmlns="">
            <p:pic>
              <p:nvPicPr>
                <p:cNvPr id="183" name="Ink 182">
                  <a:extLst>
                    <a:ext uri="{FF2B5EF4-FFF2-40B4-BE49-F238E27FC236}">
                      <a16:creationId xmlns:a16="http://schemas.microsoft.com/office/drawing/2014/main" id="{6DA5EA7F-DF00-6283-B2B4-F5D2F98C548D}"/>
                    </a:ext>
                  </a:extLst>
                </p:cNvPr>
                <p:cNvPicPr/>
                <p:nvPr/>
              </p:nvPicPr>
              <p:blipFill>
                <a:blip r:embed="rId159"/>
                <a:stretch>
                  <a:fillRect/>
                </a:stretch>
              </p:blipFill>
              <p:spPr>
                <a:xfrm>
                  <a:off x="2547896" y="4486790"/>
                  <a:ext cx="1224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84" name="Ink 183">
                  <a:extLst>
                    <a:ext uri="{FF2B5EF4-FFF2-40B4-BE49-F238E27FC236}">
                      <a16:creationId xmlns:a16="http://schemas.microsoft.com/office/drawing/2014/main" id="{DBCCAAF0-F4DD-E933-533D-995C53F7F953}"/>
                    </a:ext>
                  </a:extLst>
                </p14:cNvPr>
                <p14:cNvContentPartPr/>
                <p14:nvPr/>
              </p14:nvContentPartPr>
              <p14:xfrm>
                <a:off x="2723576" y="4480670"/>
                <a:ext cx="95400" cy="70560"/>
              </p14:xfrm>
            </p:contentPart>
          </mc:Choice>
          <mc:Fallback xmlns="">
            <p:pic>
              <p:nvPicPr>
                <p:cNvPr id="184" name="Ink 183">
                  <a:extLst>
                    <a:ext uri="{FF2B5EF4-FFF2-40B4-BE49-F238E27FC236}">
                      <a16:creationId xmlns:a16="http://schemas.microsoft.com/office/drawing/2014/main" id="{DBCCAAF0-F4DD-E933-533D-995C53F7F953}"/>
                    </a:ext>
                  </a:extLst>
                </p:cNvPr>
                <p:cNvPicPr/>
                <p:nvPr/>
              </p:nvPicPr>
              <p:blipFill>
                <a:blip r:embed="rId161"/>
                <a:stretch>
                  <a:fillRect/>
                </a:stretch>
              </p:blipFill>
              <p:spPr>
                <a:xfrm>
                  <a:off x="2714936" y="4472030"/>
                  <a:ext cx="1130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85" name="Ink 184">
                  <a:extLst>
                    <a:ext uri="{FF2B5EF4-FFF2-40B4-BE49-F238E27FC236}">
                      <a16:creationId xmlns:a16="http://schemas.microsoft.com/office/drawing/2014/main" id="{DB811BC3-A4DA-6868-E03D-190793B6E76E}"/>
                    </a:ext>
                  </a:extLst>
                </p14:cNvPr>
                <p14:cNvContentPartPr/>
                <p14:nvPr/>
              </p14:nvContentPartPr>
              <p14:xfrm>
                <a:off x="2845616" y="4398590"/>
                <a:ext cx="46800" cy="165240"/>
              </p14:xfrm>
            </p:contentPart>
          </mc:Choice>
          <mc:Fallback xmlns="">
            <p:pic>
              <p:nvPicPr>
                <p:cNvPr id="185" name="Ink 184">
                  <a:extLst>
                    <a:ext uri="{FF2B5EF4-FFF2-40B4-BE49-F238E27FC236}">
                      <a16:creationId xmlns:a16="http://schemas.microsoft.com/office/drawing/2014/main" id="{DB811BC3-A4DA-6868-E03D-190793B6E76E}"/>
                    </a:ext>
                  </a:extLst>
                </p:cNvPr>
                <p:cNvPicPr/>
                <p:nvPr/>
              </p:nvPicPr>
              <p:blipFill>
                <a:blip r:embed="rId163"/>
                <a:stretch>
                  <a:fillRect/>
                </a:stretch>
              </p:blipFill>
              <p:spPr>
                <a:xfrm>
                  <a:off x="2836976" y="4389590"/>
                  <a:ext cx="64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6" name="Ink 185">
                  <a:extLst>
                    <a:ext uri="{FF2B5EF4-FFF2-40B4-BE49-F238E27FC236}">
                      <a16:creationId xmlns:a16="http://schemas.microsoft.com/office/drawing/2014/main" id="{51725522-CA11-82C2-0095-5CBA2378C02D}"/>
                    </a:ext>
                  </a:extLst>
                </p14:cNvPr>
                <p14:cNvContentPartPr/>
                <p14:nvPr/>
              </p14:nvContentPartPr>
              <p14:xfrm>
                <a:off x="2834816" y="4406150"/>
                <a:ext cx="110160" cy="164160"/>
              </p14:xfrm>
            </p:contentPart>
          </mc:Choice>
          <mc:Fallback xmlns="">
            <p:pic>
              <p:nvPicPr>
                <p:cNvPr id="186" name="Ink 185">
                  <a:extLst>
                    <a:ext uri="{FF2B5EF4-FFF2-40B4-BE49-F238E27FC236}">
                      <a16:creationId xmlns:a16="http://schemas.microsoft.com/office/drawing/2014/main" id="{51725522-CA11-82C2-0095-5CBA2378C02D}"/>
                    </a:ext>
                  </a:extLst>
                </p:cNvPr>
                <p:cNvPicPr/>
                <p:nvPr/>
              </p:nvPicPr>
              <p:blipFill>
                <a:blip r:embed="rId165"/>
                <a:stretch>
                  <a:fillRect/>
                </a:stretch>
              </p:blipFill>
              <p:spPr>
                <a:xfrm>
                  <a:off x="2826176" y="4397510"/>
                  <a:ext cx="1278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7" name="Ink 186">
                  <a:extLst>
                    <a:ext uri="{FF2B5EF4-FFF2-40B4-BE49-F238E27FC236}">
                      <a16:creationId xmlns:a16="http://schemas.microsoft.com/office/drawing/2014/main" id="{E8F1143F-7B52-2177-C41D-A40328BFFEB0}"/>
                    </a:ext>
                  </a:extLst>
                </p14:cNvPr>
                <p14:cNvContentPartPr/>
                <p14:nvPr/>
              </p14:nvContentPartPr>
              <p14:xfrm>
                <a:off x="2957576" y="4450430"/>
                <a:ext cx="155880" cy="105840"/>
              </p14:xfrm>
            </p:contentPart>
          </mc:Choice>
          <mc:Fallback xmlns="">
            <p:pic>
              <p:nvPicPr>
                <p:cNvPr id="187" name="Ink 186">
                  <a:extLst>
                    <a:ext uri="{FF2B5EF4-FFF2-40B4-BE49-F238E27FC236}">
                      <a16:creationId xmlns:a16="http://schemas.microsoft.com/office/drawing/2014/main" id="{E8F1143F-7B52-2177-C41D-A40328BFFEB0}"/>
                    </a:ext>
                  </a:extLst>
                </p:cNvPr>
                <p:cNvPicPr/>
                <p:nvPr/>
              </p:nvPicPr>
              <p:blipFill>
                <a:blip r:embed="rId167"/>
                <a:stretch>
                  <a:fillRect/>
                </a:stretch>
              </p:blipFill>
              <p:spPr>
                <a:xfrm>
                  <a:off x="2948936" y="4441790"/>
                  <a:ext cx="1735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8" name="Ink 187">
                  <a:extLst>
                    <a:ext uri="{FF2B5EF4-FFF2-40B4-BE49-F238E27FC236}">
                      <a16:creationId xmlns:a16="http://schemas.microsoft.com/office/drawing/2014/main" id="{E70E882B-E899-8A7D-8CF4-89CA4EB953AA}"/>
                    </a:ext>
                  </a:extLst>
                </p14:cNvPr>
                <p14:cNvContentPartPr/>
                <p14:nvPr/>
              </p14:nvContentPartPr>
              <p14:xfrm>
                <a:off x="1230656" y="4798910"/>
                <a:ext cx="179640" cy="251280"/>
              </p14:xfrm>
            </p:contentPart>
          </mc:Choice>
          <mc:Fallback xmlns="">
            <p:pic>
              <p:nvPicPr>
                <p:cNvPr id="188" name="Ink 187">
                  <a:extLst>
                    <a:ext uri="{FF2B5EF4-FFF2-40B4-BE49-F238E27FC236}">
                      <a16:creationId xmlns:a16="http://schemas.microsoft.com/office/drawing/2014/main" id="{E70E882B-E899-8A7D-8CF4-89CA4EB953AA}"/>
                    </a:ext>
                  </a:extLst>
                </p:cNvPr>
                <p:cNvPicPr/>
                <p:nvPr/>
              </p:nvPicPr>
              <p:blipFill>
                <a:blip r:embed="rId169"/>
                <a:stretch>
                  <a:fillRect/>
                </a:stretch>
              </p:blipFill>
              <p:spPr>
                <a:xfrm>
                  <a:off x="1221656" y="4790270"/>
                  <a:ext cx="1972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89" name="Ink 188">
                  <a:extLst>
                    <a:ext uri="{FF2B5EF4-FFF2-40B4-BE49-F238E27FC236}">
                      <a16:creationId xmlns:a16="http://schemas.microsoft.com/office/drawing/2014/main" id="{84CCEB10-166D-DF68-ACBE-C87E0FCDC9B6}"/>
                    </a:ext>
                  </a:extLst>
                </p14:cNvPr>
                <p14:cNvContentPartPr/>
                <p14:nvPr/>
              </p14:nvContentPartPr>
              <p14:xfrm>
                <a:off x="1472576" y="4878110"/>
                <a:ext cx="203760" cy="133200"/>
              </p14:xfrm>
            </p:contentPart>
          </mc:Choice>
          <mc:Fallback xmlns="">
            <p:pic>
              <p:nvPicPr>
                <p:cNvPr id="189" name="Ink 188">
                  <a:extLst>
                    <a:ext uri="{FF2B5EF4-FFF2-40B4-BE49-F238E27FC236}">
                      <a16:creationId xmlns:a16="http://schemas.microsoft.com/office/drawing/2014/main" id="{84CCEB10-166D-DF68-ACBE-C87E0FCDC9B6}"/>
                    </a:ext>
                  </a:extLst>
                </p:cNvPr>
                <p:cNvPicPr/>
                <p:nvPr/>
              </p:nvPicPr>
              <p:blipFill>
                <a:blip r:embed="rId171"/>
                <a:stretch>
                  <a:fillRect/>
                </a:stretch>
              </p:blipFill>
              <p:spPr>
                <a:xfrm>
                  <a:off x="1463576" y="4869470"/>
                  <a:ext cx="221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0" name="Ink 189">
                  <a:extLst>
                    <a:ext uri="{FF2B5EF4-FFF2-40B4-BE49-F238E27FC236}">
                      <a16:creationId xmlns:a16="http://schemas.microsoft.com/office/drawing/2014/main" id="{BE679217-310D-AF21-5B6B-9588FD5FC8C1}"/>
                    </a:ext>
                  </a:extLst>
                </p14:cNvPr>
                <p14:cNvContentPartPr/>
                <p14:nvPr/>
              </p14:nvContentPartPr>
              <p14:xfrm>
                <a:off x="1755176" y="4870190"/>
                <a:ext cx="106560" cy="141120"/>
              </p14:xfrm>
            </p:contentPart>
          </mc:Choice>
          <mc:Fallback xmlns="">
            <p:pic>
              <p:nvPicPr>
                <p:cNvPr id="190" name="Ink 189">
                  <a:extLst>
                    <a:ext uri="{FF2B5EF4-FFF2-40B4-BE49-F238E27FC236}">
                      <a16:creationId xmlns:a16="http://schemas.microsoft.com/office/drawing/2014/main" id="{BE679217-310D-AF21-5B6B-9588FD5FC8C1}"/>
                    </a:ext>
                  </a:extLst>
                </p:cNvPr>
                <p:cNvPicPr/>
                <p:nvPr/>
              </p:nvPicPr>
              <p:blipFill>
                <a:blip r:embed="rId173"/>
                <a:stretch>
                  <a:fillRect/>
                </a:stretch>
              </p:blipFill>
              <p:spPr>
                <a:xfrm>
                  <a:off x="1746536" y="4861190"/>
                  <a:ext cx="124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1" name="Ink 190">
                  <a:extLst>
                    <a:ext uri="{FF2B5EF4-FFF2-40B4-BE49-F238E27FC236}">
                      <a16:creationId xmlns:a16="http://schemas.microsoft.com/office/drawing/2014/main" id="{FB0CD91F-F452-209C-0519-FBD73BFCE8B9}"/>
                    </a:ext>
                  </a:extLst>
                </p14:cNvPr>
                <p14:cNvContentPartPr/>
                <p14:nvPr/>
              </p14:nvContentPartPr>
              <p14:xfrm>
                <a:off x="1947776" y="4753190"/>
                <a:ext cx="138600" cy="219240"/>
              </p14:xfrm>
            </p:contentPart>
          </mc:Choice>
          <mc:Fallback xmlns="">
            <p:pic>
              <p:nvPicPr>
                <p:cNvPr id="191" name="Ink 190">
                  <a:extLst>
                    <a:ext uri="{FF2B5EF4-FFF2-40B4-BE49-F238E27FC236}">
                      <a16:creationId xmlns:a16="http://schemas.microsoft.com/office/drawing/2014/main" id="{FB0CD91F-F452-209C-0519-FBD73BFCE8B9}"/>
                    </a:ext>
                  </a:extLst>
                </p:cNvPr>
                <p:cNvPicPr/>
                <p:nvPr/>
              </p:nvPicPr>
              <p:blipFill>
                <a:blip r:embed="rId175"/>
                <a:stretch>
                  <a:fillRect/>
                </a:stretch>
              </p:blipFill>
              <p:spPr>
                <a:xfrm>
                  <a:off x="1938776" y="4744550"/>
                  <a:ext cx="1562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92" name="Ink 191">
                  <a:extLst>
                    <a:ext uri="{FF2B5EF4-FFF2-40B4-BE49-F238E27FC236}">
                      <a16:creationId xmlns:a16="http://schemas.microsoft.com/office/drawing/2014/main" id="{DEDFC418-B651-4C18-6353-A4666D1064A6}"/>
                    </a:ext>
                  </a:extLst>
                </p14:cNvPr>
                <p14:cNvContentPartPr/>
                <p14:nvPr/>
              </p14:nvContentPartPr>
              <p14:xfrm>
                <a:off x="2257016" y="4829870"/>
                <a:ext cx="348120" cy="145440"/>
              </p14:xfrm>
            </p:contentPart>
          </mc:Choice>
          <mc:Fallback xmlns="">
            <p:pic>
              <p:nvPicPr>
                <p:cNvPr id="192" name="Ink 191">
                  <a:extLst>
                    <a:ext uri="{FF2B5EF4-FFF2-40B4-BE49-F238E27FC236}">
                      <a16:creationId xmlns:a16="http://schemas.microsoft.com/office/drawing/2014/main" id="{DEDFC418-B651-4C18-6353-A4666D1064A6}"/>
                    </a:ext>
                  </a:extLst>
                </p:cNvPr>
                <p:cNvPicPr/>
                <p:nvPr/>
              </p:nvPicPr>
              <p:blipFill>
                <a:blip r:embed="rId177"/>
                <a:stretch>
                  <a:fillRect/>
                </a:stretch>
              </p:blipFill>
              <p:spPr>
                <a:xfrm>
                  <a:off x="2248376" y="4820870"/>
                  <a:ext cx="3657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93" name="Ink 192">
                  <a:extLst>
                    <a:ext uri="{FF2B5EF4-FFF2-40B4-BE49-F238E27FC236}">
                      <a16:creationId xmlns:a16="http://schemas.microsoft.com/office/drawing/2014/main" id="{2B9CA9B8-F214-F235-F257-B9723A55C171}"/>
                    </a:ext>
                  </a:extLst>
                </p14:cNvPr>
                <p14:cNvContentPartPr/>
                <p14:nvPr/>
              </p14:nvContentPartPr>
              <p14:xfrm>
                <a:off x="1430096" y="5190590"/>
                <a:ext cx="139680" cy="184680"/>
              </p14:xfrm>
            </p:contentPart>
          </mc:Choice>
          <mc:Fallback xmlns="">
            <p:pic>
              <p:nvPicPr>
                <p:cNvPr id="193" name="Ink 192">
                  <a:extLst>
                    <a:ext uri="{FF2B5EF4-FFF2-40B4-BE49-F238E27FC236}">
                      <a16:creationId xmlns:a16="http://schemas.microsoft.com/office/drawing/2014/main" id="{2B9CA9B8-F214-F235-F257-B9723A55C171}"/>
                    </a:ext>
                  </a:extLst>
                </p:cNvPr>
                <p:cNvPicPr/>
                <p:nvPr/>
              </p:nvPicPr>
              <p:blipFill>
                <a:blip r:embed="rId179"/>
                <a:stretch>
                  <a:fillRect/>
                </a:stretch>
              </p:blipFill>
              <p:spPr>
                <a:xfrm>
                  <a:off x="1421456" y="5181590"/>
                  <a:ext cx="1573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94" name="Ink 193">
                  <a:extLst>
                    <a:ext uri="{FF2B5EF4-FFF2-40B4-BE49-F238E27FC236}">
                      <a16:creationId xmlns:a16="http://schemas.microsoft.com/office/drawing/2014/main" id="{B46A871F-A04D-D45D-B379-99DB1A1A7EA2}"/>
                    </a:ext>
                  </a:extLst>
                </p14:cNvPr>
                <p14:cNvContentPartPr/>
                <p14:nvPr/>
              </p14:nvContentPartPr>
              <p14:xfrm>
                <a:off x="1627376" y="5218310"/>
                <a:ext cx="196920" cy="99000"/>
              </p14:xfrm>
            </p:contentPart>
          </mc:Choice>
          <mc:Fallback xmlns="">
            <p:pic>
              <p:nvPicPr>
                <p:cNvPr id="194" name="Ink 193">
                  <a:extLst>
                    <a:ext uri="{FF2B5EF4-FFF2-40B4-BE49-F238E27FC236}">
                      <a16:creationId xmlns:a16="http://schemas.microsoft.com/office/drawing/2014/main" id="{B46A871F-A04D-D45D-B379-99DB1A1A7EA2}"/>
                    </a:ext>
                  </a:extLst>
                </p:cNvPr>
                <p:cNvPicPr/>
                <p:nvPr/>
              </p:nvPicPr>
              <p:blipFill>
                <a:blip r:embed="rId181"/>
                <a:stretch>
                  <a:fillRect/>
                </a:stretch>
              </p:blipFill>
              <p:spPr>
                <a:xfrm>
                  <a:off x="1618376" y="5209670"/>
                  <a:ext cx="2145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5" name="Ink 194">
                  <a:extLst>
                    <a:ext uri="{FF2B5EF4-FFF2-40B4-BE49-F238E27FC236}">
                      <a16:creationId xmlns:a16="http://schemas.microsoft.com/office/drawing/2014/main" id="{3DB56EC9-DCFE-560E-B0DE-C4959D25D986}"/>
                    </a:ext>
                  </a:extLst>
                </p14:cNvPr>
                <p14:cNvContentPartPr/>
                <p14:nvPr/>
              </p14:nvContentPartPr>
              <p14:xfrm>
                <a:off x="1844096" y="5147390"/>
                <a:ext cx="340560" cy="150480"/>
              </p14:xfrm>
            </p:contentPart>
          </mc:Choice>
          <mc:Fallback xmlns="">
            <p:pic>
              <p:nvPicPr>
                <p:cNvPr id="195" name="Ink 194">
                  <a:extLst>
                    <a:ext uri="{FF2B5EF4-FFF2-40B4-BE49-F238E27FC236}">
                      <a16:creationId xmlns:a16="http://schemas.microsoft.com/office/drawing/2014/main" id="{3DB56EC9-DCFE-560E-B0DE-C4959D25D986}"/>
                    </a:ext>
                  </a:extLst>
                </p:cNvPr>
                <p:cNvPicPr/>
                <p:nvPr/>
              </p:nvPicPr>
              <p:blipFill>
                <a:blip r:embed="rId183"/>
                <a:stretch>
                  <a:fillRect/>
                </a:stretch>
              </p:blipFill>
              <p:spPr>
                <a:xfrm>
                  <a:off x="1835096" y="5138390"/>
                  <a:ext cx="3582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6" name="Ink 195">
                  <a:extLst>
                    <a:ext uri="{FF2B5EF4-FFF2-40B4-BE49-F238E27FC236}">
                      <a16:creationId xmlns:a16="http://schemas.microsoft.com/office/drawing/2014/main" id="{B584C343-7A52-B8E2-74CB-D7BEB8D5667A}"/>
                    </a:ext>
                  </a:extLst>
                </p14:cNvPr>
                <p14:cNvContentPartPr/>
                <p14:nvPr/>
              </p14:nvContentPartPr>
              <p14:xfrm>
                <a:off x="2295176" y="5262590"/>
                <a:ext cx="3960" cy="1800"/>
              </p14:xfrm>
            </p:contentPart>
          </mc:Choice>
          <mc:Fallback xmlns="">
            <p:pic>
              <p:nvPicPr>
                <p:cNvPr id="196" name="Ink 195">
                  <a:extLst>
                    <a:ext uri="{FF2B5EF4-FFF2-40B4-BE49-F238E27FC236}">
                      <a16:creationId xmlns:a16="http://schemas.microsoft.com/office/drawing/2014/main" id="{B584C343-7A52-B8E2-74CB-D7BEB8D5667A}"/>
                    </a:ext>
                  </a:extLst>
                </p:cNvPr>
                <p:cNvPicPr/>
                <p:nvPr/>
              </p:nvPicPr>
              <p:blipFill>
                <a:blip r:embed="rId185"/>
                <a:stretch>
                  <a:fillRect/>
                </a:stretch>
              </p:blipFill>
              <p:spPr>
                <a:xfrm>
                  <a:off x="2286176" y="5253590"/>
                  <a:ext cx="216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97" name="Ink 196">
                  <a:extLst>
                    <a:ext uri="{FF2B5EF4-FFF2-40B4-BE49-F238E27FC236}">
                      <a16:creationId xmlns:a16="http://schemas.microsoft.com/office/drawing/2014/main" id="{D3EE6D87-42B3-DF1B-8FD4-6DD27F58D6AC}"/>
                    </a:ext>
                  </a:extLst>
                </p14:cNvPr>
                <p14:cNvContentPartPr/>
                <p14:nvPr/>
              </p14:nvContentPartPr>
              <p14:xfrm>
                <a:off x="2359976" y="5119670"/>
                <a:ext cx="146160" cy="262800"/>
              </p14:xfrm>
            </p:contentPart>
          </mc:Choice>
          <mc:Fallback xmlns="">
            <p:pic>
              <p:nvPicPr>
                <p:cNvPr id="197" name="Ink 196">
                  <a:extLst>
                    <a:ext uri="{FF2B5EF4-FFF2-40B4-BE49-F238E27FC236}">
                      <a16:creationId xmlns:a16="http://schemas.microsoft.com/office/drawing/2014/main" id="{D3EE6D87-42B3-DF1B-8FD4-6DD27F58D6AC}"/>
                    </a:ext>
                  </a:extLst>
                </p:cNvPr>
                <p:cNvPicPr/>
                <p:nvPr/>
              </p:nvPicPr>
              <p:blipFill>
                <a:blip r:embed="rId187"/>
                <a:stretch>
                  <a:fillRect/>
                </a:stretch>
              </p:blipFill>
              <p:spPr>
                <a:xfrm>
                  <a:off x="2351336" y="5110670"/>
                  <a:ext cx="1638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98" name="Ink 197">
                  <a:extLst>
                    <a:ext uri="{FF2B5EF4-FFF2-40B4-BE49-F238E27FC236}">
                      <a16:creationId xmlns:a16="http://schemas.microsoft.com/office/drawing/2014/main" id="{101BFB5C-126A-E66A-3C7A-A08678330FC3}"/>
                    </a:ext>
                  </a:extLst>
                </p14:cNvPr>
                <p14:cNvContentPartPr/>
                <p14:nvPr/>
              </p14:nvContentPartPr>
              <p14:xfrm>
                <a:off x="2537456" y="5100950"/>
                <a:ext cx="362880" cy="140400"/>
              </p14:xfrm>
            </p:contentPart>
          </mc:Choice>
          <mc:Fallback xmlns="">
            <p:pic>
              <p:nvPicPr>
                <p:cNvPr id="198" name="Ink 197">
                  <a:extLst>
                    <a:ext uri="{FF2B5EF4-FFF2-40B4-BE49-F238E27FC236}">
                      <a16:creationId xmlns:a16="http://schemas.microsoft.com/office/drawing/2014/main" id="{101BFB5C-126A-E66A-3C7A-A08678330FC3}"/>
                    </a:ext>
                  </a:extLst>
                </p:cNvPr>
                <p:cNvPicPr/>
                <p:nvPr/>
              </p:nvPicPr>
              <p:blipFill>
                <a:blip r:embed="rId189"/>
                <a:stretch>
                  <a:fillRect/>
                </a:stretch>
              </p:blipFill>
              <p:spPr>
                <a:xfrm>
                  <a:off x="2528816" y="5091950"/>
                  <a:ext cx="380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99" name="Ink 198">
                  <a:extLst>
                    <a:ext uri="{FF2B5EF4-FFF2-40B4-BE49-F238E27FC236}">
                      <a16:creationId xmlns:a16="http://schemas.microsoft.com/office/drawing/2014/main" id="{60257E43-FE33-26E8-AE6F-0CD03A64471C}"/>
                    </a:ext>
                  </a:extLst>
                </p14:cNvPr>
                <p14:cNvContentPartPr/>
                <p14:nvPr/>
              </p14:nvContentPartPr>
              <p14:xfrm>
                <a:off x="1445216" y="5549510"/>
                <a:ext cx="363960" cy="173160"/>
              </p14:xfrm>
            </p:contentPart>
          </mc:Choice>
          <mc:Fallback xmlns="">
            <p:pic>
              <p:nvPicPr>
                <p:cNvPr id="199" name="Ink 198">
                  <a:extLst>
                    <a:ext uri="{FF2B5EF4-FFF2-40B4-BE49-F238E27FC236}">
                      <a16:creationId xmlns:a16="http://schemas.microsoft.com/office/drawing/2014/main" id="{60257E43-FE33-26E8-AE6F-0CD03A64471C}"/>
                    </a:ext>
                  </a:extLst>
                </p:cNvPr>
                <p:cNvPicPr/>
                <p:nvPr/>
              </p:nvPicPr>
              <p:blipFill>
                <a:blip r:embed="rId191"/>
                <a:stretch>
                  <a:fillRect/>
                </a:stretch>
              </p:blipFill>
              <p:spPr>
                <a:xfrm>
                  <a:off x="1436576" y="5540510"/>
                  <a:ext cx="3816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00" name="Ink 199">
                  <a:extLst>
                    <a:ext uri="{FF2B5EF4-FFF2-40B4-BE49-F238E27FC236}">
                      <a16:creationId xmlns:a16="http://schemas.microsoft.com/office/drawing/2014/main" id="{5FF5C3B8-DF10-D739-A5FF-87114319AD6F}"/>
                    </a:ext>
                  </a:extLst>
                </p14:cNvPr>
                <p14:cNvContentPartPr/>
                <p14:nvPr/>
              </p14:nvContentPartPr>
              <p14:xfrm>
                <a:off x="1865696" y="5538710"/>
                <a:ext cx="178200" cy="154080"/>
              </p14:xfrm>
            </p:contentPart>
          </mc:Choice>
          <mc:Fallback xmlns="">
            <p:pic>
              <p:nvPicPr>
                <p:cNvPr id="200" name="Ink 199">
                  <a:extLst>
                    <a:ext uri="{FF2B5EF4-FFF2-40B4-BE49-F238E27FC236}">
                      <a16:creationId xmlns:a16="http://schemas.microsoft.com/office/drawing/2014/main" id="{5FF5C3B8-DF10-D739-A5FF-87114319AD6F}"/>
                    </a:ext>
                  </a:extLst>
                </p:cNvPr>
                <p:cNvPicPr/>
                <p:nvPr/>
              </p:nvPicPr>
              <p:blipFill>
                <a:blip r:embed="rId193"/>
                <a:stretch>
                  <a:fillRect/>
                </a:stretch>
              </p:blipFill>
              <p:spPr>
                <a:xfrm>
                  <a:off x="1857056" y="5529710"/>
                  <a:ext cx="1958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01" name="Ink 200">
                  <a:extLst>
                    <a:ext uri="{FF2B5EF4-FFF2-40B4-BE49-F238E27FC236}">
                      <a16:creationId xmlns:a16="http://schemas.microsoft.com/office/drawing/2014/main" id="{F6DC4E40-5887-A98F-2CB4-3D1AAC9DCF51}"/>
                    </a:ext>
                  </a:extLst>
                </p14:cNvPr>
                <p14:cNvContentPartPr/>
                <p14:nvPr/>
              </p14:nvContentPartPr>
              <p14:xfrm>
                <a:off x="2182856" y="5524310"/>
                <a:ext cx="351720" cy="147960"/>
              </p14:xfrm>
            </p:contentPart>
          </mc:Choice>
          <mc:Fallback xmlns="">
            <p:pic>
              <p:nvPicPr>
                <p:cNvPr id="201" name="Ink 200">
                  <a:extLst>
                    <a:ext uri="{FF2B5EF4-FFF2-40B4-BE49-F238E27FC236}">
                      <a16:creationId xmlns:a16="http://schemas.microsoft.com/office/drawing/2014/main" id="{F6DC4E40-5887-A98F-2CB4-3D1AAC9DCF51}"/>
                    </a:ext>
                  </a:extLst>
                </p:cNvPr>
                <p:cNvPicPr/>
                <p:nvPr/>
              </p:nvPicPr>
              <p:blipFill>
                <a:blip r:embed="rId195"/>
                <a:stretch>
                  <a:fillRect/>
                </a:stretch>
              </p:blipFill>
              <p:spPr>
                <a:xfrm>
                  <a:off x="2174216" y="5515310"/>
                  <a:ext cx="3693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02" name="Ink 201">
                  <a:extLst>
                    <a:ext uri="{FF2B5EF4-FFF2-40B4-BE49-F238E27FC236}">
                      <a16:creationId xmlns:a16="http://schemas.microsoft.com/office/drawing/2014/main" id="{60F934CD-A37D-0CFD-6C61-D6D529202E3E}"/>
                    </a:ext>
                  </a:extLst>
                </p14:cNvPr>
                <p14:cNvContentPartPr/>
                <p14:nvPr/>
              </p14:nvContentPartPr>
              <p14:xfrm>
                <a:off x="2565176" y="5464550"/>
                <a:ext cx="189720" cy="156240"/>
              </p14:xfrm>
            </p:contentPart>
          </mc:Choice>
          <mc:Fallback xmlns="">
            <p:pic>
              <p:nvPicPr>
                <p:cNvPr id="202" name="Ink 201">
                  <a:extLst>
                    <a:ext uri="{FF2B5EF4-FFF2-40B4-BE49-F238E27FC236}">
                      <a16:creationId xmlns:a16="http://schemas.microsoft.com/office/drawing/2014/main" id="{60F934CD-A37D-0CFD-6C61-D6D529202E3E}"/>
                    </a:ext>
                  </a:extLst>
                </p:cNvPr>
                <p:cNvPicPr/>
                <p:nvPr/>
              </p:nvPicPr>
              <p:blipFill>
                <a:blip r:embed="rId197"/>
                <a:stretch>
                  <a:fillRect/>
                </a:stretch>
              </p:blipFill>
              <p:spPr>
                <a:xfrm>
                  <a:off x="2556176" y="5455910"/>
                  <a:ext cx="2073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3" name="Ink 202">
                  <a:extLst>
                    <a:ext uri="{FF2B5EF4-FFF2-40B4-BE49-F238E27FC236}">
                      <a16:creationId xmlns:a16="http://schemas.microsoft.com/office/drawing/2014/main" id="{266EAC6E-F976-C4C5-966F-C7CF583EAAF1}"/>
                    </a:ext>
                  </a:extLst>
                </p14:cNvPr>
                <p14:cNvContentPartPr/>
                <p14:nvPr/>
              </p14:nvContentPartPr>
              <p14:xfrm>
                <a:off x="2500376" y="5738150"/>
                <a:ext cx="99360" cy="189000"/>
              </p14:xfrm>
            </p:contentPart>
          </mc:Choice>
          <mc:Fallback xmlns="">
            <p:pic>
              <p:nvPicPr>
                <p:cNvPr id="203" name="Ink 202">
                  <a:extLst>
                    <a:ext uri="{FF2B5EF4-FFF2-40B4-BE49-F238E27FC236}">
                      <a16:creationId xmlns:a16="http://schemas.microsoft.com/office/drawing/2014/main" id="{266EAC6E-F976-C4C5-966F-C7CF583EAAF1}"/>
                    </a:ext>
                  </a:extLst>
                </p:cNvPr>
                <p:cNvPicPr/>
                <p:nvPr/>
              </p:nvPicPr>
              <p:blipFill>
                <a:blip r:embed="rId199"/>
                <a:stretch>
                  <a:fillRect/>
                </a:stretch>
              </p:blipFill>
              <p:spPr>
                <a:xfrm>
                  <a:off x="2491736" y="5729150"/>
                  <a:ext cx="1170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4" name="Ink 203">
                  <a:extLst>
                    <a:ext uri="{FF2B5EF4-FFF2-40B4-BE49-F238E27FC236}">
                      <a16:creationId xmlns:a16="http://schemas.microsoft.com/office/drawing/2014/main" id="{05215D64-1009-96C3-3F64-7E13555B8F0D}"/>
                    </a:ext>
                  </a:extLst>
                </p14:cNvPr>
                <p14:cNvContentPartPr/>
                <p14:nvPr/>
              </p14:nvContentPartPr>
              <p14:xfrm>
                <a:off x="2672456" y="5768030"/>
                <a:ext cx="237600" cy="252720"/>
              </p14:xfrm>
            </p:contentPart>
          </mc:Choice>
          <mc:Fallback xmlns="">
            <p:pic>
              <p:nvPicPr>
                <p:cNvPr id="204" name="Ink 203">
                  <a:extLst>
                    <a:ext uri="{FF2B5EF4-FFF2-40B4-BE49-F238E27FC236}">
                      <a16:creationId xmlns:a16="http://schemas.microsoft.com/office/drawing/2014/main" id="{05215D64-1009-96C3-3F64-7E13555B8F0D}"/>
                    </a:ext>
                  </a:extLst>
                </p:cNvPr>
                <p:cNvPicPr/>
                <p:nvPr/>
              </p:nvPicPr>
              <p:blipFill>
                <a:blip r:embed="rId201"/>
                <a:stretch>
                  <a:fillRect/>
                </a:stretch>
              </p:blipFill>
              <p:spPr>
                <a:xfrm>
                  <a:off x="2663456" y="5759030"/>
                  <a:ext cx="2552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05" name="Ink 204">
                  <a:extLst>
                    <a:ext uri="{FF2B5EF4-FFF2-40B4-BE49-F238E27FC236}">
                      <a16:creationId xmlns:a16="http://schemas.microsoft.com/office/drawing/2014/main" id="{79D6958D-3221-A3E2-1CF0-B21858DD6A20}"/>
                    </a:ext>
                  </a:extLst>
                </p14:cNvPr>
                <p14:cNvContentPartPr/>
                <p14:nvPr/>
              </p14:nvContentPartPr>
              <p14:xfrm>
                <a:off x="2939216" y="5715470"/>
                <a:ext cx="38160" cy="161640"/>
              </p14:xfrm>
            </p:contentPart>
          </mc:Choice>
          <mc:Fallback xmlns="">
            <p:pic>
              <p:nvPicPr>
                <p:cNvPr id="205" name="Ink 204">
                  <a:extLst>
                    <a:ext uri="{FF2B5EF4-FFF2-40B4-BE49-F238E27FC236}">
                      <a16:creationId xmlns:a16="http://schemas.microsoft.com/office/drawing/2014/main" id="{79D6958D-3221-A3E2-1CF0-B21858DD6A20}"/>
                    </a:ext>
                  </a:extLst>
                </p:cNvPr>
                <p:cNvPicPr/>
                <p:nvPr/>
              </p:nvPicPr>
              <p:blipFill>
                <a:blip r:embed="rId203"/>
                <a:stretch>
                  <a:fillRect/>
                </a:stretch>
              </p:blipFill>
              <p:spPr>
                <a:xfrm>
                  <a:off x="2930216" y="5706830"/>
                  <a:ext cx="55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06" name="Ink 205">
                  <a:extLst>
                    <a:ext uri="{FF2B5EF4-FFF2-40B4-BE49-F238E27FC236}">
                      <a16:creationId xmlns:a16="http://schemas.microsoft.com/office/drawing/2014/main" id="{4AA988D9-5B9C-B4D9-8649-676C8436DC0D}"/>
                    </a:ext>
                  </a:extLst>
                </p14:cNvPr>
                <p14:cNvContentPartPr/>
                <p14:nvPr/>
              </p14:nvContentPartPr>
              <p14:xfrm>
                <a:off x="3023096" y="5784950"/>
                <a:ext cx="139320" cy="75960"/>
              </p14:xfrm>
            </p:contentPart>
          </mc:Choice>
          <mc:Fallback xmlns="">
            <p:pic>
              <p:nvPicPr>
                <p:cNvPr id="206" name="Ink 205">
                  <a:extLst>
                    <a:ext uri="{FF2B5EF4-FFF2-40B4-BE49-F238E27FC236}">
                      <a16:creationId xmlns:a16="http://schemas.microsoft.com/office/drawing/2014/main" id="{4AA988D9-5B9C-B4D9-8649-676C8436DC0D}"/>
                    </a:ext>
                  </a:extLst>
                </p:cNvPr>
                <p:cNvPicPr/>
                <p:nvPr/>
              </p:nvPicPr>
              <p:blipFill>
                <a:blip r:embed="rId205"/>
                <a:stretch>
                  <a:fillRect/>
                </a:stretch>
              </p:blipFill>
              <p:spPr>
                <a:xfrm>
                  <a:off x="3014096" y="5775950"/>
                  <a:ext cx="156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9" name="Ink 148">
                  <a:extLst>
                    <a:ext uri="{FF2B5EF4-FFF2-40B4-BE49-F238E27FC236}">
                      <a16:creationId xmlns:a16="http://schemas.microsoft.com/office/drawing/2014/main" id="{5DBC1FAA-C73E-DEA2-73DB-EC796B9A45C4}"/>
                    </a:ext>
                  </a:extLst>
                </p14:cNvPr>
                <p14:cNvContentPartPr/>
                <p14:nvPr/>
              </p14:nvContentPartPr>
              <p14:xfrm>
                <a:off x="6651176" y="3629270"/>
                <a:ext cx="48600" cy="263160"/>
              </p14:xfrm>
            </p:contentPart>
          </mc:Choice>
          <mc:Fallback xmlns="">
            <p:pic>
              <p:nvPicPr>
                <p:cNvPr id="149" name="Ink 148">
                  <a:extLst>
                    <a:ext uri="{FF2B5EF4-FFF2-40B4-BE49-F238E27FC236}">
                      <a16:creationId xmlns:a16="http://schemas.microsoft.com/office/drawing/2014/main" id="{5DBC1FAA-C73E-DEA2-73DB-EC796B9A45C4}"/>
                    </a:ext>
                  </a:extLst>
                </p:cNvPr>
                <p:cNvPicPr/>
                <p:nvPr/>
              </p:nvPicPr>
              <p:blipFill>
                <a:blip r:embed="rId207"/>
                <a:stretch>
                  <a:fillRect/>
                </a:stretch>
              </p:blipFill>
              <p:spPr>
                <a:xfrm>
                  <a:off x="6642536" y="3620630"/>
                  <a:ext cx="662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0" name="Ink 149">
                  <a:extLst>
                    <a:ext uri="{FF2B5EF4-FFF2-40B4-BE49-F238E27FC236}">
                      <a16:creationId xmlns:a16="http://schemas.microsoft.com/office/drawing/2014/main" id="{744A851E-A576-F8E9-2359-D4A3D588EA4F}"/>
                    </a:ext>
                  </a:extLst>
                </p14:cNvPr>
                <p14:cNvContentPartPr/>
                <p14:nvPr/>
              </p14:nvContentPartPr>
              <p14:xfrm>
                <a:off x="6598976" y="3393470"/>
                <a:ext cx="241920" cy="450720"/>
              </p14:xfrm>
            </p:contentPart>
          </mc:Choice>
          <mc:Fallback xmlns="">
            <p:pic>
              <p:nvPicPr>
                <p:cNvPr id="150" name="Ink 149">
                  <a:extLst>
                    <a:ext uri="{FF2B5EF4-FFF2-40B4-BE49-F238E27FC236}">
                      <a16:creationId xmlns:a16="http://schemas.microsoft.com/office/drawing/2014/main" id="{744A851E-A576-F8E9-2359-D4A3D588EA4F}"/>
                    </a:ext>
                  </a:extLst>
                </p:cNvPr>
                <p:cNvPicPr/>
                <p:nvPr/>
              </p:nvPicPr>
              <p:blipFill>
                <a:blip r:embed="rId209"/>
                <a:stretch>
                  <a:fillRect/>
                </a:stretch>
              </p:blipFill>
              <p:spPr>
                <a:xfrm>
                  <a:off x="6589976" y="3384470"/>
                  <a:ext cx="25956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1" name="Ink 150">
                  <a:extLst>
                    <a:ext uri="{FF2B5EF4-FFF2-40B4-BE49-F238E27FC236}">
                      <a16:creationId xmlns:a16="http://schemas.microsoft.com/office/drawing/2014/main" id="{5D46A44B-84C3-C3D6-7CDF-852EC010E1F2}"/>
                    </a:ext>
                  </a:extLst>
                </p14:cNvPr>
                <p14:cNvContentPartPr/>
                <p14:nvPr/>
              </p14:nvContentPartPr>
              <p14:xfrm>
                <a:off x="6885176" y="3680390"/>
                <a:ext cx="138600" cy="163800"/>
              </p14:xfrm>
            </p:contentPart>
          </mc:Choice>
          <mc:Fallback xmlns="">
            <p:pic>
              <p:nvPicPr>
                <p:cNvPr id="151" name="Ink 150">
                  <a:extLst>
                    <a:ext uri="{FF2B5EF4-FFF2-40B4-BE49-F238E27FC236}">
                      <a16:creationId xmlns:a16="http://schemas.microsoft.com/office/drawing/2014/main" id="{5D46A44B-84C3-C3D6-7CDF-852EC010E1F2}"/>
                    </a:ext>
                  </a:extLst>
                </p:cNvPr>
                <p:cNvPicPr/>
                <p:nvPr/>
              </p:nvPicPr>
              <p:blipFill>
                <a:blip r:embed="rId211"/>
                <a:stretch>
                  <a:fillRect/>
                </a:stretch>
              </p:blipFill>
              <p:spPr>
                <a:xfrm>
                  <a:off x="6876536" y="3671750"/>
                  <a:ext cx="156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2" name="Ink 151">
                  <a:extLst>
                    <a:ext uri="{FF2B5EF4-FFF2-40B4-BE49-F238E27FC236}">
                      <a16:creationId xmlns:a16="http://schemas.microsoft.com/office/drawing/2014/main" id="{0710336E-EFCF-D09E-4D0D-0983B9A1A1A2}"/>
                    </a:ext>
                  </a:extLst>
                </p14:cNvPr>
                <p14:cNvContentPartPr/>
                <p14:nvPr/>
              </p14:nvContentPartPr>
              <p14:xfrm>
                <a:off x="7072376" y="3682190"/>
                <a:ext cx="160560" cy="141480"/>
              </p14:xfrm>
            </p:contentPart>
          </mc:Choice>
          <mc:Fallback xmlns="">
            <p:pic>
              <p:nvPicPr>
                <p:cNvPr id="152" name="Ink 151">
                  <a:extLst>
                    <a:ext uri="{FF2B5EF4-FFF2-40B4-BE49-F238E27FC236}">
                      <a16:creationId xmlns:a16="http://schemas.microsoft.com/office/drawing/2014/main" id="{0710336E-EFCF-D09E-4D0D-0983B9A1A1A2}"/>
                    </a:ext>
                  </a:extLst>
                </p:cNvPr>
                <p:cNvPicPr/>
                <p:nvPr/>
              </p:nvPicPr>
              <p:blipFill>
                <a:blip r:embed="rId213"/>
                <a:stretch>
                  <a:fillRect/>
                </a:stretch>
              </p:blipFill>
              <p:spPr>
                <a:xfrm>
                  <a:off x="7063376" y="3673550"/>
                  <a:ext cx="178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3" name="Ink 152">
                  <a:extLst>
                    <a:ext uri="{FF2B5EF4-FFF2-40B4-BE49-F238E27FC236}">
                      <a16:creationId xmlns:a16="http://schemas.microsoft.com/office/drawing/2014/main" id="{69DA4726-EBE4-0C89-8A05-DF5F2E08F00E}"/>
                    </a:ext>
                  </a:extLst>
                </p14:cNvPr>
                <p14:cNvContentPartPr/>
                <p14:nvPr/>
              </p14:nvContentPartPr>
              <p14:xfrm>
                <a:off x="7306016" y="3561230"/>
                <a:ext cx="38520" cy="274680"/>
              </p14:xfrm>
            </p:contentPart>
          </mc:Choice>
          <mc:Fallback xmlns="">
            <p:pic>
              <p:nvPicPr>
                <p:cNvPr id="153" name="Ink 152">
                  <a:extLst>
                    <a:ext uri="{FF2B5EF4-FFF2-40B4-BE49-F238E27FC236}">
                      <a16:creationId xmlns:a16="http://schemas.microsoft.com/office/drawing/2014/main" id="{69DA4726-EBE4-0C89-8A05-DF5F2E08F00E}"/>
                    </a:ext>
                  </a:extLst>
                </p:cNvPr>
                <p:cNvPicPr/>
                <p:nvPr/>
              </p:nvPicPr>
              <p:blipFill>
                <a:blip r:embed="rId215"/>
                <a:stretch>
                  <a:fillRect/>
                </a:stretch>
              </p:blipFill>
              <p:spPr>
                <a:xfrm>
                  <a:off x="7297016" y="3552230"/>
                  <a:ext cx="561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4" name="Ink 153">
                  <a:extLst>
                    <a:ext uri="{FF2B5EF4-FFF2-40B4-BE49-F238E27FC236}">
                      <a16:creationId xmlns:a16="http://schemas.microsoft.com/office/drawing/2014/main" id="{BC72EDC3-8667-B854-928B-6CC30C4C8D2F}"/>
                    </a:ext>
                  </a:extLst>
                </p14:cNvPr>
                <p14:cNvContentPartPr/>
                <p14:nvPr/>
              </p14:nvContentPartPr>
              <p14:xfrm>
                <a:off x="7309256" y="3669950"/>
                <a:ext cx="146520" cy="135000"/>
              </p14:xfrm>
            </p:contentPart>
          </mc:Choice>
          <mc:Fallback xmlns="">
            <p:pic>
              <p:nvPicPr>
                <p:cNvPr id="154" name="Ink 153">
                  <a:extLst>
                    <a:ext uri="{FF2B5EF4-FFF2-40B4-BE49-F238E27FC236}">
                      <a16:creationId xmlns:a16="http://schemas.microsoft.com/office/drawing/2014/main" id="{BC72EDC3-8667-B854-928B-6CC30C4C8D2F}"/>
                    </a:ext>
                  </a:extLst>
                </p:cNvPr>
                <p:cNvPicPr/>
                <p:nvPr/>
              </p:nvPicPr>
              <p:blipFill>
                <a:blip r:embed="rId217"/>
                <a:stretch>
                  <a:fillRect/>
                </a:stretch>
              </p:blipFill>
              <p:spPr>
                <a:xfrm>
                  <a:off x="7300256" y="3660950"/>
                  <a:ext cx="164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5" name="Ink 154">
                  <a:extLst>
                    <a:ext uri="{FF2B5EF4-FFF2-40B4-BE49-F238E27FC236}">
                      <a16:creationId xmlns:a16="http://schemas.microsoft.com/office/drawing/2014/main" id="{5CD9F0BA-230F-E4A5-2063-5AD54329D018}"/>
                    </a:ext>
                  </a:extLst>
                </p14:cNvPr>
                <p14:cNvContentPartPr/>
                <p14:nvPr/>
              </p14:nvContentPartPr>
              <p14:xfrm>
                <a:off x="7430576" y="3582830"/>
                <a:ext cx="6120" cy="25200"/>
              </p14:xfrm>
            </p:contentPart>
          </mc:Choice>
          <mc:Fallback xmlns="">
            <p:pic>
              <p:nvPicPr>
                <p:cNvPr id="155" name="Ink 154">
                  <a:extLst>
                    <a:ext uri="{FF2B5EF4-FFF2-40B4-BE49-F238E27FC236}">
                      <a16:creationId xmlns:a16="http://schemas.microsoft.com/office/drawing/2014/main" id="{5CD9F0BA-230F-E4A5-2063-5AD54329D018}"/>
                    </a:ext>
                  </a:extLst>
                </p:cNvPr>
                <p:cNvPicPr/>
                <p:nvPr/>
              </p:nvPicPr>
              <p:blipFill>
                <a:blip r:embed="rId219"/>
                <a:stretch>
                  <a:fillRect/>
                </a:stretch>
              </p:blipFill>
              <p:spPr>
                <a:xfrm>
                  <a:off x="7421936" y="3574190"/>
                  <a:ext cx="237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6" name="Ink 155">
                  <a:extLst>
                    <a:ext uri="{FF2B5EF4-FFF2-40B4-BE49-F238E27FC236}">
                      <a16:creationId xmlns:a16="http://schemas.microsoft.com/office/drawing/2014/main" id="{888AF7A6-D06B-43F4-118E-326458BA7F40}"/>
                    </a:ext>
                  </a:extLst>
                </p14:cNvPr>
                <p14:cNvContentPartPr/>
                <p14:nvPr/>
              </p14:nvContentPartPr>
              <p14:xfrm>
                <a:off x="7473776" y="3654110"/>
                <a:ext cx="327600" cy="126360"/>
              </p14:xfrm>
            </p:contentPart>
          </mc:Choice>
          <mc:Fallback xmlns="">
            <p:pic>
              <p:nvPicPr>
                <p:cNvPr id="156" name="Ink 155">
                  <a:extLst>
                    <a:ext uri="{FF2B5EF4-FFF2-40B4-BE49-F238E27FC236}">
                      <a16:creationId xmlns:a16="http://schemas.microsoft.com/office/drawing/2014/main" id="{888AF7A6-D06B-43F4-118E-326458BA7F40}"/>
                    </a:ext>
                  </a:extLst>
                </p:cNvPr>
                <p:cNvPicPr/>
                <p:nvPr/>
              </p:nvPicPr>
              <p:blipFill>
                <a:blip r:embed="rId221"/>
                <a:stretch>
                  <a:fillRect/>
                </a:stretch>
              </p:blipFill>
              <p:spPr>
                <a:xfrm>
                  <a:off x="7465136" y="3645110"/>
                  <a:ext cx="345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08" name="Ink 207">
                  <a:extLst>
                    <a:ext uri="{FF2B5EF4-FFF2-40B4-BE49-F238E27FC236}">
                      <a16:creationId xmlns:a16="http://schemas.microsoft.com/office/drawing/2014/main" id="{DD89933B-592D-81F0-7276-66575D485522}"/>
                    </a:ext>
                  </a:extLst>
                </p14:cNvPr>
                <p14:cNvContentPartPr/>
                <p14:nvPr/>
              </p14:nvContentPartPr>
              <p14:xfrm>
                <a:off x="7091096" y="3971990"/>
                <a:ext cx="269640" cy="252000"/>
              </p14:xfrm>
            </p:contentPart>
          </mc:Choice>
          <mc:Fallback xmlns="">
            <p:pic>
              <p:nvPicPr>
                <p:cNvPr id="208" name="Ink 207">
                  <a:extLst>
                    <a:ext uri="{FF2B5EF4-FFF2-40B4-BE49-F238E27FC236}">
                      <a16:creationId xmlns:a16="http://schemas.microsoft.com/office/drawing/2014/main" id="{DD89933B-592D-81F0-7276-66575D485522}"/>
                    </a:ext>
                  </a:extLst>
                </p:cNvPr>
                <p:cNvPicPr/>
                <p:nvPr/>
              </p:nvPicPr>
              <p:blipFill>
                <a:blip r:embed="rId223"/>
                <a:stretch>
                  <a:fillRect/>
                </a:stretch>
              </p:blipFill>
              <p:spPr>
                <a:xfrm>
                  <a:off x="7082456" y="3963350"/>
                  <a:ext cx="2872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09" name="Ink 208">
                  <a:extLst>
                    <a:ext uri="{FF2B5EF4-FFF2-40B4-BE49-F238E27FC236}">
                      <a16:creationId xmlns:a16="http://schemas.microsoft.com/office/drawing/2014/main" id="{D2A8BBF8-ADB6-2F3C-7AC4-09B809B6F4E0}"/>
                    </a:ext>
                  </a:extLst>
                </p14:cNvPr>
                <p14:cNvContentPartPr/>
                <p14:nvPr/>
              </p14:nvContentPartPr>
              <p14:xfrm>
                <a:off x="7370816" y="4003310"/>
                <a:ext cx="352800" cy="310320"/>
              </p14:xfrm>
            </p:contentPart>
          </mc:Choice>
          <mc:Fallback xmlns="">
            <p:pic>
              <p:nvPicPr>
                <p:cNvPr id="209" name="Ink 208">
                  <a:extLst>
                    <a:ext uri="{FF2B5EF4-FFF2-40B4-BE49-F238E27FC236}">
                      <a16:creationId xmlns:a16="http://schemas.microsoft.com/office/drawing/2014/main" id="{D2A8BBF8-ADB6-2F3C-7AC4-09B809B6F4E0}"/>
                    </a:ext>
                  </a:extLst>
                </p:cNvPr>
                <p:cNvPicPr/>
                <p:nvPr/>
              </p:nvPicPr>
              <p:blipFill>
                <a:blip r:embed="rId225"/>
                <a:stretch>
                  <a:fillRect/>
                </a:stretch>
              </p:blipFill>
              <p:spPr>
                <a:xfrm>
                  <a:off x="7361816" y="3994310"/>
                  <a:ext cx="37044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10" name="Ink 209">
                  <a:extLst>
                    <a:ext uri="{FF2B5EF4-FFF2-40B4-BE49-F238E27FC236}">
                      <a16:creationId xmlns:a16="http://schemas.microsoft.com/office/drawing/2014/main" id="{12A2C563-17C7-9969-FEA7-B2AFB449BE93}"/>
                    </a:ext>
                  </a:extLst>
                </p14:cNvPr>
                <p14:cNvContentPartPr/>
                <p14:nvPr/>
              </p14:nvContentPartPr>
              <p14:xfrm>
                <a:off x="7821176" y="3986390"/>
                <a:ext cx="37800" cy="114120"/>
              </p14:xfrm>
            </p:contentPart>
          </mc:Choice>
          <mc:Fallback xmlns="">
            <p:pic>
              <p:nvPicPr>
                <p:cNvPr id="210" name="Ink 209">
                  <a:extLst>
                    <a:ext uri="{FF2B5EF4-FFF2-40B4-BE49-F238E27FC236}">
                      <a16:creationId xmlns:a16="http://schemas.microsoft.com/office/drawing/2014/main" id="{12A2C563-17C7-9969-FEA7-B2AFB449BE93}"/>
                    </a:ext>
                  </a:extLst>
                </p:cNvPr>
                <p:cNvPicPr/>
                <p:nvPr/>
              </p:nvPicPr>
              <p:blipFill>
                <a:blip r:embed="rId227"/>
                <a:stretch>
                  <a:fillRect/>
                </a:stretch>
              </p:blipFill>
              <p:spPr>
                <a:xfrm>
                  <a:off x="7812176" y="3977750"/>
                  <a:ext cx="554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11" name="Ink 210">
                  <a:extLst>
                    <a:ext uri="{FF2B5EF4-FFF2-40B4-BE49-F238E27FC236}">
                      <a16:creationId xmlns:a16="http://schemas.microsoft.com/office/drawing/2014/main" id="{B9ECA924-2FA1-3502-A7B0-A774AF5A23CB}"/>
                    </a:ext>
                  </a:extLst>
                </p14:cNvPr>
                <p14:cNvContentPartPr/>
                <p14:nvPr/>
              </p14:nvContentPartPr>
              <p14:xfrm>
                <a:off x="7802096" y="3879470"/>
                <a:ext cx="17280" cy="17640"/>
              </p14:xfrm>
            </p:contentPart>
          </mc:Choice>
          <mc:Fallback xmlns="">
            <p:pic>
              <p:nvPicPr>
                <p:cNvPr id="211" name="Ink 210">
                  <a:extLst>
                    <a:ext uri="{FF2B5EF4-FFF2-40B4-BE49-F238E27FC236}">
                      <a16:creationId xmlns:a16="http://schemas.microsoft.com/office/drawing/2014/main" id="{B9ECA924-2FA1-3502-A7B0-A774AF5A23CB}"/>
                    </a:ext>
                  </a:extLst>
                </p:cNvPr>
                <p:cNvPicPr/>
                <p:nvPr/>
              </p:nvPicPr>
              <p:blipFill>
                <a:blip r:embed="rId229"/>
                <a:stretch>
                  <a:fillRect/>
                </a:stretch>
              </p:blipFill>
              <p:spPr>
                <a:xfrm>
                  <a:off x="7793456" y="38704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12" name="Ink 211">
                  <a:extLst>
                    <a:ext uri="{FF2B5EF4-FFF2-40B4-BE49-F238E27FC236}">
                      <a16:creationId xmlns:a16="http://schemas.microsoft.com/office/drawing/2014/main" id="{3496113A-933B-8489-680C-9D03ED06C987}"/>
                    </a:ext>
                  </a:extLst>
                </p14:cNvPr>
                <p14:cNvContentPartPr/>
                <p14:nvPr/>
              </p14:nvContentPartPr>
              <p14:xfrm>
                <a:off x="7902896" y="3800630"/>
                <a:ext cx="411120" cy="330480"/>
              </p14:xfrm>
            </p:contentPart>
          </mc:Choice>
          <mc:Fallback xmlns="">
            <p:pic>
              <p:nvPicPr>
                <p:cNvPr id="212" name="Ink 211">
                  <a:extLst>
                    <a:ext uri="{FF2B5EF4-FFF2-40B4-BE49-F238E27FC236}">
                      <a16:creationId xmlns:a16="http://schemas.microsoft.com/office/drawing/2014/main" id="{3496113A-933B-8489-680C-9D03ED06C987}"/>
                    </a:ext>
                  </a:extLst>
                </p:cNvPr>
                <p:cNvPicPr/>
                <p:nvPr/>
              </p:nvPicPr>
              <p:blipFill>
                <a:blip r:embed="rId231"/>
                <a:stretch>
                  <a:fillRect/>
                </a:stretch>
              </p:blipFill>
              <p:spPr>
                <a:xfrm>
                  <a:off x="7893896" y="3791990"/>
                  <a:ext cx="4287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13" name="Ink 212">
                  <a:extLst>
                    <a:ext uri="{FF2B5EF4-FFF2-40B4-BE49-F238E27FC236}">
                      <a16:creationId xmlns:a16="http://schemas.microsoft.com/office/drawing/2014/main" id="{B1BAF36B-9633-D0C0-9DFB-FD3C0A2504F1}"/>
                    </a:ext>
                  </a:extLst>
                </p14:cNvPr>
                <p14:cNvContentPartPr/>
                <p14:nvPr/>
              </p14:nvContentPartPr>
              <p14:xfrm>
                <a:off x="8364056" y="3820790"/>
                <a:ext cx="497520" cy="268560"/>
              </p14:xfrm>
            </p:contentPart>
          </mc:Choice>
          <mc:Fallback xmlns="">
            <p:pic>
              <p:nvPicPr>
                <p:cNvPr id="213" name="Ink 212">
                  <a:extLst>
                    <a:ext uri="{FF2B5EF4-FFF2-40B4-BE49-F238E27FC236}">
                      <a16:creationId xmlns:a16="http://schemas.microsoft.com/office/drawing/2014/main" id="{B1BAF36B-9633-D0C0-9DFB-FD3C0A2504F1}"/>
                    </a:ext>
                  </a:extLst>
                </p:cNvPr>
                <p:cNvPicPr/>
                <p:nvPr/>
              </p:nvPicPr>
              <p:blipFill>
                <a:blip r:embed="rId233"/>
                <a:stretch>
                  <a:fillRect/>
                </a:stretch>
              </p:blipFill>
              <p:spPr>
                <a:xfrm>
                  <a:off x="8355056" y="3812150"/>
                  <a:ext cx="5151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14" name="Ink 213">
                  <a:extLst>
                    <a:ext uri="{FF2B5EF4-FFF2-40B4-BE49-F238E27FC236}">
                      <a16:creationId xmlns:a16="http://schemas.microsoft.com/office/drawing/2014/main" id="{1BE55B9C-0326-1172-240E-7D3FF7E3F231}"/>
                    </a:ext>
                  </a:extLst>
                </p14:cNvPr>
                <p14:cNvContentPartPr/>
                <p14:nvPr/>
              </p14:nvContentPartPr>
              <p14:xfrm>
                <a:off x="6596456" y="4069190"/>
                <a:ext cx="233280" cy="1321560"/>
              </p14:xfrm>
            </p:contentPart>
          </mc:Choice>
          <mc:Fallback xmlns="">
            <p:pic>
              <p:nvPicPr>
                <p:cNvPr id="214" name="Ink 213">
                  <a:extLst>
                    <a:ext uri="{FF2B5EF4-FFF2-40B4-BE49-F238E27FC236}">
                      <a16:creationId xmlns:a16="http://schemas.microsoft.com/office/drawing/2014/main" id="{1BE55B9C-0326-1172-240E-7D3FF7E3F231}"/>
                    </a:ext>
                  </a:extLst>
                </p:cNvPr>
                <p:cNvPicPr/>
                <p:nvPr/>
              </p:nvPicPr>
              <p:blipFill>
                <a:blip r:embed="rId235"/>
                <a:stretch>
                  <a:fillRect/>
                </a:stretch>
              </p:blipFill>
              <p:spPr>
                <a:xfrm>
                  <a:off x="6587816" y="4060550"/>
                  <a:ext cx="250920" cy="1339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15" name="Ink 214">
                  <a:extLst>
                    <a:ext uri="{FF2B5EF4-FFF2-40B4-BE49-F238E27FC236}">
                      <a16:creationId xmlns:a16="http://schemas.microsoft.com/office/drawing/2014/main" id="{7E5BBBD2-2EE5-C404-52ED-4FFB9575FCFB}"/>
                    </a:ext>
                  </a:extLst>
                </p14:cNvPr>
                <p14:cNvContentPartPr/>
                <p14:nvPr/>
              </p14:nvContentPartPr>
              <p14:xfrm>
                <a:off x="6599696" y="3677870"/>
                <a:ext cx="2449800" cy="362520"/>
              </p14:xfrm>
            </p:contentPart>
          </mc:Choice>
          <mc:Fallback xmlns="">
            <p:pic>
              <p:nvPicPr>
                <p:cNvPr id="215" name="Ink 214">
                  <a:extLst>
                    <a:ext uri="{FF2B5EF4-FFF2-40B4-BE49-F238E27FC236}">
                      <a16:creationId xmlns:a16="http://schemas.microsoft.com/office/drawing/2014/main" id="{7E5BBBD2-2EE5-C404-52ED-4FFB9575FCFB}"/>
                    </a:ext>
                  </a:extLst>
                </p:cNvPr>
                <p:cNvPicPr/>
                <p:nvPr/>
              </p:nvPicPr>
              <p:blipFill>
                <a:blip r:embed="rId237"/>
                <a:stretch>
                  <a:fillRect/>
                </a:stretch>
              </p:blipFill>
              <p:spPr>
                <a:xfrm>
                  <a:off x="6591056" y="3669230"/>
                  <a:ext cx="24674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16" name="Ink 215">
                  <a:extLst>
                    <a:ext uri="{FF2B5EF4-FFF2-40B4-BE49-F238E27FC236}">
                      <a16:creationId xmlns:a16="http://schemas.microsoft.com/office/drawing/2014/main" id="{CB689B74-033B-8715-3A26-A440C195A473}"/>
                    </a:ext>
                  </a:extLst>
                </p14:cNvPr>
                <p14:cNvContentPartPr/>
                <p14:nvPr/>
              </p14:nvContentPartPr>
              <p14:xfrm>
                <a:off x="6894176" y="5240990"/>
                <a:ext cx="2461680" cy="126000"/>
              </p14:xfrm>
            </p:contentPart>
          </mc:Choice>
          <mc:Fallback xmlns="">
            <p:pic>
              <p:nvPicPr>
                <p:cNvPr id="216" name="Ink 215">
                  <a:extLst>
                    <a:ext uri="{FF2B5EF4-FFF2-40B4-BE49-F238E27FC236}">
                      <a16:creationId xmlns:a16="http://schemas.microsoft.com/office/drawing/2014/main" id="{CB689B74-033B-8715-3A26-A440C195A473}"/>
                    </a:ext>
                  </a:extLst>
                </p:cNvPr>
                <p:cNvPicPr/>
                <p:nvPr/>
              </p:nvPicPr>
              <p:blipFill>
                <a:blip r:embed="rId239"/>
                <a:stretch>
                  <a:fillRect/>
                </a:stretch>
              </p:blipFill>
              <p:spPr>
                <a:xfrm>
                  <a:off x="6885536" y="5231990"/>
                  <a:ext cx="2479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17" name="Ink 216">
                  <a:extLst>
                    <a:ext uri="{FF2B5EF4-FFF2-40B4-BE49-F238E27FC236}">
                      <a16:creationId xmlns:a16="http://schemas.microsoft.com/office/drawing/2014/main" id="{B68510AE-EE80-0F1C-7E26-73CB93F7FDED}"/>
                    </a:ext>
                  </a:extLst>
                </p14:cNvPr>
                <p14:cNvContentPartPr/>
                <p14:nvPr/>
              </p14:nvContentPartPr>
              <p14:xfrm>
                <a:off x="9041576" y="3797030"/>
                <a:ext cx="393480" cy="1531440"/>
              </p14:xfrm>
            </p:contentPart>
          </mc:Choice>
          <mc:Fallback xmlns="">
            <p:pic>
              <p:nvPicPr>
                <p:cNvPr id="217" name="Ink 216">
                  <a:extLst>
                    <a:ext uri="{FF2B5EF4-FFF2-40B4-BE49-F238E27FC236}">
                      <a16:creationId xmlns:a16="http://schemas.microsoft.com/office/drawing/2014/main" id="{B68510AE-EE80-0F1C-7E26-73CB93F7FDED}"/>
                    </a:ext>
                  </a:extLst>
                </p:cNvPr>
                <p:cNvPicPr/>
                <p:nvPr/>
              </p:nvPicPr>
              <p:blipFill>
                <a:blip r:embed="rId241"/>
                <a:stretch>
                  <a:fillRect/>
                </a:stretch>
              </p:blipFill>
              <p:spPr>
                <a:xfrm>
                  <a:off x="9032576" y="3788390"/>
                  <a:ext cx="411120" cy="1549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19" name="Ink 218">
                  <a:extLst>
                    <a:ext uri="{FF2B5EF4-FFF2-40B4-BE49-F238E27FC236}">
                      <a16:creationId xmlns:a16="http://schemas.microsoft.com/office/drawing/2014/main" id="{2674937E-63B7-5258-8C9E-BB93AD52EA19}"/>
                    </a:ext>
                  </a:extLst>
                </p14:cNvPr>
                <p14:cNvContentPartPr/>
                <p14:nvPr/>
              </p14:nvContentPartPr>
              <p14:xfrm>
                <a:off x="6885896" y="4537550"/>
                <a:ext cx="225000" cy="43560"/>
              </p14:xfrm>
            </p:contentPart>
          </mc:Choice>
          <mc:Fallback xmlns="">
            <p:pic>
              <p:nvPicPr>
                <p:cNvPr id="219" name="Ink 218">
                  <a:extLst>
                    <a:ext uri="{FF2B5EF4-FFF2-40B4-BE49-F238E27FC236}">
                      <a16:creationId xmlns:a16="http://schemas.microsoft.com/office/drawing/2014/main" id="{2674937E-63B7-5258-8C9E-BB93AD52EA19}"/>
                    </a:ext>
                  </a:extLst>
                </p:cNvPr>
                <p:cNvPicPr/>
                <p:nvPr/>
              </p:nvPicPr>
              <p:blipFill>
                <a:blip r:embed="rId243"/>
                <a:stretch>
                  <a:fillRect/>
                </a:stretch>
              </p:blipFill>
              <p:spPr>
                <a:xfrm>
                  <a:off x="6876896" y="4528910"/>
                  <a:ext cx="2426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0" name="Ink 219">
                  <a:extLst>
                    <a:ext uri="{FF2B5EF4-FFF2-40B4-BE49-F238E27FC236}">
                      <a16:creationId xmlns:a16="http://schemas.microsoft.com/office/drawing/2014/main" id="{E5033F45-2569-E7AF-9981-08BE4366EA9A}"/>
                    </a:ext>
                  </a:extLst>
                </p14:cNvPr>
                <p14:cNvContentPartPr/>
                <p14:nvPr/>
              </p14:nvContentPartPr>
              <p14:xfrm>
                <a:off x="7222496" y="4417670"/>
                <a:ext cx="137160" cy="185400"/>
              </p14:xfrm>
            </p:contentPart>
          </mc:Choice>
          <mc:Fallback xmlns="">
            <p:pic>
              <p:nvPicPr>
                <p:cNvPr id="220" name="Ink 219">
                  <a:extLst>
                    <a:ext uri="{FF2B5EF4-FFF2-40B4-BE49-F238E27FC236}">
                      <a16:creationId xmlns:a16="http://schemas.microsoft.com/office/drawing/2014/main" id="{E5033F45-2569-E7AF-9981-08BE4366EA9A}"/>
                    </a:ext>
                  </a:extLst>
                </p:cNvPr>
                <p:cNvPicPr/>
                <p:nvPr/>
              </p:nvPicPr>
              <p:blipFill>
                <a:blip r:embed="rId245"/>
                <a:stretch>
                  <a:fillRect/>
                </a:stretch>
              </p:blipFill>
              <p:spPr>
                <a:xfrm>
                  <a:off x="7213496" y="4408670"/>
                  <a:ext cx="154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21" name="Ink 220">
                  <a:extLst>
                    <a:ext uri="{FF2B5EF4-FFF2-40B4-BE49-F238E27FC236}">
                      <a16:creationId xmlns:a16="http://schemas.microsoft.com/office/drawing/2014/main" id="{60459C14-9199-80A0-449C-75910125571E}"/>
                    </a:ext>
                  </a:extLst>
                </p14:cNvPr>
                <p14:cNvContentPartPr/>
                <p14:nvPr/>
              </p14:nvContentPartPr>
              <p14:xfrm>
                <a:off x="7407536" y="4433870"/>
                <a:ext cx="161280" cy="149040"/>
              </p14:xfrm>
            </p:contentPart>
          </mc:Choice>
          <mc:Fallback xmlns="">
            <p:pic>
              <p:nvPicPr>
                <p:cNvPr id="221" name="Ink 220">
                  <a:extLst>
                    <a:ext uri="{FF2B5EF4-FFF2-40B4-BE49-F238E27FC236}">
                      <a16:creationId xmlns:a16="http://schemas.microsoft.com/office/drawing/2014/main" id="{60459C14-9199-80A0-449C-75910125571E}"/>
                    </a:ext>
                  </a:extLst>
                </p:cNvPr>
                <p:cNvPicPr/>
                <p:nvPr/>
              </p:nvPicPr>
              <p:blipFill>
                <a:blip r:embed="rId247"/>
                <a:stretch>
                  <a:fillRect/>
                </a:stretch>
              </p:blipFill>
              <p:spPr>
                <a:xfrm>
                  <a:off x="7398896" y="4425230"/>
                  <a:ext cx="1789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22" name="Ink 221">
                  <a:extLst>
                    <a:ext uri="{FF2B5EF4-FFF2-40B4-BE49-F238E27FC236}">
                      <a16:creationId xmlns:a16="http://schemas.microsoft.com/office/drawing/2014/main" id="{7120F751-5A66-EA31-476F-1F3C538DE537}"/>
                    </a:ext>
                  </a:extLst>
                </p14:cNvPr>
                <p14:cNvContentPartPr/>
                <p14:nvPr/>
              </p14:nvContentPartPr>
              <p14:xfrm>
                <a:off x="7621016" y="4450070"/>
                <a:ext cx="135720" cy="121680"/>
              </p14:xfrm>
            </p:contentPart>
          </mc:Choice>
          <mc:Fallback xmlns="">
            <p:pic>
              <p:nvPicPr>
                <p:cNvPr id="222" name="Ink 221">
                  <a:extLst>
                    <a:ext uri="{FF2B5EF4-FFF2-40B4-BE49-F238E27FC236}">
                      <a16:creationId xmlns:a16="http://schemas.microsoft.com/office/drawing/2014/main" id="{7120F751-5A66-EA31-476F-1F3C538DE537}"/>
                    </a:ext>
                  </a:extLst>
                </p:cNvPr>
                <p:cNvPicPr/>
                <p:nvPr/>
              </p:nvPicPr>
              <p:blipFill>
                <a:blip r:embed="rId249"/>
                <a:stretch>
                  <a:fillRect/>
                </a:stretch>
              </p:blipFill>
              <p:spPr>
                <a:xfrm>
                  <a:off x="7612016" y="4441430"/>
                  <a:ext cx="153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23" name="Ink 222">
                  <a:extLst>
                    <a:ext uri="{FF2B5EF4-FFF2-40B4-BE49-F238E27FC236}">
                      <a16:creationId xmlns:a16="http://schemas.microsoft.com/office/drawing/2014/main" id="{14AC2E42-C023-CDB1-20C1-C5C72CD7B93C}"/>
                    </a:ext>
                  </a:extLst>
                </p14:cNvPr>
                <p14:cNvContentPartPr/>
                <p14:nvPr/>
              </p14:nvContentPartPr>
              <p14:xfrm>
                <a:off x="7780856" y="4326230"/>
                <a:ext cx="264960" cy="209880"/>
              </p14:xfrm>
            </p:contentPart>
          </mc:Choice>
          <mc:Fallback xmlns="">
            <p:pic>
              <p:nvPicPr>
                <p:cNvPr id="223" name="Ink 222">
                  <a:extLst>
                    <a:ext uri="{FF2B5EF4-FFF2-40B4-BE49-F238E27FC236}">
                      <a16:creationId xmlns:a16="http://schemas.microsoft.com/office/drawing/2014/main" id="{14AC2E42-C023-CDB1-20C1-C5C72CD7B93C}"/>
                    </a:ext>
                  </a:extLst>
                </p:cNvPr>
                <p:cNvPicPr/>
                <p:nvPr/>
              </p:nvPicPr>
              <p:blipFill>
                <a:blip r:embed="rId251"/>
                <a:stretch>
                  <a:fillRect/>
                </a:stretch>
              </p:blipFill>
              <p:spPr>
                <a:xfrm>
                  <a:off x="7772216" y="4317230"/>
                  <a:ext cx="2826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24" name="Ink 223">
                  <a:extLst>
                    <a:ext uri="{FF2B5EF4-FFF2-40B4-BE49-F238E27FC236}">
                      <a16:creationId xmlns:a16="http://schemas.microsoft.com/office/drawing/2014/main" id="{B612DD5D-A0DF-5812-1960-F927D9448D37}"/>
                    </a:ext>
                  </a:extLst>
                </p14:cNvPr>
                <p14:cNvContentPartPr/>
                <p14:nvPr/>
              </p14:nvContentPartPr>
              <p14:xfrm>
                <a:off x="7996856" y="4387430"/>
                <a:ext cx="222120" cy="146160"/>
              </p14:xfrm>
            </p:contentPart>
          </mc:Choice>
          <mc:Fallback xmlns="">
            <p:pic>
              <p:nvPicPr>
                <p:cNvPr id="224" name="Ink 223">
                  <a:extLst>
                    <a:ext uri="{FF2B5EF4-FFF2-40B4-BE49-F238E27FC236}">
                      <a16:creationId xmlns:a16="http://schemas.microsoft.com/office/drawing/2014/main" id="{B612DD5D-A0DF-5812-1960-F927D9448D37}"/>
                    </a:ext>
                  </a:extLst>
                </p:cNvPr>
                <p:cNvPicPr/>
                <p:nvPr/>
              </p:nvPicPr>
              <p:blipFill>
                <a:blip r:embed="rId253"/>
                <a:stretch>
                  <a:fillRect/>
                </a:stretch>
              </p:blipFill>
              <p:spPr>
                <a:xfrm>
                  <a:off x="7988216" y="4378430"/>
                  <a:ext cx="2397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5" name="Ink 224">
                  <a:extLst>
                    <a:ext uri="{FF2B5EF4-FFF2-40B4-BE49-F238E27FC236}">
                      <a16:creationId xmlns:a16="http://schemas.microsoft.com/office/drawing/2014/main" id="{396B1A94-DD33-A442-B6ED-2513B3BF7707}"/>
                    </a:ext>
                  </a:extLst>
                </p14:cNvPr>
                <p14:cNvContentPartPr/>
                <p14:nvPr/>
              </p14:nvContentPartPr>
              <p14:xfrm>
                <a:off x="8404016" y="4355390"/>
                <a:ext cx="172440" cy="170280"/>
              </p14:xfrm>
            </p:contentPart>
          </mc:Choice>
          <mc:Fallback xmlns="">
            <p:pic>
              <p:nvPicPr>
                <p:cNvPr id="225" name="Ink 224">
                  <a:extLst>
                    <a:ext uri="{FF2B5EF4-FFF2-40B4-BE49-F238E27FC236}">
                      <a16:creationId xmlns:a16="http://schemas.microsoft.com/office/drawing/2014/main" id="{396B1A94-DD33-A442-B6ED-2513B3BF7707}"/>
                    </a:ext>
                  </a:extLst>
                </p:cNvPr>
                <p:cNvPicPr/>
                <p:nvPr/>
              </p:nvPicPr>
              <p:blipFill>
                <a:blip r:embed="rId255"/>
                <a:stretch>
                  <a:fillRect/>
                </a:stretch>
              </p:blipFill>
              <p:spPr>
                <a:xfrm>
                  <a:off x="8395376" y="4346750"/>
                  <a:ext cx="190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6" name="Ink 225">
                  <a:extLst>
                    <a:ext uri="{FF2B5EF4-FFF2-40B4-BE49-F238E27FC236}">
                      <a16:creationId xmlns:a16="http://schemas.microsoft.com/office/drawing/2014/main" id="{63F3EC6B-1D53-3360-504F-61E76D0A1DDF}"/>
                    </a:ext>
                  </a:extLst>
                </p14:cNvPr>
                <p14:cNvContentPartPr/>
                <p14:nvPr/>
              </p14:nvContentPartPr>
              <p14:xfrm>
                <a:off x="8620016" y="4312550"/>
                <a:ext cx="166680" cy="192240"/>
              </p14:xfrm>
            </p:contentPart>
          </mc:Choice>
          <mc:Fallback xmlns="">
            <p:pic>
              <p:nvPicPr>
                <p:cNvPr id="226" name="Ink 225">
                  <a:extLst>
                    <a:ext uri="{FF2B5EF4-FFF2-40B4-BE49-F238E27FC236}">
                      <a16:creationId xmlns:a16="http://schemas.microsoft.com/office/drawing/2014/main" id="{63F3EC6B-1D53-3360-504F-61E76D0A1DDF}"/>
                    </a:ext>
                  </a:extLst>
                </p:cNvPr>
                <p:cNvPicPr/>
                <p:nvPr/>
              </p:nvPicPr>
              <p:blipFill>
                <a:blip r:embed="rId257"/>
                <a:stretch>
                  <a:fillRect/>
                </a:stretch>
              </p:blipFill>
              <p:spPr>
                <a:xfrm>
                  <a:off x="8611376" y="4303550"/>
                  <a:ext cx="1843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7" name="Ink 226">
                  <a:extLst>
                    <a:ext uri="{FF2B5EF4-FFF2-40B4-BE49-F238E27FC236}">
                      <a16:creationId xmlns:a16="http://schemas.microsoft.com/office/drawing/2014/main" id="{2D3E5A93-2230-CB95-62E2-53BEDA65ABF2}"/>
                    </a:ext>
                  </a:extLst>
                </p14:cNvPr>
                <p14:cNvContentPartPr/>
                <p14:nvPr/>
              </p14:nvContentPartPr>
              <p14:xfrm>
                <a:off x="8789576" y="4278710"/>
                <a:ext cx="244440" cy="178200"/>
              </p14:xfrm>
            </p:contentPart>
          </mc:Choice>
          <mc:Fallback xmlns="">
            <p:pic>
              <p:nvPicPr>
                <p:cNvPr id="227" name="Ink 226">
                  <a:extLst>
                    <a:ext uri="{FF2B5EF4-FFF2-40B4-BE49-F238E27FC236}">
                      <a16:creationId xmlns:a16="http://schemas.microsoft.com/office/drawing/2014/main" id="{2D3E5A93-2230-CB95-62E2-53BEDA65ABF2}"/>
                    </a:ext>
                  </a:extLst>
                </p:cNvPr>
                <p:cNvPicPr/>
                <p:nvPr/>
              </p:nvPicPr>
              <p:blipFill>
                <a:blip r:embed="rId259"/>
                <a:stretch>
                  <a:fillRect/>
                </a:stretch>
              </p:blipFill>
              <p:spPr>
                <a:xfrm>
                  <a:off x="8780936" y="4269710"/>
                  <a:ext cx="262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8" name="Ink 227">
                  <a:extLst>
                    <a:ext uri="{FF2B5EF4-FFF2-40B4-BE49-F238E27FC236}">
                      <a16:creationId xmlns:a16="http://schemas.microsoft.com/office/drawing/2014/main" id="{36A1C376-D858-C7E5-DD1F-77A134071026}"/>
                    </a:ext>
                  </a:extLst>
                </p14:cNvPr>
                <p14:cNvContentPartPr/>
                <p14:nvPr/>
              </p14:nvContentPartPr>
              <p14:xfrm>
                <a:off x="8994056" y="4302110"/>
                <a:ext cx="168840" cy="138240"/>
              </p14:xfrm>
            </p:contentPart>
          </mc:Choice>
          <mc:Fallback xmlns="">
            <p:pic>
              <p:nvPicPr>
                <p:cNvPr id="228" name="Ink 227">
                  <a:extLst>
                    <a:ext uri="{FF2B5EF4-FFF2-40B4-BE49-F238E27FC236}">
                      <a16:creationId xmlns:a16="http://schemas.microsoft.com/office/drawing/2014/main" id="{36A1C376-D858-C7E5-DD1F-77A134071026}"/>
                    </a:ext>
                  </a:extLst>
                </p:cNvPr>
                <p:cNvPicPr/>
                <p:nvPr/>
              </p:nvPicPr>
              <p:blipFill>
                <a:blip r:embed="rId261"/>
                <a:stretch>
                  <a:fillRect/>
                </a:stretch>
              </p:blipFill>
              <p:spPr>
                <a:xfrm>
                  <a:off x="8985416" y="4293470"/>
                  <a:ext cx="1864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0" name="Ink 229">
                  <a:extLst>
                    <a:ext uri="{FF2B5EF4-FFF2-40B4-BE49-F238E27FC236}">
                      <a16:creationId xmlns:a16="http://schemas.microsoft.com/office/drawing/2014/main" id="{34379D0E-7603-15D6-DF58-98691232EBF4}"/>
                    </a:ext>
                  </a:extLst>
                </p14:cNvPr>
                <p14:cNvContentPartPr/>
                <p14:nvPr/>
              </p14:nvContentPartPr>
              <p14:xfrm>
                <a:off x="6928376" y="4879910"/>
                <a:ext cx="133920" cy="10080"/>
              </p14:xfrm>
            </p:contentPart>
          </mc:Choice>
          <mc:Fallback xmlns="">
            <p:pic>
              <p:nvPicPr>
                <p:cNvPr id="230" name="Ink 229">
                  <a:extLst>
                    <a:ext uri="{FF2B5EF4-FFF2-40B4-BE49-F238E27FC236}">
                      <a16:creationId xmlns:a16="http://schemas.microsoft.com/office/drawing/2014/main" id="{34379D0E-7603-15D6-DF58-98691232EBF4}"/>
                    </a:ext>
                  </a:extLst>
                </p:cNvPr>
                <p:cNvPicPr/>
                <p:nvPr/>
              </p:nvPicPr>
              <p:blipFill>
                <a:blip r:embed="rId263"/>
                <a:stretch>
                  <a:fillRect/>
                </a:stretch>
              </p:blipFill>
              <p:spPr>
                <a:xfrm>
                  <a:off x="6919736" y="4870910"/>
                  <a:ext cx="15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31" name="Ink 230">
                  <a:extLst>
                    <a:ext uri="{FF2B5EF4-FFF2-40B4-BE49-F238E27FC236}">
                      <a16:creationId xmlns:a16="http://schemas.microsoft.com/office/drawing/2014/main" id="{A886E6A9-9C87-914C-0434-094ED666F0C0}"/>
                    </a:ext>
                  </a:extLst>
                </p14:cNvPr>
                <p14:cNvContentPartPr/>
                <p14:nvPr/>
              </p14:nvContentPartPr>
              <p14:xfrm>
                <a:off x="7296296" y="4858670"/>
                <a:ext cx="53640" cy="189720"/>
              </p14:xfrm>
            </p:contentPart>
          </mc:Choice>
          <mc:Fallback xmlns="">
            <p:pic>
              <p:nvPicPr>
                <p:cNvPr id="231" name="Ink 230">
                  <a:extLst>
                    <a:ext uri="{FF2B5EF4-FFF2-40B4-BE49-F238E27FC236}">
                      <a16:creationId xmlns:a16="http://schemas.microsoft.com/office/drawing/2014/main" id="{A886E6A9-9C87-914C-0434-094ED666F0C0}"/>
                    </a:ext>
                  </a:extLst>
                </p:cNvPr>
                <p:cNvPicPr/>
                <p:nvPr/>
              </p:nvPicPr>
              <p:blipFill>
                <a:blip r:embed="rId265"/>
                <a:stretch>
                  <a:fillRect/>
                </a:stretch>
              </p:blipFill>
              <p:spPr>
                <a:xfrm>
                  <a:off x="7287296" y="4850030"/>
                  <a:ext cx="71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2" name="Ink 231">
                  <a:extLst>
                    <a:ext uri="{FF2B5EF4-FFF2-40B4-BE49-F238E27FC236}">
                      <a16:creationId xmlns:a16="http://schemas.microsoft.com/office/drawing/2014/main" id="{E0FB329D-838D-C3BC-A66F-7AB52BEF4807}"/>
                    </a:ext>
                  </a:extLst>
                </p14:cNvPr>
                <p14:cNvContentPartPr/>
                <p14:nvPr/>
              </p14:nvContentPartPr>
              <p14:xfrm>
                <a:off x="7264256" y="4823390"/>
                <a:ext cx="102960" cy="112680"/>
              </p14:xfrm>
            </p:contentPart>
          </mc:Choice>
          <mc:Fallback xmlns="">
            <p:pic>
              <p:nvPicPr>
                <p:cNvPr id="232" name="Ink 231">
                  <a:extLst>
                    <a:ext uri="{FF2B5EF4-FFF2-40B4-BE49-F238E27FC236}">
                      <a16:creationId xmlns:a16="http://schemas.microsoft.com/office/drawing/2014/main" id="{E0FB329D-838D-C3BC-A66F-7AB52BEF4807}"/>
                    </a:ext>
                  </a:extLst>
                </p:cNvPr>
                <p:cNvPicPr/>
                <p:nvPr/>
              </p:nvPicPr>
              <p:blipFill>
                <a:blip r:embed="rId267"/>
                <a:stretch>
                  <a:fillRect/>
                </a:stretch>
              </p:blipFill>
              <p:spPr>
                <a:xfrm>
                  <a:off x="7255256" y="4814750"/>
                  <a:ext cx="120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33" name="Ink 232">
                  <a:extLst>
                    <a:ext uri="{FF2B5EF4-FFF2-40B4-BE49-F238E27FC236}">
                      <a16:creationId xmlns:a16="http://schemas.microsoft.com/office/drawing/2014/main" id="{3A7ACBFE-88BC-FB87-BA92-98265F637B4D}"/>
                    </a:ext>
                  </a:extLst>
                </p14:cNvPr>
                <p14:cNvContentPartPr/>
                <p14:nvPr/>
              </p14:nvContentPartPr>
              <p14:xfrm>
                <a:off x="7439216" y="4802870"/>
                <a:ext cx="109440" cy="114120"/>
              </p14:xfrm>
            </p:contentPart>
          </mc:Choice>
          <mc:Fallback xmlns="">
            <p:pic>
              <p:nvPicPr>
                <p:cNvPr id="233" name="Ink 232">
                  <a:extLst>
                    <a:ext uri="{FF2B5EF4-FFF2-40B4-BE49-F238E27FC236}">
                      <a16:creationId xmlns:a16="http://schemas.microsoft.com/office/drawing/2014/main" id="{3A7ACBFE-88BC-FB87-BA92-98265F637B4D}"/>
                    </a:ext>
                  </a:extLst>
                </p:cNvPr>
                <p:cNvPicPr/>
                <p:nvPr/>
              </p:nvPicPr>
              <p:blipFill>
                <a:blip r:embed="rId269"/>
                <a:stretch>
                  <a:fillRect/>
                </a:stretch>
              </p:blipFill>
              <p:spPr>
                <a:xfrm>
                  <a:off x="7430576" y="4794230"/>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34" name="Ink 233">
                  <a:extLst>
                    <a:ext uri="{FF2B5EF4-FFF2-40B4-BE49-F238E27FC236}">
                      <a16:creationId xmlns:a16="http://schemas.microsoft.com/office/drawing/2014/main" id="{C43EBBA7-9E25-A23F-06E2-3492A0747185}"/>
                    </a:ext>
                  </a:extLst>
                </p14:cNvPr>
                <p14:cNvContentPartPr/>
                <p14:nvPr/>
              </p14:nvContentPartPr>
              <p14:xfrm>
                <a:off x="7569536" y="4753910"/>
                <a:ext cx="53640" cy="150840"/>
              </p14:xfrm>
            </p:contentPart>
          </mc:Choice>
          <mc:Fallback xmlns="">
            <p:pic>
              <p:nvPicPr>
                <p:cNvPr id="234" name="Ink 233">
                  <a:extLst>
                    <a:ext uri="{FF2B5EF4-FFF2-40B4-BE49-F238E27FC236}">
                      <a16:creationId xmlns:a16="http://schemas.microsoft.com/office/drawing/2014/main" id="{C43EBBA7-9E25-A23F-06E2-3492A0747185}"/>
                    </a:ext>
                  </a:extLst>
                </p:cNvPr>
                <p:cNvPicPr/>
                <p:nvPr/>
              </p:nvPicPr>
              <p:blipFill>
                <a:blip r:embed="rId271"/>
                <a:stretch>
                  <a:fillRect/>
                </a:stretch>
              </p:blipFill>
              <p:spPr>
                <a:xfrm>
                  <a:off x="7560896" y="4744910"/>
                  <a:ext cx="71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5" name="Ink 234">
                  <a:extLst>
                    <a:ext uri="{FF2B5EF4-FFF2-40B4-BE49-F238E27FC236}">
                      <a16:creationId xmlns:a16="http://schemas.microsoft.com/office/drawing/2014/main" id="{46A078CB-5E38-E101-7A07-3D03DE33DB0B}"/>
                    </a:ext>
                  </a:extLst>
                </p14:cNvPr>
                <p14:cNvContentPartPr/>
                <p14:nvPr/>
              </p14:nvContentPartPr>
              <p14:xfrm>
                <a:off x="7653776" y="4734110"/>
                <a:ext cx="102600" cy="172800"/>
              </p14:xfrm>
            </p:contentPart>
          </mc:Choice>
          <mc:Fallback xmlns="">
            <p:pic>
              <p:nvPicPr>
                <p:cNvPr id="235" name="Ink 234">
                  <a:extLst>
                    <a:ext uri="{FF2B5EF4-FFF2-40B4-BE49-F238E27FC236}">
                      <a16:creationId xmlns:a16="http://schemas.microsoft.com/office/drawing/2014/main" id="{46A078CB-5E38-E101-7A07-3D03DE33DB0B}"/>
                    </a:ext>
                  </a:extLst>
                </p:cNvPr>
                <p:cNvPicPr/>
                <p:nvPr/>
              </p:nvPicPr>
              <p:blipFill>
                <a:blip r:embed="rId273"/>
                <a:stretch>
                  <a:fillRect/>
                </a:stretch>
              </p:blipFill>
              <p:spPr>
                <a:xfrm>
                  <a:off x="7644776" y="4725470"/>
                  <a:ext cx="1202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6" name="Ink 235">
                  <a:extLst>
                    <a:ext uri="{FF2B5EF4-FFF2-40B4-BE49-F238E27FC236}">
                      <a16:creationId xmlns:a16="http://schemas.microsoft.com/office/drawing/2014/main" id="{15C939F2-2125-F0ED-725B-D1D7201EB9B8}"/>
                    </a:ext>
                  </a:extLst>
                </p14:cNvPr>
                <p14:cNvContentPartPr/>
                <p14:nvPr/>
              </p14:nvContentPartPr>
              <p14:xfrm>
                <a:off x="7942856" y="4766150"/>
                <a:ext cx="110160" cy="162720"/>
              </p14:xfrm>
            </p:contentPart>
          </mc:Choice>
          <mc:Fallback xmlns="">
            <p:pic>
              <p:nvPicPr>
                <p:cNvPr id="236" name="Ink 235">
                  <a:extLst>
                    <a:ext uri="{FF2B5EF4-FFF2-40B4-BE49-F238E27FC236}">
                      <a16:creationId xmlns:a16="http://schemas.microsoft.com/office/drawing/2014/main" id="{15C939F2-2125-F0ED-725B-D1D7201EB9B8}"/>
                    </a:ext>
                  </a:extLst>
                </p:cNvPr>
                <p:cNvPicPr/>
                <p:nvPr/>
              </p:nvPicPr>
              <p:blipFill>
                <a:blip r:embed="rId275"/>
                <a:stretch>
                  <a:fillRect/>
                </a:stretch>
              </p:blipFill>
              <p:spPr>
                <a:xfrm>
                  <a:off x="7934216" y="4757510"/>
                  <a:ext cx="127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37" name="Ink 236">
                  <a:extLst>
                    <a:ext uri="{FF2B5EF4-FFF2-40B4-BE49-F238E27FC236}">
                      <a16:creationId xmlns:a16="http://schemas.microsoft.com/office/drawing/2014/main" id="{61E5960D-170D-5944-5B82-EE01A7C40C2E}"/>
                    </a:ext>
                  </a:extLst>
                </p14:cNvPr>
                <p14:cNvContentPartPr/>
                <p14:nvPr/>
              </p14:nvContentPartPr>
              <p14:xfrm>
                <a:off x="8138696" y="4713230"/>
                <a:ext cx="153000" cy="159480"/>
              </p14:xfrm>
            </p:contentPart>
          </mc:Choice>
          <mc:Fallback xmlns="">
            <p:pic>
              <p:nvPicPr>
                <p:cNvPr id="237" name="Ink 236">
                  <a:extLst>
                    <a:ext uri="{FF2B5EF4-FFF2-40B4-BE49-F238E27FC236}">
                      <a16:creationId xmlns:a16="http://schemas.microsoft.com/office/drawing/2014/main" id="{61E5960D-170D-5944-5B82-EE01A7C40C2E}"/>
                    </a:ext>
                  </a:extLst>
                </p:cNvPr>
                <p:cNvPicPr/>
                <p:nvPr/>
              </p:nvPicPr>
              <p:blipFill>
                <a:blip r:embed="rId277"/>
                <a:stretch>
                  <a:fillRect/>
                </a:stretch>
              </p:blipFill>
              <p:spPr>
                <a:xfrm>
                  <a:off x="8129696" y="4704590"/>
                  <a:ext cx="1706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38" name="Ink 237">
                  <a:extLst>
                    <a:ext uri="{FF2B5EF4-FFF2-40B4-BE49-F238E27FC236}">
                      <a16:creationId xmlns:a16="http://schemas.microsoft.com/office/drawing/2014/main" id="{D52DA8F0-5134-0A4A-EDDE-706578075943}"/>
                    </a:ext>
                  </a:extLst>
                </p14:cNvPr>
                <p14:cNvContentPartPr/>
                <p14:nvPr/>
              </p14:nvContentPartPr>
              <p14:xfrm>
                <a:off x="8324816" y="4741310"/>
                <a:ext cx="77400" cy="120240"/>
              </p14:xfrm>
            </p:contentPart>
          </mc:Choice>
          <mc:Fallback xmlns="">
            <p:pic>
              <p:nvPicPr>
                <p:cNvPr id="238" name="Ink 237">
                  <a:extLst>
                    <a:ext uri="{FF2B5EF4-FFF2-40B4-BE49-F238E27FC236}">
                      <a16:creationId xmlns:a16="http://schemas.microsoft.com/office/drawing/2014/main" id="{D52DA8F0-5134-0A4A-EDDE-706578075943}"/>
                    </a:ext>
                  </a:extLst>
                </p:cNvPr>
                <p:cNvPicPr/>
                <p:nvPr/>
              </p:nvPicPr>
              <p:blipFill>
                <a:blip r:embed="rId279"/>
                <a:stretch>
                  <a:fillRect/>
                </a:stretch>
              </p:blipFill>
              <p:spPr>
                <a:xfrm>
                  <a:off x="8315816" y="4732310"/>
                  <a:ext cx="950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39" name="Ink 238">
                  <a:extLst>
                    <a:ext uri="{FF2B5EF4-FFF2-40B4-BE49-F238E27FC236}">
                      <a16:creationId xmlns:a16="http://schemas.microsoft.com/office/drawing/2014/main" id="{65191393-A1E8-39FF-41CD-9AB4AF0311E9}"/>
                    </a:ext>
                  </a:extLst>
                </p14:cNvPr>
                <p14:cNvContentPartPr/>
                <p14:nvPr/>
              </p14:nvContentPartPr>
              <p14:xfrm>
                <a:off x="8508776" y="4672190"/>
                <a:ext cx="112680" cy="175320"/>
              </p14:xfrm>
            </p:contentPart>
          </mc:Choice>
          <mc:Fallback xmlns="">
            <p:pic>
              <p:nvPicPr>
                <p:cNvPr id="239" name="Ink 238">
                  <a:extLst>
                    <a:ext uri="{FF2B5EF4-FFF2-40B4-BE49-F238E27FC236}">
                      <a16:creationId xmlns:a16="http://schemas.microsoft.com/office/drawing/2014/main" id="{65191393-A1E8-39FF-41CD-9AB4AF0311E9}"/>
                    </a:ext>
                  </a:extLst>
                </p:cNvPr>
                <p:cNvPicPr/>
                <p:nvPr/>
              </p:nvPicPr>
              <p:blipFill>
                <a:blip r:embed="rId281"/>
                <a:stretch>
                  <a:fillRect/>
                </a:stretch>
              </p:blipFill>
              <p:spPr>
                <a:xfrm>
                  <a:off x="8500136" y="4663190"/>
                  <a:ext cx="1303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41" name="Ink 240">
                  <a:extLst>
                    <a:ext uri="{FF2B5EF4-FFF2-40B4-BE49-F238E27FC236}">
                      <a16:creationId xmlns:a16="http://schemas.microsoft.com/office/drawing/2014/main" id="{A32226EB-0EE4-3D52-4E8D-2950B896CFE1}"/>
                    </a:ext>
                  </a:extLst>
                </p14:cNvPr>
                <p14:cNvContentPartPr/>
                <p14:nvPr/>
              </p14:nvContentPartPr>
              <p14:xfrm>
                <a:off x="5314856" y="4605590"/>
                <a:ext cx="268920" cy="479520"/>
              </p14:xfrm>
            </p:contentPart>
          </mc:Choice>
          <mc:Fallback xmlns="">
            <p:pic>
              <p:nvPicPr>
                <p:cNvPr id="241" name="Ink 240">
                  <a:extLst>
                    <a:ext uri="{FF2B5EF4-FFF2-40B4-BE49-F238E27FC236}">
                      <a16:creationId xmlns:a16="http://schemas.microsoft.com/office/drawing/2014/main" id="{A32226EB-0EE4-3D52-4E8D-2950B896CFE1}"/>
                    </a:ext>
                  </a:extLst>
                </p:cNvPr>
                <p:cNvPicPr/>
                <p:nvPr/>
              </p:nvPicPr>
              <p:blipFill>
                <a:blip r:embed="rId283"/>
                <a:stretch>
                  <a:fillRect/>
                </a:stretch>
              </p:blipFill>
              <p:spPr>
                <a:xfrm>
                  <a:off x="5306216" y="4596590"/>
                  <a:ext cx="28656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2" name="Ink 241">
                  <a:extLst>
                    <a:ext uri="{FF2B5EF4-FFF2-40B4-BE49-F238E27FC236}">
                      <a16:creationId xmlns:a16="http://schemas.microsoft.com/office/drawing/2014/main" id="{72C487CA-6CEA-3463-00CB-9A41C17F728E}"/>
                    </a:ext>
                  </a:extLst>
                </p14:cNvPr>
                <p14:cNvContentPartPr/>
                <p14:nvPr/>
              </p14:nvContentPartPr>
              <p14:xfrm>
                <a:off x="5606456" y="4654910"/>
                <a:ext cx="1164960" cy="299160"/>
              </p14:xfrm>
            </p:contentPart>
          </mc:Choice>
          <mc:Fallback xmlns="">
            <p:pic>
              <p:nvPicPr>
                <p:cNvPr id="242" name="Ink 241">
                  <a:extLst>
                    <a:ext uri="{FF2B5EF4-FFF2-40B4-BE49-F238E27FC236}">
                      <a16:creationId xmlns:a16="http://schemas.microsoft.com/office/drawing/2014/main" id="{72C487CA-6CEA-3463-00CB-9A41C17F728E}"/>
                    </a:ext>
                  </a:extLst>
                </p:cNvPr>
                <p:cNvPicPr/>
                <p:nvPr/>
              </p:nvPicPr>
              <p:blipFill>
                <a:blip r:embed="rId285"/>
                <a:stretch>
                  <a:fillRect/>
                </a:stretch>
              </p:blipFill>
              <p:spPr>
                <a:xfrm>
                  <a:off x="5597456" y="4645910"/>
                  <a:ext cx="11826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43" name="Ink 242">
                  <a:extLst>
                    <a:ext uri="{FF2B5EF4-FFF2-40B4-BE49-F238E27FC236}">
                      <a16:creationId xmlns:a16="http://schemas.microsoft.com/office/drawing/2014/main" id="{85BE8AFD-0104-4FCC-0D30-2E7BED621C8C}"/>
                    </a:ext>
                  </a:extLst>
                </p14:cNvPr>
                <p14:cNvContentPartPr/>
                <p14:nvPr/>
              </p14:nvContentPartPr>
              <p14:xfrm>
                <a:off x="6755216" y="4819790"/>
                <a:ext cx="99720" cy="154080"/>
              </p14:xfrm>
            </p:contentPart>
          </mc:Choice>
          <mc:Fallback xmlns="">
            <p:pic>
              <p:nvPicPr>
                <p:cNvPr id="243" name="Ink 242">
                  <a:extLst>
                    <a:ext uri="{FF2B5EF4-FFF2-40B4-BE49-F238E27FC236}">
                      <a16:creationId xmlns:a16="http://schemas.microsoft.com/office/drawing/2014/main" id="{85BE8AFD-0104-4FCC-0D30-2E7BED621C8C}"/>
                    </a:ext>
                  </a:extLst>
                </p:cNvPr>
                <p:cNvPicPr/>
                <p:nvPr/>
              </p:nvPicPr>
              <p:blipFill>
                <a:blip r:embed="rId287"/>
                <a:stretch>
                  <a:fillRect/>
                </a:stretch>
              </p:blipFill>
              <p:spPr>
                <a:xfrm>
                  <a:off x="6746576" y="4811150"/>
                  <a:ext cx="1173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5" name="Ink 244">
                  <a:extLst>
                    <a:ext uri="{FF2B5EF4-FFF2-40B4-BE49-F238E27FC236}">
                      <a16:creationId xmlns:a16="http://schemas.microsoft.com/office/drawing/2014/main" id="{1D1A4AA4-F316-C0B6-65FA-B86E9DAFF3B9}"/>
                    </a:ext>
                  </a:extLst>
                </p14:cNvPr>
                <p14:cNvContentPartPr/>
                <p14:nvPr/>
              </p14:nvContentPartPr>
              <p14:xfrm>
                <a:off x="6913976" y="5197790"/>
                <a:ext cx="258480" cy="46080"/>
              </p14:xfrm>
            </p:contentPart>
          </mc:Choice>
          <mc:Fallback xmlns="">
            <p:pic>
              <p:nvPicPr>
                <p:cNvPr id="245" name="Ink 244">
                  <a:extLst>
                    <a:ext uri="{FF2B5EF4-FFF2-40B4-BE49-F238E27FC236}">
                      <a16:creationId xmlns:a16="http://schemas.microsoft.com/office/drawing/2014/main" id="{1D1A4AA4-F316-C0B6-65FA-B86E9DAFF3B9}"/>
                    </a:ext>
                  </a:extLst>
                </p:cNvPr>
                <p:cNvPicPr/>
                <p:nvPr/>
              </p:nvPicPr>
              <p:blipFill>
                <a:blip r:embed="rId289"/>
                <a:stretch>
                  <a:fillRect/>
                </a:stretch>
              </p:blipFill>
              <p:spPr>
                <a:xfrm>
                  <a:off x="6905336" y="5189150"/>
                  <a:ext cx="2761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47" name="Ink 246">
                  <a:extLst>
                    <a:ext uri="{FF2B5EF4-FFF2-40B4-BE49-F238E27FC236}">
                      <a16:creationId xmlns:a16="http://schemas.microsoft.com/office/drawing/2014/main" id="{2C3CC27C-72E8-B20A-6705-DFF94EE4E6BD}"/>
                    </a:ext>
                  </a:extLst>
                </p14:cNvPr>
                <p14:cNvContentPartPr/>
                <p14:nvPr/>
              </p14:nvContentPartPr>
              <p14:xfrm>
                <a:off x="7390616" y="5161790"/>
                <a:ext cx="336600" cy="164160"/>
              </p14:xfrm>
            </p:contentPart>
          </mc:Choice>
          <mc:Fallback xmlns="">
            <p:pic>
              <p:nvPicPr>
                <p:cNvPr id="247" name="Ink 246">
                  <a:extLst>
                    <a:ext uri="{FF2B5EF4-FFF2-40B4-BE49-F238E27FC236}">
                      <a16:creationId xmlns:a16="http://schemas.microsoft.com/office/drawing/2014/main" id="{2C3CC27C-72E8-B20A-6705-DFF94EE4E6BD}"/>
                    </a:ext>
                  </a:extLst>
                </p:cNvPr>
                <p:cNvPicPr/>
                <p:nvPr/>
              </p:nvPicPr>
              <p:blipFill>
                <a:blip r:embed="rId291"/>
                <a:stretch>
                  <a:fillRect/>
                </a:stretch>
              </p:blipFill>
              <p:spPr>
                <a:xfrm>
                  <a:off x="7381976" y="5152790"/>
                  <a:ext cx="354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8" name="Ink 247">
                  <a:extLst>
                    <a:ext uri="{FF2B5EF4-FFF2-40B4-BE49-F238E27FC236}">
                      <a16:creationId xmlns:a16="http://schemas.microsoft.com/office/drawing/2014/main" id="{014A5B51-C2F0-0A32-A5BD-90671E342FD4}"/>
                    </a:ext>
                  </a:extLst>
                </p14:cNvPr>
                <p14:cNvContentPartPr/>
                <p14:nvPr/>
              </p14:nvContentPartPr>
              <p14:xfrm>
                <a:off x="7780496" y="5160350"/>
                <a:ext cx="137880" cy="141120"/>
              </p14:xfrm>
            </p:contentPart>
          </mc:Choice>
          <mc:Fallback xmlns="">
            <p:pic>
              <p:nvPicPr>
                <p:cNvPr id="248" name="Ink 247">
                  <a:extLst>
                    <a:ext uri="{FF2B5EF4-FFF2-40B4-BE49-F238E27FC236}">
                      <a16:creationId xmlns:a16="http://schemas.microsoft.com/office/drawing/2014/main" id="{014A5B51-C2F0-0A32-A5BD-90671E342FD4}"/>
                    </a:ext>
                  </a:extLst>
                </p:cNvPr>
                <p:cNvPicPr/>
                <p:nvPr/>
              </p:nvPicPr>
              <p:blipFill>
                <a:blip r:embed="rId293"/>
                <a:stretch>
                  <a:fillRect/>
                </a:stretch>
              </p:blipFill>
              <p:spPr>
                <a:xfrm>
                  <a:off x="7771856" y="5151350"/>
                  <a:ext cx="1555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9" name="Ink 248">
                  <a:extLst>
                    <a:ext uri="{FF2B5EF4-FFF2-40B4-BE49-F238E27FC236}">
                      <a16:creationId xmlns:a16="http://schemas.microsoft.com/office/drawing/2014/main" id="{0BCD8775-335B-A307-4B20-B030DA091951}"/>
                    </a:ext>
                  </a:extLst>
                </p14:cNvPr>
                <p14:cNvContentPartPr/>
                <p14:nvPr/>
              </p14:nvContentPartPr>
              <p14:xfrm>
                <a:off x="7945736" y="5093390"/>
                <a:ext cx="70200" cy="178920"/>
              </p14:xfrm>
            </p:contentPart>
          </mc:Choice>
          <mc:Fallback xmlns="">
            <p:pic>
              <p:nvPicPr>
                <p:cNvPr id="249" name="Ink 248">
                  <a:extLst>
                    <a:ext uri="{FF2B5EF4-FFF2-40B4-BE49-F238E27FC236}">
                      <a16:creationId xmlns:a16="http://schemas.microsoft.com/office/drawing/2014/main" id="{0BCD8775-335B-A307-4B20-B030DA091951}"/>
                    </a:ext>
                  </a:extLst>
                </p:cNvPr>
                <p:cNvPicPr/>
                <p:nvPr/>
              </p:nvPicPr>
              <p:blipFill>
                <a:blip r:embed="rId295"/>
                <a:stretch>
                  <a:fillRect/>
                </a:stretch>
              </p:blipFill>
              <p:spPr>
                <a:xfrm>
                  <a:off x="7937096" y="5084750"/>
                  <a:ext cx="878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50" name="Ink 249">
                  <a:extLst>
                    <a:ext uri="{FF2B5EF4-FFF2-40B4-BE49-F238E27FC236}">
                      <a16:creationId xmlns:a16="http://schemas.microsoft.com/office/drawing/2014/main" id="{325B2284-F74C-70C5-7654-A8746C233F4A}"/>
                    </a:ext>
                  </a:extLst>
                </p14:cNvPr>
                <p14:cNvContentPartPr/>
                <p14:nvPr/>
              </p14:nvContentPartPr>
              <p14:xfrm>
                <a:off x="7972376" y="5142350"/>
                <a:ext cx="252360" cy="118800"/>
              </p14:xfrm>
            </p:contentPart>
          </mc:Choice>
          <mc:Fallback xmlns="">
            <p:pic>
              <p:nvPicPr>
                <p:cNvPr id="250" name="Ink 249">
                  <a:extLst>
                    <a:ext uri="{FF2B5EF4-FFF2-40B4-BE49-F238E27FC236}">
                      <a16:creationId xmlns:a16="http://schemas.microsoft.com/office/drawing/2014/main" id="{325B2284-F74C-70C5-7654-A8746C233F4A}"/>
                    </a:ext>
                  </a:extLst>
                </p:cNvPr>
                <p:cNvPicPr/>
                <p:nvPr/>
              </p:nvPicPr>
              <p:blipFill>
                <a:blip r:embed="rId297"/>
                <a:stretch>
                  <a:fillRect/>
                </a:stretch>
              </p:blipFill>
              <p:spPr>
                <a:xfrm>
                  <a:off x="7963736" y="5133710"/>
                  <a:ext cx="270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51" name="Ink 250">
                  <a:extLst>
                    <a:ext uri="{FF2B5EF4-FFF2-40B4-BE49-F238E27FC236}">
                      <a16:creationId xmlns:a16="http://schemas.microsoft.com/office/drawing/2014/main" id="{82E8E001-C2C1-7794-28DC-0756D58DCBCD}"/>
                    </a:ext>
                  </a:extLst>
                </p14:cNvPr>
                <p14:cNvContentPartPr/>
                <p14:nvPr/>
              </p14:nvContentPartPr>
              <p14:xfrm>
                <a:off x="8266496" y="5076110"/>
                <a:ext cx="171000" cy="205920"/>
              </p14:xfrm>
            </p:contentPart>
          </mc:Choice>
          <mc:Fallback xmlns="">
            <p:pic>
              <p:nvPicPr>
                <p:cNvPr id="251" name="Ink 250">
                  <a:extLst>
                    <a:ext uri="{FF2B5EF4-FFF2-40B4-BE49-F238E27FC236}">
                      <a16:creationId xmlns:a16="http://schemas.microsoft.com/office/drawing/2014/main" id="{82E8E001-C2C1-7794-28DC-0756D58DCBCD}"/>
                    </a:ext>
                  </a:extLst>
                </p:cNvPr>
                <p:cNvPicPr/>
                <p:nvPr/>
              </p:nvPicPr>
              <p:blipFill>
                <a:blip r:embed="rId299"/>
                <a:stretch>
                  <a:fillRect/>
                </a:stretch>
              </p:blipFill>
              <p:spPr>
                <a:xfrm>
                  <a:off x="8257856" y="5067470"/>
                  <a:ext cx="188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2" name="Ink 251">
                  <a:extLst>
                    <a:ext uri="{FF2B5EF4-FFF2-40B4-BE49-F238E27FC236}">
                      <a16:creationId xmlns:a16="http://schemas.microsoft.com/office/drawing/2014/main" id="{C93FD4A1-26A9-FEA9-2A85-842342BF888C}"/>
                    </a:ext>
                  </a:extLst>
                </p14:cNvPr>
                <p14:cNvContentPartPr/>
                <p14:nvPr/>
              </p14:nvContentPartPr>
              <p14:xfrm>
                <a:off x="8463776" y="5052710"/>
                <a:ext cx="241920" cy="199800"/>
              </p14:xfrm>
            </p:contentPart>
          </mc:Choice>
          <mc:Fallback xmlns="">
            <p:pic>
              <p:nvPicPr>
                <p:cNvPr id="252" name="Ink 251">
                  <a:extLst>
                    <a:ext uri="{FF2B5EF4-FFF2-40B4-BE49-F238E27FC236}">
                      <a16:creationId xmlns:a16="http://schemas.microsoft.com/office/drawing/2014/main" id="{C93FD4A1-26A9-FEA9-2A85-842342BF888C}"/>
                    </a:ext>
                  </a:extLst>
                </p:cNvPr>
                <p:cNvPicPr/>
                <p:nvPr/>
              </p:nvPicPr>
              <p:blipFill>
                <a:blip r:embed="rId301"/>
                <a:stretch>
                  <a:fillRect/>
                </a:stretch>
              </p:blipFill>
              <p:spPr>
                <a:xfrm>
                  <a:off x="8455136" y="5044070"/>
                  <a:ext cx="2595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3" name="Ink 252">
                  <a:extLst>
                    <a:ext uri="{FF2B5EF4-FFF2-40B4-BE49-F238E27FC236}">
                      <a16:creationId xmlns:a16="http://schemas.microsoft.com/office/drawing/2014/main" id="{F23D83C0-E756-299D-93FB-D700FDCD2BD4}"/>
                    </a:ext>
                  </a:extLst>
                </p14:cNvPr>
                <p14:cNvContentPartPr/>
                <p14:nvPr/>
              </p14:nvContentPartPr>
              <p14:xfrm>
                <a:off x="8659976" y="5113550"/>
                <a:ext cx="276840" cy="118080"/>
              </p14:xfrm>
            </p:contentPart>
          </mc:Choice>
          <mc:Fallback xmlns="">
            <p:pic>
              <p:nvPicPr>
                <p:cNvPr id="253" name="Ink 252">
                  <a:extLst>
                    <a:ext uri="{FF2B5EF4-FFF2-40B4-BE49-F238E27FC236}">
                      <a16:creationId xmlns:a16="http://schemas.microsoft.com/office/drawing/2014/main" id="{F23D83C0-E756-299D-93FB-D700FDCD2BD4}"/>
                    </a:ext>
                  </a:extLst>
                </p:cNvPr>
                <p:cNvPicPr/>
                <p:nvPr/>
              </p:nvPicPr>
              <p:blipFill>
                <a:blip r:embed="rId303"/>
                <a:stretch>
                  <a:fillRect/>
                </a:stretch>
              </p:blipFill>
              <p:spPr>
                <a:xfrm>
                  <a:off x="8650976" y="5104910"/>
                  <a:ext cx="294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4" name="Ink 253">
                  <a:extLst>
                    <a:ext uri="{FF2B5EF4-FFF2-40B4-BE49-F238E27FC236}">
                      <a16:creationId xmlns:a16="http://schemas.microsoft.com/office/drawing/2014/main" id="{6E3CDE07-7A0D-3882-BEB0-9E1345DCAC27}"/>
                    </a:ext>
                  </a:extLst>
                </p14:cNvPr>
                <p14:cNvContentPartPr/>
                <p14:nvPr/>
              </p14:nvContentPartPr>
              <p14:xfrm>
                <a:off x="8284856" y="5376350"/>
                <a:ext cx="52920" cy="371880"/>
              </p14:xfrm>
            </p:contentPart>
          </mc:Choice>
          <mc:Fallback xmlns="">
            <p:pic>
              <p:nvPicPr>
                <p:cNvPr id="254" name="Ink 253">
                  <a:extLst>
                    <a:ext uri="{FF2B5EF4-FFF2-40B4-BE49-F238E27FC236}">
                      <a16:creationId xmlns:a16="http://schemas.microsoft.com/office/drawing/2014/main" id="{6E3CDE07-7A0D-3882-BEB0-9E1345DCAC27}"/>
                    </a:ext>
                  </a:extLst>
                </p:cNvPr>
                <p:cNvPicPr/>
                <p:nvPr/>
              </p:nvPicPr>
              <p:blipFill>
                <a:blip r:embed="rId305"/>
                <a:stretch>
                  <a:fillRect/>
                </a:stretch>
              </p:blipFill>
              <p:spPr>
                <a:xfrm>
                  <a:off x="8276216" y="5367710"/>
                  <a:ext cx="705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5" name="Ink 254">
                  <a:extLst>
                    <a:ext uri="{FF2B5EF4-FFF2-40B4-BE49-F238E27FC236}">
                      <a16:creationId xmlns:a16="http://schemas.microsoft.com/office/drawing/2014/main" id="{72F76566-828F-AAC6-EC8A-B761CC5420AB}"/>
                    </a:ext>
                  </a:extLst>
                </p14:cNvPr>
                <p14:cNvContentPartPr/>
                <p14:nvPr/>
              </p14:nvContentPartPr>
              <p14:xfrm>
                <a:off x="8238776" y="5723390"/>
                <a:ext cx="216360" cy="106560"/>
              </p14:xfrm>
            </p:contentPart>
          </mc:Choice>
          <mc:Fallback xmlns="">
            <p:pic>
              <p:nvPicPr>
                <p:cNvPr id="255" name="Ink 254">
                  <a:extLst>
                    <a:ext uri="{FF2B5EF4-FFF2-40B4-BE49-F238E27FC236}">
                      <a16:creationId xmlns:a16="http://schemas.microsoft.com/office/drawing/2014/main" id="{72F76566-828F-AAC6-EC8A-B761CC5420AB}"/>
                    </a:ext>
                  </a:extLst>
                </p:cNvPr>
                <p:cNvPicPr/>
                <p:nvPr/>
              </p:nvPicPr>
              <p:blipFill>
                <a:blip r:embed="rId307"/>
                <a:stretch>
                  <a:fillRect/>
                </a:stretch>
              </p:blipFill>
              <p:spPr>
                <a:xfrm>
                  <a:off x="8229776" y="5714390"/>
                  <a:ext cx="2340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BD80E616-492F-2EF8-3FAA-F8162E65B137}"/>
                    </a:ext>
                  </a:extLst>
                </p14:cNvPr>
                <p14:cNvContentPartPr/>
                <p14:nvPr/>
              </p14:nvContentPartPr>
              <p14:xfrm>
                <a:off x="7953656" y="5480390"/>
                <a:ext cx="185760" cy="168840"/>
              </p14:xfrm>
            </p:contentPart>
          </mc:Choice>
          <mc:Fallback xmlns="">
            <p:pic>
              <p:nvPicPr>
                <p:cNvPr id="256" name="Ink 255">
                  <a:extLst>
                    <a:ext uri="{FF2B5EF4-FFF2-40B4-BE49-F238E27FC236}">
                      <a16:creationId xmlns:a16="http://schemas.microsoft.com/office/drawing/2014/main" id="{BD80E616-492F-2EF8-3FAA-F8162E65B137}"/>
                    </a:ext>
                  </a:extLst>
                </p:cNvPr>
                <p:cNvPicPr/>
                <p:nvPr/>
              </p:nvPicPr>
              <p:blipFill>
                <a:blip r:embed="rId309"/>
                <a:stretch>
                  <a:fillRect/>
                </a:stretch>
              </p:blipFill>
              <p:spPr>
                <a:xfrm>
                  <a:off x="7945016" y="5471750"/>
                  <a:ext cx="2034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1D2FF903-F62D-49E6-C031-DE245309C57E}"/>
                    </a:ext>
                  </a:extLst>
                </p14:cNvPr>
                <p14:cNvContentPartPr/>
                <p14:nvPr/>
              </p14:nvContentPartPr>
              <p14:xfrm>
                <a:off x="7992536" y="5970710"/>
                <a:ext cx="180720" cy="299160"/>
              </p14:xfrm>
            </p:contentPart>
          </mc:Choice>
          <mc:Fallback xmlns="">
            <p:pic>
              <p:nvPicPr>
                <p:cNvPr id="258" name="Ink 257">
                  <a:extLst>
                    <a:ext uri="{FF2B5EF4-FFF2-40B4-BE49-F238E27FC236}">
                      <a16:creationId xmlns:a16="http://schemas.microsoft.com/office/drawing/2014/main" id="{1D2FF903-F62D-49E6-C031-DE245309C57E}"/>
                    </a:ext>
                  </a:extLst>
                </p:cNvPr>
                <p:cNvPicPr/>
                <p:nvPr/>
              </p:nvPicPr>
              <p:blipFill>
                <a:blip r:embed="rId311"/>
                <a:stretch>
                  <a:fillRect/>
                </a:stretch>
              </p:blipFill>
              <p:spPr>
                <a:xfrm>
                  <a:off x="7983536" y="5961710"/>
                  <a:ext cx="1983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59" name="Ink 258">
                  <a:extLst>
                    <a:ext uri="{FF2B5EF4-FFF2-40B4-BE49-F238E27FC236}">
                      <a16:creationId xmlns:a16="http://schemas.microsoft.com/office/drawing/2014/main" id="{FC3B1EF0-4EAD-AB84-0ABB-FAF4BEA5A38D}"/>
                    </a:ext>
                  </a:extLst>
                </p14:cNvPr>
                <p14:cNvContentPartPr/>
                <p14:nvPr/>
              </p14:nvContentPartPr>
              <p14:xfrm>
                <a:off x="8195576" y="6056750"/>
                <a:ext cx="326520" cy="327240"/>
              </p14:xfrm>
            </p:contentPart>
          </mc:Choice>
          <mc:Fallback xmlns="">
            <p:pic>
              <p:nvPicPr>
                <p:cNvPr id="259" name="Ink 258">
                  <a:extLst>
                    <a:ext uri="{FF2B5EF4-FFF2-40B4-BE49-F238E27FC236}">
                      <a16:creationId xmlns:a16="http://schemas.microsoft.com/office/drawing/2014/main" id="{FC3B1EF0-4EAD-AB84-0ABB-FAF4BEA5A38D}"/>
                    </a:ext>
                  </a:extLst>
                </p:cNvPr>
                <p:cNvPicPr/>
                <p:nvPr/>
              </p:nvPicPr>
              <p:blipFill>
                <a:blip r:embed="rId313"/>
                <a:stretch>
                  <a:fillRect/>
                </a:stretch>
              </p:blipFill>
              <p:spPr>
                <a:xfrm>
                  <a:off x="8186576" y="6048110"/>
                  <a:ext cx="3441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0" name="Ink 259">
                  <a:extLst>
                    <a:ext uri="{FF2B5EF4-FFF2-40B4-BE49-F238E27FC236}">
                      <a16:creationId xmlns:a16="http://schemas.microsoft.com/office/drawing/2014/main" id="{F965A61E-403D-B11F-473E-DAE6B7906A02}"/>
                    </a:ext>
                  </a:extLst>
                </p14:cNvPr>
                <p14:cNvContentPartPr/>
                <p14:nvPr/>
              </p14:nvContentPartPr>
              <p14:xfrm>
                <a:off x="8531816" y="6056390"/>
                <a:ext cx="60840" cy="148680"/>
              </p14:xfrm>
            </p:contentPart>
          </mc:Choice>
          <mc:Fallback xmlns="">
            <p:pic>
              <p:nvPicPr>
                <p:cNvPr id="260" name="Ink 259">
                  <a:extLst>
                    <a:ext uri="{FF2B5EF4-FFF2-40B4-BE49-F238E27FC236}">
                      <a16:creationId xmlns:a16="http://schemas.microsoft.com/office/drawing/2014/main" id="{F965A61E-403D-B11F-473E-DAE6B7906A02}"/>
                    </a:ext>
                  </a:extLst>
                </p:cNvPr>
                <p:cNvPicPr/>
                <p:nvPr/>
              </p:nvPicPr>
              <p:blipFill>
                <a:blip r:embed="rId315"/>
                <a:stretch>
                  <a:fillRect/>
                </a:stretch>
              </p:blipFill>
              <p:spPr>
                <a:xfrm>
                  <a:off x="8523176" y="6047750"/>
                  <a:ext cx="784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1" name="Ink 260">
                  <a:extLst>
                    <a:ext uri="{FF2B5EF4-FFF2-40B4-BE49-F238E27FC236}">
                      <a16:creationId xmlns:a16="http://schemas.microsoft.com/office/drawing/2014/main" id="{AF5EFBB2-7AD5-B084-DC67-7EFBB47AB922}"/>
                    </a:ext>
                  </a:extLst>
                </p14:cNvPr>
                <p14:cNvContentPartPr/>
                <p14:nvPr/>
              </p14:nvContentPartPr>
              <p14:xfrm>
                <a:off x="8514536" y="5952710"/>
                <a:ext cx="267120" cy="207720"/>
              </p14:xfrm>
            </p:contentPart>
          </mc:Choice>
          <mc:Fallback xmlns="">
            <p:pic>
              <p:nvPicPr>
                <p:cNvPr id="261" name="Ink 260">
                  <a:extLst>
                    <a:ext uri="{FF2B5EF4-FFF2-40B4-BE49-F238E27FC236}">
                      <a16:creationId xmlns:a16="http://schemas.microsoft.com/office/drawing/2014/main" id="{AF5EFBB2-7AD5-B084-DC67-7EFBB47AB922}"/>
                    </a:ext>
                  </a:extLst>
                </p:cNvPr>
                <p:cNvPicPr/>
                <p:nvPr/>
              </p:nvPicPr>
              <p:blipFill>
                <a:blip r:embed="rId317"/>
                <a:stretch>
                  <a:fillRect/>
                </a:stretch>
              </p:blipFill>
              <p:spPr>
                <a:xfrm>
                  <a:off x="8505536" y="5944070"/>
                  <a:ext cx="2847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3" name="Ink 262">
                  <a:extLst>
                    <a:ext uri="{FF2B5EF4-FFF2-40B4-BE49-F238E27FC236}">
                      <a16:creationId xmlns:a16="http://schemas.microsoft.com/office/drawing/2014/main" id="{47DB031A-4471-9667-7804-CC150C868661}"/>
                    </a:ext>
                  </a:extLst>
                </p14:cNvPr>
                <p14:cNvContentPartPr/>
                <p14:nvPr/>
              </p14:nvContentPartPr>
              <p14:xfrm>
                <a:off x="8294576" y="5458070"/>
                <a:ext cx="360" cy="1800"/>
              </p14:xfrm>
            </p:contentPart>
          </mc:Choice>
          <mc:Fallback xmlns="">
            <p:pic>
              <p:nvPicPr>
                <p:cNvPr id="263" name="Ink 262">
                  <a:extLst>
                    <a:ext uri="{FF2B5EF4-FFF2-40B4-BE49-F238E27FC236}">
                      <a16:creationId xmlns:a16="http://schemas.microsoft.com/office/drawing/2014/main" id="{47DB031A-4471-9667-7804-CC150C868661}"/>
                    </a:ext>
                  </a:extLst>
                </p:cNvPr>
                <p:cNvPicPr/>
                <p:nvPr/>
              </p:nvPicPr>
              <p:blipFill>
                <a:blip r:embed="rId185"/>
                <a:stretch>
                  <a:fillRect/>
                </a:stretch>
              </p:blipFill>
              <p:spPr>
                <a:xfrm>
                  <a:off x="8285936" y="544943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4" name="Ink 263">
                  <a:extLst>
                    <a:ext uri="{FF2B5EF4-FFF2-40B4-BE49-F238E27FC236}">
                      <a16:creationId xmlns:a16="http://schemas.microsoft.com/office/drawing/2014/main" id="{78DB593F-6A8E-418E-47AB-74D1EEAD050E}"/>
                    </a:ext>
                  </a:extLst>
                </p14:cNvPr>
                <p14:cNvContentPartPr/>
                <p14:nvPr/>
              </p14:nvContentPartPr>
              <p14:xfrm>
                <a:off x="8285576" y="5345030"/>
                <a:ext cx="1154520" cy="132120"/>
              </p14:xfrm>
            </p:contentPart>
          </mc:Choice>
          <mc:Fallback xmlns="">
            <p:pic>
              <p:nvPicPr>
                <p:cNvPr id="264" name="Ink 263">
                  <a:extLst>
                    <a:ext uri="{FF2B5EF4-FFF2-40B4-BE49-F238E27FC236}">
                      <a16:creationId xmlns:a16="http://schemas.microsoft.com/office/drawing/2014/main" id="{78DB593F-6A8E-418E-47AB-74D1EEAD050E}"/>
                    </a:ext>
                  </a:extLst>
                </p:cNvPr>
                <p:cNvPicPr/>
                <p:nvPr/>
              </p:nvPicPr>
              <p:blipFill>
                <a:blip r:embed="rId320"/>
                <a:stretch>
                  <a:fillRect/>
                </a:stretch>
              </p:blipFill>
              <p:spPr>
                <a:xfrm>
                  <a:off x="8276576" y="5336390"/>
                  <a:ext cx="1172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5" name="Ink 264">
                  <a:extLst>
                    <a:ext uri="{FF2B5EF4-FFF2-40B4-BE49-F238E27FC236}">
                      <a16:creationId xmlns:a16="http://schemas.microsoft.com/office/drawing/2014/main" id="{6AA773F2-98D3-63D7-4D68-68C712F59DEC}"/>
                    </a:ext>
                  </a:extLst>
                </p14:cNvPr>
                <p14:cNvContentPartPr/>
                <p14:nvPr/>
              </p14:nvContentPartPr>
              <p14:xfrm>
                <a:off x="9377456" y="5290310"/>
                <a:ext cx="153360" cy="165240"/>
              </p14:xfrm>
            </p:contentPart>
          </mc:Choice>
          <mc:Fallback xmlns="">
            <p:pic>
              <p:nvPicPr>
                <p:cNvPr id="265" name="Ink 264">
                  <a:extLst>
                    <a:ext uri="{FF2B5EF4-FFF2-40B4-BE49-F238E27FC236}">
                      <a16:creationId xmlns:a16="http://schemas.microsoft.com/office/drawing/2014/main" id="{6AA773F2-98D3-63D7-4D68-68C712F59DEC}"/>
                    </a:ext>
                  </a:extLst>
                </p:cNvPr>
                <p:cNvPicPr/>
                <p:nvPr/>
              </p:nvPicPr>
              <p:blipFill>
                <a:blip r:embed="rId322"/>
                <a:stretch>
                  <a:fillRect/>
                </a:stretch>
              </p:blipFill>
              <p:spPr>
                <a:xfrm>
                  <a:off x="9368456" y="5281310"/>
                  <a:ext cx="1710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66" name="Ink 265">
                  <a:extLst>
                    <a:ext uri="{FF2B5EF4-FFF2-40B4-BE49-F238E27FC236}">
                      <a16:creationId xmlns:a16="http://schemas.microsoft.com/office/drawing/2014/main" id="{F1797B38-AF85-6272-B024-EBCF3D9F49E4}"/>
                    </a:ext>
                  </a:extLst>
                </p14:cNvPr>
                <p14:cNvContentPartPr/>
                <p14:nvPr/>
              </p14:nvContentPartPr>
              <p14:xfrm>
                <a:off x="9003776" y="5465270"/>
                <a:ext cx="66240" cy="265320"/>
              </p14:xfrm>
            </p:contentPart>
          </mc:Choice>
          <mc:Fallback xmlns="">
            <p:pic>
              <p:nvPicPr>
                <p:cNvPr id="266" name="Ink 265">
                  <a:extLst>
                    <a:ext uri="{FF2B5EF4-FFF2-40B4-BE49-F238E27FC236}">
                      <a16:creationId xmlns:a16="http://schemas.microsoft.com/office/drawing/2014/main" id="{F1797B38-AF85-6272-B024-EBCF3D9F49E4}"/>
                    </a:ext>
                  </a:extLst>
                </p:cNvPr>
                <p:cNvPicPr/>
                <p:nvPr/>
              </p:nvPicPr>
              <p:blipFill>
                <a:blip r:embed="rId324"/>
                <a:stretch>
                  <a:fillRect/>
                </a:stretch>
              </p:blipFill>
              <p:spPr>
                <a:xfrm>
                  <a:off x="8995136" y="5456630"/>
                  <a:ext cx="838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67" name="Ink 266">
                  <a:extLst>
                    <a:ext uri="{FF2B5EF4-FFF2-40B4-BE49-F238E27FC236}">
                      <a16:creationId xmlns:a16="http://schemas.microsoft.com/office/drawing/2014/main" id="{2FC274B5-45F7-8AFD-D256-F78CDD808B12}"/>
                    </a:ext>
                  </a:extLst>
                </p14:cNvPr>
                <p14:cNvContentPartPr/>
                <p14:nvPr/>
              </p14:nvContentPartPr>
              <p14:xfrm>
                <a:off x="8957336" y="5578670"/>
                <a:ext cx="193680" cy="29520"/>
              </p14:xfrm>
            </p:contentPart>
          </mc:Choice>
          <mc:Fallback xmlns="">
            <p:pic>
              <p:nvPicPr>
                <p:cNvPr id="267" name="Ink 266">
                  <a:extLst>
                    <a:ext uri="{FF2B5EF4-FFF2-40B4-BE49-F238E27FC236}">
                      <a16:creationId xmlns:a16="http://schemas.microsoft.com/office/drawing/2014/main" id="{2FC274B5-45F7-8AFD-D256-F78CDD808B12}"/>
                    </a:ext>
                  </a:extLst>
                </p:cNvPr>
                <p:cNvPicPr/>
                <p:nvPr/>
              </p:nvPicPr>
              <p:blipFill>
                <a:blip r:embed="rId326"/>
                <a:stretch>
                  <a:fillRect/>
                </a:stretch>
              </p:blipFill>
              <p:spPr>
                <a:xfrm>
                  <a:off x="8948336" y="5569670"/>
                  <a:ext cx="2113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68" name="Ink 267">
                  <a:extLst>
                    <a:ext uri="{FF2B5EF4-FFF2-40B4-BE49-F238E27FC236}">
                      <a16:creationId xmlns:a16="http://schemas.microsoft.com/office/drawing/2014/main" id="{B1369730-13D7-702C-339B-A14FA82CC883}"/>
                    </a:ext>
                  </a:extLst>
                </p14:cNvPr>
                <p14:cNvContentPartPr/>
                <p14:nvPr/>
              </p14:nvContentPartPr>
              <p14:xfrm>
                <a:off x="9750416" y="5225150"/>
                <a:ext cx="211680" cy="113760"/>
              </p14:xfrm>
            </p:contentPart>
          </mc:Choice>
          <mc:Fallback xmlns="">
            <p:pic>
              <p:nvPicPr>
                <p:cNvPr id="268" name="Ink 267">
                  <a:extLst>
                    <a:ext uri="{FF2B5EF4-FFF2-40B4-BE49-F238E27FC236}">
                      <a16:creationId xmlns:a16="http://schemas.microsoft.com/office/drawing/2014/main" id="{B1369730-13D7-702C-339B-A14FA82CC883}"/>
                    </a:ext>
                  </a:extLst>
                </p:cNvPr>
                <p:cNvPicPr/>
                <p:nvPr/>
              </p:nvPicPr>
              <p:blipFill>
                <a:blip r:embed="rId328"/>
                <a:stretch>
                  <a:fillRect/>
                </a:stretch>
              </p:blipFill>
              <p:spPr>
                <a:xfrm>
                  <a:off x="9741416" y="5216150"/>
                  <a:ext cx="229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69" name="Ink 268">
                  <a:extLst>
                    <a:ext uri="{FF2B5EF4-FFF2-40B4-BE49-F238E27FC236}">
                      <a16:creationId xmlns:a16="http://schemas.microsoft.com/office/drawing/2014/main" id="{4D398F50-6F16-D4B4-A652-55B7F22C2079}"/>
                    </a:ext>
                  </a:extLst>
                </p14:cNvPr>
                <p14:cNvContentPartPr/>
                <p14:nvPr/>
              </p14:nvContentPartPr>
              <p14:xfrm>
                <a:off x="9804416" y="5196710"/>
                <a:ext cx="104760" cy="149400"/>
              </p14:xfrm>
            </p:contentPart>
          </mc:Choice>
          <mc:Fallback xmlns="">
            <p:pic>
              <p:nvPicPr>
                <p:cNvPr id="269" name="Ink 268">
                  <a:extLst>
                    <a:ext uri="{FF2B5EF4-FFF2-40B4-BE49-F238E27FC236}">
                      <a16:creationId xmlns:a16="http://schemas.microsoft.com/office/drawing/2014/main" id="{4D398F50-6F16-D4B4-A652-55B7F22C2079}"/>
                    </a:ext>
                  </a:extLst>
                </p:cNvPr>
                <p:cNvPicPr/>
                <p:nvPr/>
              </p:nvPicPr>
              <p:blipFill>
                <a:blip r:embed="rId330"/>
                <a:stretch>
                  <a:fillRect/>
                </a:stretch>
              </p:blipFill>
              <p:spPr>
                <a:xfrm>
                  <a:off x="9795776" y="5188070"/>
                  <a:ext cx="122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70" name="Ink 269">
                  <a:extLst>
                    <a:ext uri="{FF2B5EF4-FFF2-40B4-BE49-F238E27FC236}">
                      <a16:creationId xmlns:a16="http://schemas.microsoft.com/office/drawing/2014/main" id="{B32D5345-D920-A05E-218B-A5CC0D39350D}"/>
                    </a:ext>
                  </a:extLst>
                </p14:cNvPr>
                <p14:cNvContentPartPr/>
                <p14:nvPr/>
              </p14:nvContentPartPr>
              <p14:xfrm>
                <a:off x="9614696" y="5057030"/>
                <a:ext cx="637200" cy="456840"/>
              </p14:xfrm>
            </p:contentPart>
          </mc:Choice>
          <mc:Fallback xmlns="">
            <p:pic>
              <p:nvPicPr>
                <p:cNvPr id="270" name="Ink 269">
                  <a:extLst>
                    <a:ext uri="{FF2B5EF4-FFF2-40B4-BE49-F238E27FC236}">
                      <a16:creationId xmlns:a16="http://schemas.microsoft.com/office/drawing/2014/main" id="{B32D5345-D920-A05E-218B-A5CC0D39350D}"/>
                    </a:ext>
                  </a:extLst>
                </p:cNvPr>
                <p:cNvPicPr/>
                <p:nvPr/>
              </p:nvPicPr>
              <p:blipFill>
                <a:blip r:embed="rId332"/>
                <a:stretch>
                  <a:fillRect/>
                </a:stretch>
              </p:blipFill>
              <p:spPr>
                <a:xfrm>
                  <a:off x="9606056" y="5048390"/>
                  <a:ext cx="654840" cy="474480"/>
                </a:xfrm>
                <a:prstGeom prst="rect">
                  <a:avLst/>
                </a:prstGeom>
              </p:spPr>
            </p:pic>
          </mc:Fallback>
        </mc:AlternateContent>
      </p:grpSp>
      <p:grpSp>
        <p:nvGrpSpPr>
          <p:cNvPr id="279" name="Group 278">
            <a:extLst>
              <a:ext uri="{FF2B5EF4-FFF2-40B4-BE49-F238E27FC236}">
                <a16:creationId xmlns:a16="http://schemas.microsoft.com/office/drawing/2014/main" id="{8461502D-8077-8023-80FA-8BBCBC8EA2F0}"/>
              </a:ext>
            </a:extLst>
          </p:cNvPr>
          <p:cNvGrpSpPr/>
          <p:nvPr/>
        </p:nvGrpSpPr>
        <p:grpSpPr>
          <a:xfrm>
            <a:off x="742856" y="1267670"/>
            <a:ext cx="5942520" cy="2202480"/>
            <a:chOff x="742856" y="1267670"/>
            <a:chExt cx="5942520" cy="2202480"/>
          </a:xfrm>
        </p:grpSpPr>
        <mc:AlternateContent xmlns:mc="http://schemas.openxmlformats.org/markup-compatibility/2006" xmlns:p14="http://schemas.microsoft.com/office/powerpoint/2010/main">
          <mc:Choice Requires="p14">
            <p:contentPart p14:bwMode="auto" r:id="rId333">
              <p14:nvContentPartPr>
                <p14:cNvPr id="3" name="Ink 2">
                  <a:extLst>
                    <a:ext uri="{FF2B5EF4-FFF2-40B4-BE49-F238E27FC236}">
                      <a16:creationId xmlns:a16="http://schemas.microsoft.com/office/drawing/2014/main" id="{A9B4D1F8-58CC-A5B5-8C98-A69B5FE7ED21}"/>
                    </a:ext>
                  </a:extLst>
                </p14:cNvPr>
                <p14:cNvContentPartPr/>
                <p14:nvPr/>
              </p14:nvContentPartPr>
              <p14:xfrm>
                <a:off x="932936" y="1605350"/>
                <a:ext cx="282240" cy="198720"/>
              </p14:xfrm>
            </p:contentPart>
          </mc:Choice>
          <mc:Fallback xmlns="">
            <p:pic>
              <p:nvPicPr>
                <p:cNvPr id="3" name="Ink 2">
                  <a:extLst>
                    <a:ext uri="{FF2B5EF4-FFF2-40B4-BE49-F238E27FC236}">
                      <a16:creationId xmlns:a16="http://schemas.microsoft.com/office/drawing/2014/main" id="{A9B4D1F8-58CC-A5B5-8C98-A69B5FE7ED21}"/>
                    </a:ext>
                  </a:extLst>
                </p:cNvPr>
                <p:cNvPicPr/>
                <p:nvPr/>
              </p:nvPicPr>
              <p:blipFill>
                <a:blip r:embed="rId334"/>
                <a:stretch>
                  <a:fillRect/>
                </a:stretch>
              </p:blipFill>
              <p:spPr>
                <a:xfrm>
                  <a:off x="924296" y="1596350"/>
                  <a:ext cx="2998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4" name="Ink 3">
                  <a:extLst>
                    <a:ext uri="{FF2B5EF4-FFF2-40B4-BE49-F238E27FC236}">
                      <a16:creationId xmlns:a16="http://schemas.microsoft.com/office/drawing/2014/main" id="{CB3B66ED-EDF5-2036-3B67-AA84266C154F}"/>
                    </a:ext>
                  </a:extLst>
                </p14:cNvPr>
                <p14:cNvContentPartPr/>
                <p14:nvPr/>
              </p14:nvContentPartPr>
              <p14:xfrm>
                <a:off x="1276376" y="1614710"/>
                <a:ext cx="105480" cy="148320"/>
              </p14:xfrm>
            </p:contentPart>
          </mc:Choice>
          <mc:Fallback xmlns="">
            <p:pic>
              <p:nvPicPr>
                <p:cNvPr id="4" name="Ink 3">
                  <a:extLst>
                    <a:ext uri="{FF2B5EF4-FFF2-40B4-BE49-F238E27FC236}">
                      <a16:creationId xmlns:a16="http://schemas.microsoft.com/office/drawing/2014/main" id="{CB3B66ED-EDF5-2036-3B67-AA84266C154F}"/>
                    </a:ext>
                  </a:extLst>
                </p:cNvPr>
                <p:cNvPicPr/>
                <p:nvPr/>
              </p:nvPicPr>
              <p:blipFill>
                <a:blip r:embed="rId336"/>
                <a:stretch>
                  <a:fillRect/>
                </a:stretch>
              </p:blipFill>
              <p:spPr>
                <a:xfrm>
                  <a:off x="1267736" y="1605710"/>
                  <a:ext cx="1231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5" name="Ink 4">
                  <a:extLst>
                    <a:ext uri="{FF2B5EF4-FFF2-40B4-BE49-F238E27FC236}">
                      <a16:creationId xmlns:a16="http://schemas.microsoft.com/office/drawing/2014/main" id="{7FC1C31F-5B28-38A1-343C-08B79643B70F}"/>
                    </a:ext>
                  </a:extLst>
                </p14:cNvPr>
                <p14:cNvContentPartPr/>
                <p14:nvPr/>
              </p14:nvContentPartPr>
              <p14:xfrm>
                <a:off x="1436936" y="1624070"/>
                <a:ext cx="131400" cy="115920"/>
              </p14:xfrm>
            </p:contentPart>
          </mc:Choice>
          <mc:Fallback xmlns="">
            <p:pic>
              <p:nvPicPr>
                <p:cNvPr id="5" name="Ink 4">
                  <a:extLst>
                    <a:ext uri="{FF2B5EF4-FFF2-40B4-BE49-F238E27FC236}">
                      <a16:creationId xmlns:a16="http://schemas.microsoft.com/office/drawing/2014/main" id="{7FC1C31F-5B28-38A1-343C-08B79643B70F}"/>
                    </a:ext>
                  </a:extLst>
                </p:cNvPr>
                <p:cNvPicPr/>
                <p:nvPr/>
              </p:nvPicPr>
              <p:blipFill>
                <a:blip r:embed="rId338"/>
                <a:stretch>
                  <a:fillRect/>
                </a:stretch>
              </p:blipFill>
              <p:spPr>
                <a:xfrm>
                  <a:off x="1427936" y="1615070"/>
                  <a:ext cx="1490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7" name="Ink 6">
                  <a:extLst>
                    <a:ext uri="{FF2B5EF4-FFF2-40B4-BE49-F238E27FC236}">
                      <a16:creationId xmlns:a16="http://schemas.microsoft.com/office/drawing/2014/main" id="{83126772-B3C1-FEB8-D5E9-5E678A23D14F}"/>
                    </a:ext>
                  </a:extLst>
                </p14:cNvPr>
                <p14:cNvContentPartPr/>
                <p14:nvPr/>
              </p14:nvContentPartPr>
              <p14:xfrm>
                <a:off x="1617656" y="1639910"/>
                <a:ext cx="15480" cy="88920"/>
              </p14:xfrm>
            </p:contentPart>
          </mc:Choice>
          <mc:Fallback xmlns="">
            <p:pic>
              <p:nvPicPr>
                <p:cNvPr id="7" name="Ink 6">
                  <a:extLst>
                    <a:ext uri="{FF2B5EF4-FFF2-40B4-BE49-F238E27FC236}">
                      <a16:creationId xmlns:a16="http://schemas.microsoft.com/office/drawing/2014/main" id="{83126772-B3C1-FEB8-D5E9-5E678A23D14F}"/>
                    </a:ext>
                  </a:extLst>
                </p:cNvPr>
                <p:cNvPicPr/>
                <p:nvPr/>
              </p:nvPicPr>
              <p:blipFill>
                <a:blip r:embed="rId340"/>
                <a:stretch>
                  <a:fillRect/>
                </a:stretch>
              </p:blipFill>
              <p:spPr>
                <a:xfrm>
                  <a:off x="1608656" y="1631270"/>
                  <a:ext cx="33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8" name="Ink 7">
                  <a:extLst>
                    <a:ext uri="{FF2B5EF4-FFF2-40B4-BE49-F238E27FC236}">
                      <a16:creationId xmlns:a16="http://schemas.microsoft.com/office/drawing/2014/main" id="{E2FD9715-A524-D04A-BE83-80825E416478}"/>
                    </a:ext>
                  </a:extLst>
                </p14:cNvPr>
                <p14:cNvContentPartPr/>
                <p14:nvPr/>
              </p14:nvContentPartPr>
              <p14:xfrm>
                <a:off x="1633496" y="1509230"/>
                <a:ext cx="8640" cy="11880"/>
              </p14:xfrm>
            </p:contentPart>
          </mc:Choice>
          <mc:Fallback xmlns="">
            <p:pic>
              <p:nvPicPr>
                <p:cNvPr id="8" name="Ink 7">
                  <a:extLst>
                    <a:ext uri="{FF2B5EF4-FFF2-40B4-BE49-F238E27FC236}">
                      <a16:creationId xmlns:a16="http://schemas.microsoft.com/office/drawing/2014/main" id="{E2FD9715-A524-D04A-BE83-80825E416478}"/>
                    </a:ext>
                  </a:extLst>
                </p:cNvPr>
                <p:cNvPicPr/>
                <p:nvPr/>
              </p:nvPicPr>
              <p:blipFill>
                <a:blip r:embed="rId342"/>
                <a:stretch>
                  <a:fillRect/>
                </a:stretch>
              </p:blipFill>
              <p:spPr>
                <a:xfrm>
                  <a:off x="1624496" y="1500590"/>
                  <a:ext cx="2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9" name="Ink 8">
                  <a:extLst>
                    <a:ext uri="{FF2B5EF4-FFF2-40B4-BE49-F238E27FC236}">
                      <a16:creationId xmlns:a16="http://schemas.microsoft.com/office/drawing/2014/main" id="{E37BF5B0-AA77-20CB-4D2B-3E9AF68C8007}"/>
                    </a:ext>
                  </a:extLst>
                </p14:cNvPr>
                <p14:cNvContentPartPr/>
                <p14:nvPr/>
              </p14:nvContentPartPr>
              <p14:xfrm>
                <a:off x="1679216" y="1504190"/>
                <a:ext cx="125640" cy="322200"/>
              </p14:xfrm>
            </p:contentPart>
          </mc:Choice>
          <mc:Fallback xmlns="">
            <p:pic>
              <p:nvPicPr>
                <p:cNvPr id="9" name="Ink 8">
                  <a:extLst>
                    <a:ext uri="{FF2B5EF4-FFF2-40B4-BE49-F238E27FC236}">
                      <a16:creationId xmlns:a16="http://schemas.microsoft.com/office/drawing/2014/main" id="{E37BF5B0-AA77-20CB-4D2B-3E9AF68C8007}"/>
                    </a:ext>
                  </a:extLst>
                </p:cNvPr>
                <p:cNvPicPr/>
                <p:nvPr/>
              </p:nvPicPr>
              <p:blipFill>
                <a:blip r:embed="rId344"/>
                <a:stretch>
                  <a:fillRect/>
                </a:stretch>
              </p:blipFill>
              <p:spPr>
                <a:xfrm>
                  <a:off x="1670576" y="1495550"/>
                  <a:ext cx="14328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0" name="Ink 9">
                  <a:extLst>
                    <a:ext uri="{FF2B5EF4-FFF2-40B4-BE49-F238E27FC236}">
                      <a16:creationId xmlns:a16="http://schemas.microsoft.com/office/drawing/2014/main" id="{3E59307A-2E52-7460-8D35-708ACD8B8E12}"/>
                    </a:ext>
                  </a:extLst>
                </p14:cNvPr>
                <p14:cNvContentPartPr/>
                <p14:nvPr/>
              </p14:nvContentPartPr>
              <p14:xfrm>
                <a:off x="1791896" y="1611110"/>
                <a:ext cx="93960" cy="145080"/>
              </p14:xfrm>
            </p:contentPart>
          </mc:Choice>
          <mc:Fallback xmlns="">
            <p:pic>
              <p:nvPicPr>
                <p:cNvPr id="10" name="Ink 9">
                  <a:extLst>
                    <a:ext uri="{FF2B5EF4-FFF2-40B4-BE49-F238E27FC236}">
                      <a16:creationId xmlns:a16="http://schemas.microsoft.com/office/drawing/2014/main" id="{3E59307A-2E52-7460-8D35-708ACD8B8E12}"/>
                    </a:ext>
                  </a:extLst>
                </p:cNvPr>
                <p:cNvPicPr/>
                <p:nvPr/>
              </p:nvPicPr>
              <p:blipFill>
                <a:blip r:embed="rId346"/>
                <a:stretch>
                  <a:fillRect/>
                </a:stretch>
              </p:blipFill>
              <p:spPr>
                <a:xfrm>
                  <a:off x="1783256" y="1602470"/>
                  <a:ext cx="111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2" name="Ink 11">
                  <a:extLst>
                    <a:ext uri="{FF2B5EF4-FFF2-40B4-BE49-F238E27FC236}">
                      <a16:creationId xmlns:a16="http://schemas.microsoft.com/office/drawing/2014/main" id="{A022D3FE-31B7-2279-5BD4-D8CAE766CC24}"/>
                    </a:ext>
                  </a:extLst>
                </p14:cNvPr>
                <p14:cNvContentPartPr/>
                <p14:nvPr/>
              </p14:nvContentPartPr>
              <p14:xfrm>
                <a:off x="1917896" y="1600670"/>
                <a:ext cx="79200" cy="113760"/>
              </p14:xfrm>
            </p:contentPart>
          </mc:Choice>
          <mc:Fallback xmlns="">
            <p:pic>
              <p:nvPicPr>
                <p:cNvPr id="12" name="Ink 11">
                  <a:extLst>
                    <a:ext uri="{FF2B5EF4-FFF2-40B4-BE49-F238E27FC236}">
                      <a16:creationId xmlns:a16="http://schemas.microsoft.com/office/drawing/2014/main" id="{A022D3FE-31B7-2279-5BD4-D8CAE766CC24}"/>
                    </a:ext>
                  </a:extLst>
                </p:cNvPr>
                <p:cNvPicPr/>
                <p:nvPr/>
              </p:nvPicPr>
              <p:blipFill>
                <a:blip r:embed="rId348"/>
                <a:stretch>
                  <a:fillRect/>
                </a:stretch>
              </p:blipFill>
              <p:spPr>
                <a:xfrm>
                  <a:off x="1909256" y="1592030"/>
                  <a:ext cx="96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3" name="Ink 12">
                  <a:extLst>
                    <a:ext uri="{FF2B5EF4-FFF2-40B4-BE49-F238E27FC236}">
                      <a16:creationId xmlns:a16="http://schemas.microsoft.com/office/drawing/2014/main" id="{9F218943-F74C-24B2-210C-CB690F1AD95B}"/>
                    </a:ext>
                  </a:extLst>
                </p14:cNvPr>
                <p14:cNvContentPartPr/>
                <p14:nvPr/>
              </p14:nvContentPartPr>
              <p14:xfrm>
                <a:off x="2052536" y="1515350"/>
                <a:ext cx="44280" cy="220680"/>
              </p14:xfrm>
            </p:contentPart>
          </mc:Choice>
          <mc:Fallback xmlns="">
            <p:pic>
              <p:nvPicPr>
                <p:cNvPr id="13" name="Ink 12">
                  <a:extLst>
                    <a:ext uri="{FF2B5EF4-FFF2-40B4-BE49-F238E27FC236}">
                      <a16:creationId xmlns:a16="http://schemas.microsoft.com/office/drawing/2014/main" id="{9F218943-F74C-24B2-210C-CB690F1AD95B}"/>
                    </a:ext>
                  </a:extLst>
                </p:cNvPr>
                <p:cNvPicPr/>
                <p:nvPr/>
              </p:nvPicPr>
              <p:blipFill>
                <a:blip r:embed="rId350"/>
                <a:stretch>
                  <a:fillRect/>
                </a:stretch>
              </p:blipFill>
              <p:spPr>
                <a:xfrm>
                  <a:off x="2043896" y="1506710"/>
                  <a:ext cx="619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 name="Ink 13">
                  <a:extLst>
                    <a:ext uri="{FF2B5EF4-FFF2-40B4-BE49-F238E27FC236}">
                      <a16:creationId xmlns:a16="http://schemas.microsoft.com/office/drawing/2014/main" id="{D575E425-34FD-BC40-6CC0-B52F0672A25D}"/>
                    </a:ext>
                  </a:extLst>
                </p14:cNvPr>
                <p14:cNvContentPartPr/>
                <p14:nvPr/>
              </p14:nvContentPartPr>
              <p14:xfrm>
                <a:off x="2192576" y="1705790"/>
                <a:ext cx="14760" cy="11160"/>
              </p14:xfrm>
            </p:contentPart>
          </mc:Choice>
          <mc:Fallback xmlns="">
            <p:pic>
              <p:nvPicPr>
                <p:cNvPr id="14" name="Ink 13">
                  <a:extLst>
                    <a:ext uri="{FF2B5EF4-FFF2-40B4-BE49-F238E27FC236}">
                      <a16:creationId xmlns:a16="http://schemas.microsoft.com/office/drawing/2014/main" id="{D575E425-34FD-BC40-6CC0-B52F0672A25D}"/>
                    </a:ext>
                  </a:extLst>
                </p:cNvPr>
                <p:cNvPicPr/>
                <p:nvPr/>
              </p:nvPicPr>
              <p:blipFill>
                <a:blip r:embed="rId352"/>
                <a:stretch>
                  <a:fillRect/>
                </a:stretch>
              </p:blipFill>
              <p:spPr>
                <a:xfrm>
                  <a:off x="2183576" y="1696790"/>
                  <a:ext cx="324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6" name="Ink 15">
                  <a:extLst>
                    <a:ext uri="{FF2B5EF4-FFF2-40B4-BE49-F238E27FC236}">
                      <a16:creationId xmlns:a16="http://schemas.microsoft.com/office/drawing/2014/main" id="{6B4FFD78-C626-ABBF-4A2E-B624A2D1E433}"/>
                    </a:ext>
                  </a:extLst>
                </p14:cNvPr>
                <p14:cNvContentPartPr/>
                <p14:nvPr/>
              </p14:nvContentPartPr>
              <p14:xfrm>
                <a:off x="2251256" y="1526150"/>
                <a:ext cx="73800" cy="348480"/>
              </p14:xfrm>
            </p:contentPart>
          </mc:Choice>
          <mc:Fallback xmlns="">
            <p:pic>
              <p:nvPicPr>
                <p:cNvPr id="16" name="Ink 15">
                  <a:extLst>
                    <a:ext uri="{FF2B5EF4-FFF2-40B4-BE49-F238E27FC236}">
                      <a16:creationId xmlns:a16="http://schemas.microsoft.com/office/drawing/2014/main" id="{6B4FFD78-C626-ABBF-4A2E-B624A2D1E433}"/>
                    </a:ext>
                  </a:extLst>
                </p:cNvPr>
                <p:cNvPicPr/>
                <p:nvPr/>
              </p:nvPicPr>
              <p:blipFill>
                <a:blip r:embed="rId354"/>
                <a:stretch>
                  <a:fillRect/>
                </a:stretch>
              </p:blipFill>
              <p:spPr>
                <a:xfrm>
                  <a:off x="2242256" y="1517150"/>
                  <a:ext cx="914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7" name="Ink 16">
                  <a:extLst>
                    <a:ext uri="{FF2B5EF4-FFF2-40B4-BE49-F238E27FC236}">
                      <a16:creationId xmlns:a16="http://schemas.microsoft.com/office/drawing/2014/main" id="{9F5EF7BF-CF3E-6366-4ED0-7D39ED4D7179}"/>
                    </a:ext>
                  </a:extLst>
                </p14:cNvPr>
                <p14:cNvContentPartPr/>
                <p14:nvPr/>
              </p14:nvContentPartPr>
              <p14:xfrm>
                <a:off x="2381936" y="1598510"/>
                <a:ext cx="113040" cy="154800"/>
              </p14:xfrm>
            </p:contentPart>
          </mc:Choice>
          <mc:Fallback xmlns="">
            <p:pic>
              <p:nvPicPr>
                <p:cNvPr id="17" name="Ink 16">
                  <a:extLst>
                    <a:ext uri="{FF2B5EF4-FFF2-40B4-BE49-F238E27FC236}">
                      <a16:creationId xmlns:a16="http://schemas.microsoft.com/office/drawing/2014/main" id="{9F5EF7BF-CF3E-6366-4ED0-7D39ED4D7179}"/>
                    </a:ext>
                  </a:extLst>
                </p:cNvPr>
                <p:cNvPicPr/>
                <p:nvPr/>
              </p:nvPicPr>
              <p:blipFill>
                <a:blip r:embed="rId356"/>
                <a:stretch>
                  <a:fillRect/>
                </a:stretch>
              </p:blipFill>
              <p:spPr>
                <a:xfrm>
                  <a:off x="2372936" y="1589870"/>
                  <a:ext cx="1306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 name="Ink 20">
                  <a:extLst>
                    <a:ext uri="{FF2B5EF4-FFF2-40B4-BE49-F238E27FC236}">
                      <a16:creationId xmlns:a16="http://schemas.microsoft.com/office/drawing/2014/main" id="{63ACF284-1C06-725E-E6C3-22DAD62164F1}"/>
                    </a:ext>
                  </a:extLst>
                </p14:cNvPr>
                <p14:cNvContentPartPr/>
                <p14:nvPr/>
              </p14:nvContentPartPr>
              <p14:xfrm>
                <a:off x="2536016" y="1593110"/>
                <a:ext cx="111960" cy="134280"/>
              </p14:xfrm>
            </p:contentPart>
          </mc:Choice>
          <mc:Fallback xmlns="">
            <p:pic>
              <p:nvPicPr>
                <p:cNvPr id="21" name="Ink 20">
                  <a:extLst>
                    <a:ext uri="{FF2B5EF4-FFF2-40B4-BE49-F238E27FC236}">
                      <a16:creationId xmlns:a16="http://schemas.microsoft.com/office/drawing/2014/main" id="{63ACF284-1C06-725E-E6C3-22DAD62164F1}"/>
                    </a:ext>
                  </a:extLst>
                </p:cNvPr>
                <p:cNvPicPr/>
                <p:nvPr/>
              </p:nvPicPr>
              <p:blipFill>
                <a:blip r:embed="rId358"/>
                <a:stretch>
                  <a:fillRect/>
                </a:stretch>
              </p:blipFill>
              <p:spPr>
                <a:xfrm>
                  <a:off x="2527016" y="1584110"/>
                  <a:ext cx="1296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 name="Ink 21">
                  <a:extLst>
                    <a:ext uri="{FF2B5EF4-FFF2-40B4-BE49-F238E27FC236}">
                      <a16:creationId xmlns:a16="http://schemas.microsoft.com/office/drawing/2014/main" id="{C6658F57-D642-4E48-6298-1779AD660E5D}"/>
                    </a:ext>
                  </a:extLst>
                </p14:cNvPr>
                <p14:cNvContentPartPr/>
                <p14:nvPr/>
              </p14:nvContentPartPr>
              <p14:xfrm>
                <a:off x="2659136" y="1570430"/>
                <a:ext cx="132840" cy="142920"/>
              </p14:xfrm>
            </p:contentPart>
          </mc:Choice>
          <mc:Fallback xmlns="">
            <p:pic>
              <p:nvPicPr>
                <p:cNvPr id="22" name="Ink 21">
                  <a:extLst>
                    <a:ext uri="{FF2B5EF4-FFF2-40B4-BE49-F238E27FC236}">
                      <a16:creationId xmlns:a16="http://schemas.microsoft.com/office/drawing/2014/main" id="{C6658F57-D642-4E48-6298-1779AD660E5D}"/>
                    </a:ext>
                  </a:extLst>
                </p:cNvPr>
                <p:cNvPicPr/>
                <p:nvPr/>
              </p:nvPicPr>
              <p:blipFill>
                <a:blip r:embed="rId360"/>
                <a:stretch>
                  <a:fillRect/>
                </a:stretch>
              </p:blipFill>
              <p:spPr>
                <a:xfrm>
                  <a:off x="2650496" y="1561790"/>
                  <a:ext cx="150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4" name="Ink 23">
                  <a:extLst>
                    <a:ext uri="{FF2B5EF4-FFF2-40B4-BE49-F238E27FC236}">
                      <a16:creationId xmlns:a16="http://schemas.microsoft.com/office/drawing/2014/main" id="{48D242B1-055E-FE67-83D3-DCEFDC0EFB2A}"/>
                    </a:ext>
                  </a:extLst>
                </p14:cNvPr>
                <p14:cNvContentPartPr/>
                <p14:nvPr/>
              </p14:nvContentPartPr>
              <p14:xfrm>
                <a:off x="755816" y="1623710"/>
                <a:ext cx="75600" cy="1666080"/>
              </p14:xfrm>
            </p:contentPart>
          </mc:Choice>
          <mc:Fallback xmlns="">
            <p:pic>
              <p:nvPicPr>
                <p:cNvPr id="24" name="Ink 23">
                  <a:extLst>
                    <a:ext uri="{FF2B5EF4-FFF2-40B4-BE49-F238E27FC236}">
                      <a16:creationId xmlns:a16="http://schemas.microsoft.com/office/drawing/2014/main" id="{48D242B1-055E-FE67-83D3-DCEFDC0EFB2A}"/>
                    </a:ext>
                  </a:extLst>
                </p:cNvPr>
                <p:cNvPicPr/>
                <p:nvPr/>
              </p:nvPicPr>
              <p:blipFill>
                <a:blip r:embed="rId362"/>
                <a:stretch>
                  <a:fillRect/>
                </a:stretch>
              </p:blipFill>
              <p:spPr>
                <a:xfrm>
                  <a:off x="747176" y="1614710"/>
                  <a:ext cx="93240" cy="1683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5" name="Ink 24">
                  <a:extLst>
                    <a:ext uri="{FF2B5EF4-FFF2-40B4-BE49-F238E27FC236}">
                      <a16:creationId xmlns:a16="http://schemas.microsoft.com/office/drawing/2014/main" id="{6981FC52-7C98-CD07-A48A-83ABE83BA489}"/>
                    </a:ext>
                  </a:extLst>
                </p14:cNvPr>
                <p14:cNvContentPartPr/>
                <p14:nvPr/>
              </p14:nvContentPartPr>
              <p14:xfrm>
                <a:off x="807296" y="1389350"/>
                <a:ext cx="2187720" cy="159480"/>
              </p14:xfrm>
            </p:contentPart>
          </mc:Choice>
          <mc:Fallback xmlns="">
            <p:pic>
              <p:nvPicPr>
                <p:cNvPr id="25" name="Ink 24">
                  <a:extLst>
                    <a:ext uri="{FF2B5EF4-FFF2-40B4-BE49-F238E27FC236}">
                      <a16:creationId xmlns:a16="http://schemas.microsoft.com/office/drawing/2014/main" id="{6981FC52-7C98-CD07-A48A-83ABE83BA489}"/>
                    </a:ext>
                  </a:extLst>
                </p:cNvPr>
                <p:cNvPicPr/>
                <p:nvPr/>
              </p:nvPicPr>
              <p:blipFill>
                <a:blip r:embed="rId364"/>
                <a:stretch>
                  <a:fillRect/>
                </a:stretch>
              </p:blipFill>
              <p:spPr>
                <a:xfrm>
                  <a:off x="798296" y="1380710"/>
                  <a:ext cx="2205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6" name="Ink 25">
                  <a:extLst>
                    <a:ext uri="{FF2B5EF4-FFF2-40B4-BE49-F238E27FC236}">
                      <a16:creationId xmlns:a16="http://schemas.microsoft.com/office/drawing/2014/main" id="{37AD22CD-4999-7A8F-4E0D-EE30AAB087F1}"/>
                    </a:ext>
                  </a:extLst>
                </p14:cNvPr>
                <p14:cNvContentPartPr/>
                <p14:nvPr/>
              </p14:nvContentPartPr>
              <p14:xfrm>
                <a:off x="942296" y="1874630"/>
                <a:ext cx="2248200" cy="42840"/>
              </p14:xfrm>
            </p:contentPart>
          </mc:Choice>
          <mc:Fallback xmlns="">
            <p:pic>
              <p:nvPicPr>
                <p:cNvPr id="26" name="Ink 25">
                  <a:extLst>
                    <a:ext uri="{FF2B5EF4-FFF2-40B4-BE49-F238E27FC236}">
                      <a16:creationId xmlns:a16="http://schemas.microsoft.com/office/drawing/2014/main" id="{37AD22CD-4999-7A8F-4E0D-EE30AAB087F1}"/>
                    </a:ext>
                  </a:extLst>
                </p:cNvPr>
                <p:cNvPicPr/>
                <p:nvPr/>
              </p:nvPicPr>
              <p:blipFill>
                <a:blip r:embed="rId366"/>
                <a:stretch>
                  <a:fillRect/>
                </a:stretch>
              </p:blipFill>
              <p:spPr>
                <a:xfrm>
                  <a:off x="933296" y="1865630"/>
                  <a:ext cx="22658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7" name="Ink 26">
                  <a:extLst>
                    <a:ext uri="{FF2B5EF4-FFF2-40B4-BE49-F238E27FC236}">
                      <a16:creationId xmlns:a16="http://schemas.microsoft.com/office/drawing/2014/main" id="{F6345A96-2102-3F17-9360-51053AC0C791}"/>
                    </a:ext>
                  </a:extLst>
                </p14:cNvPr>
                <p14:cNvContentPartPr/>
                <p14:nvPr/>
              </p14:nvContentPartPr>
              <p14:xfrm>
                <a:off x="2975936" y="1399790"/>
                <a:ext cx="74880" cy="1855800"/>
              </p14:xfrm>
            </p:contentPart>
          </mc:Choice>
          <mc:Fallback xmlns="">
            <p:pic>
              <p:nvPicPr>
                <p:cNvPr id="27" name="Ink 26">
                  <a:extLst>
                    <a:ext uri="{FF2B5EF4-FFF2-40B4-BE49-F238E27FC236}">
                      <a16:creationId xmlns:a16="http://schemas.microsoft.com/office/drawing/2014/main" id="{F6345A96-2102-3F17-9360-51053AC0C791}"/>
                    </a:ext>
                  </a:extLst>
                </p:cNvPr>
                <p:cNvPicPr/>
                <p:nvPr/>
              </p:nvPicPr>
              <p:blipFill>
                <a:blip r:embed="rId368"/>
                <a:stretch>
                  <a:fillRect/>
                </a:stretch>
              </p:blipFill>
              <p:spPr>
                <a:xfrm>
                  <a:off x="2966936" y="1390790"/>
                  <a:ext cx="92520" cy="18734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8" name="Ink 27">
                  <a:extLst>
                    <a:ext uri="{FF2B5EF4-FFF2-40B4-BE49-F238E27FC236}">
                      <a16:creationId xmlns:a16="http://schemas.microsoft.com/office/drawing/2014/main" id="{6768A1DE-567A-523D-FF25-C75422BADC0D}"/>
                    </a:ext>
                  </a:extLst>
                </p14:cNvPr>
                <p14:cNvContentPartPr/>
                <p14:nvPr/>
              </p14:nvContentPartPr>
              <p14:xfrm>
                <a:off x="742856" y="3227870"/>
                <a:ext cx="2187720" cy="68400"/>
              </p14:xfrm>
            </p:contentPart>
          </mc:Choice>
          <mc:Fallback xmlns="">
            <p:pic>
              <p:nvPicPr>
                <p:cNvPr id="28" name="Ink 27">
                  <a:extLst>
                    <a:ext uri="{FF2B5EF4-FFF2-40B4-BE49-F238E27FC236}">
                      <a16:creationId xmlns:a16="http://schemas.microsoft.com/office/drawing/2014/main" id="{6768A1DE-567A-523D-FF25-C75422BADC0D}"/>
                    </a:ext>
                  </a:extLst>
                </p:cNvPr>
                <p:cNvPicPr/>
                <p:nvPr/>
              </p:nvPicPr>
              <p:blipFill>
                <a:blip r:embed="rId370"/>
                <a:stretch>
                  <a:fillRect/>
                </a:stretch>
              </p:blipFill>
              <p:spPr>
                <a:xfrm>
                  <a:off x="734216" y="3218870"/>
                  <a:ext cx="22053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0" name="Ink 29">
                  <a:extLst>
                    <a:ext uri="{FF2B5EF4-FFF2-40B4-BE49-F238E27FC236}">
                      <a16:creationId xmlns:a16="http://schemas.microsoft.com/office/drawing/2014/main" id="{A7DA9E16-7875-2C1A-2AB0-562E0270CCC4}"/>
                    </a:ext>
                  </a:extLst>
                </p14:cNvPr>
                <p14:cNvContentPartPr/>
                <p14:nvPr/>
              </p14:nvContentPartPr>
              <p14:xfrm>
                <a:off x="1010696" y="2063630"/>
                <a:ext cx="144000" cy="158040"/>
              </p14:xfrm>
            </p:contentPart>
          </mc:Choice>
          <mc:Fallback xmlns="">
            <p:pic>
              <p:nvPicPr>
                <p:cNvPr id="30" name="Ink 29">
                  <a:extLst>
                    <a:ext uri="{FF2B5EF4-FFF2-40B4-BE49-F238E27FC236}">
                      <a16:creationId xmlns:a16="http://schemas.microsoft.com/office/drawing/2014/main" id="{A7DA9E16-7875-2C1A-2AB0-562E0270CCC4}"/>
                    </a:ext>
                  </a:extLst>
                </p:cNvPr>
                <p:cNvPicPr/>
                <p:nvPr/>
              </p:nvPicPr>
              <p:blipFill>
                <a:blip r:embed="rId372"/>
                <a:stretch>
                  <a:fillRect/>
                </a:stretch>
              </p:blipFill>
              <p:spPr>
                <a:xfrm>
                  <a:off x="1002056" y="2054630"/>
                  <a:ext cx="1616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 name="Ink 30">
                  <a:extLst>
                    <a:ext uri="{FF2B5EF4-FFF2-40B4-BE49-F238E27FC236}">
                      <a16:creationId xmlns:a16="http://schemas.microsoft.com/office/drawing/2014/main" id="{B6EB1F25-23EB-3171-8A0F-FF5EFB7EFCD8}"/>
                    </a:ext>
                  </a:extLst>
                </p14:cNvPr>
                <p14:cNvContentPartPr/>
                <p14:nvPr/>
              </p14:nvContentPartPr>
              <p14:xfrm>
                <a:off x="1168736" y="2131670"/>
                <a:ext cx="69120" cy="77400"/>
              </p14:xfrm>
            </p:contentPart>
          </mc:Choice>
          <mc:Fallback xmlns="">
            <p:pic>
              <p:nvPicPr>
                <p:cNvPr id="31" name="Ink 30">
                  <a:extLst>
                    <a:ext uri="{FF2B5EF4-FFF2-40B4-BE49-F238E27FC236}">
                      <a16:creationId xmlns:a16="http://schemas.microsoft.com/office/drawing/2014/main" id="{B6EB1F25-23EB-3171-8A0F-FF5EFB7EFCD8}"/>
                    </a:ext>
                  </a:extLst>
                </p:cNvPr>
                <p:cNvPicPr/>
                <p:nvPr/>
              </p:nvPicPr>
              <p:blipFill>
                <a:blip r:embed="rId374"/>
                <a:stretch>
                  <a:fillRect/>
                </a:stretch>
              </p:blipFill>
              <p:spPr>
                <a:xfrm>
                  <a:off x="1159736" y="2122670"/>
                  <a:ext cx="86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2" name="Ink 31">
                  <a:extLst>
                    <a:ext uri="{FF2B5EF4-FFF2-40B4-BE49-F238E27FC236}">
                      <a16:creationId xmlns:a16="http://schemas.microsoft.com/office/drawing/2014/main" id="{1AC7AF32-45B2-411E-3CE7-30C91A943544}"/>
                    </a:ext>
                  </a:extLst>
                </p14:cNvPr>
                <p14:cNvContentPartPr/>
                <p14:nvPr/>
              </p14:nvContentPartPr>
              <p14:xfrm>
                <a:off x="1278176" y="2106830"/>
                <a:ext cx="82440" cy="83520"/>
              </p14:xfrm>
            </p:contentPart>
          </mc:Choice>
          <mc:Fallback xmlns="">
            <p:pic>
              <p:nvPicPr>
                <p:cNvPr id="32" name="Ink 31">
                  <a:extLst>
                    <a:ext uri="{FF2B5EF4-FFF2-40B4-BE49-F238E27FC236}">
                      <a16:creationId xmlns:a16="http://schemas.microsoft.com/office/drawing/2014/main" id="{1AC7AF32-45B2-411E-3CE7-30C91A943544}"/>
                    </a:ext>
                  </a:extLst>
                </p:cNvPr>
                <p:cNvPicPr/>
                <p:nvPr/>
              </p:nvPicPr>
              <p:blipFill>
                <a:blip r:embed="rId376"/>
                <a:stretch>
                  <a:fillRect/>
                </a:stretch>
              </p:blipFill>
              <p:spPr>
                <a:xfrm>
                  <a:off x="1269176" y="2098190"/>
                  <a:ext cx="100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3" name="Ink 32">
                  <a:extLst>
                    <a:ext uri="{FF2B5EF4-FFF2-40B4-BE49-F238E27FC236}">
                      <a16:creationId xmlns:a16="http://schemas.microsoft.com/office/drawing/2014/main" id="{9D41724F-6DA2-ED97-7050-061C508B1D35}"/>
                    </a:ext>
                  </a:extLst>
                </p14:cNvPr>
                <p14:cNvContentPartPr/>
                <p14:nvPr/>
              </p14:nvContentPartPr>
              <p14:xfrm>
                <a:off x="1381496" y="2099270"/>
                <a:ext cx="65160" cy="91440"/>
              </p14:xfrm>
            </p:contentPart>
          </mc:Choice>
          <mc:Fallback xmlns="">
            <p:pic>
              <p:nvPicPr>
                <p:cNvPr id="33" name="Ink 32">
                  <a:extLst>
                    <a:ext uri="{FF2B5EF4-FFF2-40B4-BE49-F238E27FC236}">
                      <a16:creationId xmlns:a16="http://schemas.microsoft.com/office/drawing/2014/main" id="{9D41724F-6DA2-ED97-7050-061C508B1D35}"/>
                    </a:ext>
                  </a:extLst>
                </p:cNvPr>
                <p:cNvPicPr/>
                <p:nvPr/>
              </p:nvPicPr>
              <p:blipFill>
                <a:blip r:embed="rId378"/>
                <a:stretch>
                  <a:fillRect/>
                </a:stretch>
              </p:blipFill>
              <p:spPr>
                <a:xfrm>
                  <a:off x="1372856" y="2090270"/>
                  <a:ext cx="828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4" name="Ink 33">
                  <a:extLst>
                    <a:ext uri="{FF2B5EF4-FFF2-40B4-BE49-F238E27FC236}">
                      <a16:creationId xmlns:a16="http://schemas.microsoft.com/office/drawing/2014/main" id="{0EAD0425-D40F-804B-6A86-DB44CC856CA0}"/>
                    </a:ext>
                  </a:extLst>
                </p14:cNvPr>
                <p14:cNvContentPartPr/>
                <p14:nvPr/>
              </p14:nvContentPartPr>
              <p14:xfrm>
                <a:off x="1498136" y="2117630"/>
                <a:ext cx="13680" cy="79560"/>
              </p14:xfrm>
            </p:contentPart>
          </mc:Choice>
          <mc:Fallback xmlns="">
            <p:pic>
              <p:nvPicPr>
                <p:cNvPr id="34" name="Ink 33">
                  <a:extLst>
                    <a:ext uri="{FF2B5EF4-FFF2-40B4-BE49-F238E27FC236}">
                      <a16:creationId xmlns:a16="http://schemas.microsoft.com/office/drawing/2014/main" id="{0EAD0425-D40F-804B-6A86-DB44CC856CA0}"/>
                    </a:ext>
                  </a:extLst>
                </p:cNvPr>
                <p:cNvPicPr/>
                <p:nvPr/>
              </p:nvPicPr>
              <p:blipFill>
                <a:blip r:embed="rId380"/>
                <a:stretch>
                  <a:fillRect/>
                </a:stretch>
              </p:blipFill>
              <p:spPr>
                <a:xfrm>
                  <a:off x="1489496" y="2108990"/>
                  <a:ext cx="313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5" name="Ink 34">
                  <a:extLst>
                    <a:ext uri="{FF2B5EF4-FFF2-40B4-BE49-F238E27FC236}">
                      <a16:creationId xmlns:a16="http://schemas.microsoft.com/office/drawing/2014/main" id="{52AD74CB-5447-DE81-4DBF-E2A6E50E66F0}"/>
                    </a:ext>
                  </a:extLst>
                </p14:cNvPr>
                <p14:cNvContentPartPr/>
                <p14:nvPr/>
              </p14:nvContentPartPr>
              <p14:xfrm>
                <a:off x="1515776" y="2059670"/>
                <a:ext cx="66600" cy="131400"/>
              </p14:xfrm>
            </p:contentPart>
          </mc:Choice>
          <mc:Fallback xmlns="">
            <p:pic>
              <p:nvPicPr>
                <p:cNvPr id="35" name="Ink 34">
                  <a:extLst>
                    <a:ext uri="{FF2B5EF4-FFF2-40B4-BE49-F238E27FC236}">
                      <a16:creationId xmlns:a16="http://schemas.microsoft.com/office/drawing/2014/main" id="{52AD74CB-5447-DE81-4DBF-E2A6E50E66F0}"/>
                    </a:ext>
                  </a:extLst>
                </p:cNvPr>
                <p:cNvPicPr/>
                <p:nvPr/>
              </p:nvPicPr>
              <p:blipFill>
                <a:blip r:embed="rId382"/>
                <a:stretch>
                  <a:fillRect/>
                </a:stretch>
              </p:blipFill>
              <p:spPr>
                <a:xfrm>
                  <a:off x="1507136" y="2050670"/>
                  <a:ext cx="84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6" name="Ink 35">
                  <a:extLst>
                    <a:ext uri="{FF2B5EF4-FFF2-40B4-BE49-F238E27FC236}">
                      <a16:creationId xmlns:a16="http://schemas.microsoft.com/office/drawing/2014/main" id="{57743939-CA32-DB3D-0582-6A210F69AD60}"/>
                    </a:ext>
                  </a:extLst>
                </p14:cNvPr>
                <p14:cNvContentPartPr/>
                <p14:nvPr/>
              </p14:nvContentPartPr>
              <p14:xfrm>
                <a:off x="1623776" y="2081270"/>
                <a:ext cx="131400" cy="104400"/>
              </p14:xfrm>
            </p:contentPart>
          </mc:Choice>
          <mc:Fallback xmlns="">
            <p:pic>
              <p:nvPicPr>
                <p:cNvPr id="36" name="Ink 35">
                  <a:extLst>
                    <a:ext uri="{FF2B5EF4-FFF2-40B4-BE49-F238E27FC236}">
                      <a16:creationId xmlns:a16="http://schemas.microsoft.com/office/drawing/2014/main" id="{57743939-CA32-DB3D-0582-6A210F69AD60}"/>
                    </a:ext>
                  </a:extLst>
                </p:cNvPr>
                <p:cNvPicPr/>
                <p:nvPr/>
              </p:nvPicPr>
              <p:blipFill>
                <a:blip r:embed="rId384"/>
                <a:stretch>
                  <a:fillRect/>
                </a:stretch>
              </p:blipFill>
              <p:spPr>
                <a:xfrm>
                  <a:off x="1615136" y="2072270"/>
                  <a:ext cx="149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8" name="Ink 37">
                  <a:extLst>
                    <a:ext uri="{FF2B5EF4-FFF2-40B4-BE49-F238E27FC236}">
                      <a16:creationId xmlns:a16="http://schemas.microsoft.com/office/drawing/2014/main" id="{4E5B8E51-A307-62BA-3462-191244D1A3A2}"/>
                    </a:ext>
                  </a:extLst>
                </p14:cNvPr>
                <p14:cNvContentPartPr/>
                <p14:nvPr/>
              </p14:nvContentPartPr>
              <p14:xfrm>
                <a:off x="998096" y="2698310"/>
                <a:ext cx="214560" cy="113040"/>
              </p14:xfrm>
            </p:contentPart>
          </mc:Choice>
          <mc:Fallback xmlns="">
            <p:pic>
              <p:nvPicPr>
                <p:cNvPr id="38" name="Ink 37">
                  <a:extLst>
                    <a:ext uri="{FF2B5EF4-FFF2-40B4-BE49-F238E27FC236}">
                      <a16:creationId xmlns:a16="http://schemas.microsoft.com/office/drawing/2014/main" id="{4E5B8E51-A307-62BA-3462-191244D1A3A2}"/>
                    </a:ext>
                  </a:extLst>
                </p:cNvPr>
                <p:cNvPicPr/>
                <p:nvPr/>
              </p:nvPicPr>
              <p:blipFill>
                <a:blip r:embed="rId386"/>
                <a:stretch>
                  <a:fillRect/>
                </a:stretch>
              </p:blipFill>
              <p:spPr>
                <a:xfrm>
                  <a:off x="989456" y="2689310"/>
                  <a:ext cx="232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9" name="Ink 38">
                  <a:extLst>
                    <a:ext uri="{FF2B5EF4-FFF2-40B4-BE49-F238E27FC236}">
                      <a16:creationId xmlns:a16="http://schemas.microsoft.com/office/drawing/2014/main" id="{F85DDCA3-7F37-7CAE-9DE8-4D618552055C}"/>
                    </a:ext>
                  </a:extLst>
                </p14:cNvPr>
                <p14:cNvContentPartPr/>
                <p14:nvPr/>
              </p14:nvContentPartPr>
              <p14:xfrm>
                <a:off x="1273856" y="2687510"/>
                <a:ext cx="64440" cy="57960"/>
              </p14:xfrm>
            </p:contentPart>
          </mc:Choice>
          <mc:Fallback xmlns="">
            <p:pic>
              <p:nvPicPr>
                <p:cNvPr id="39" name="Ink 38">
                  <a:extLst>
                    <a:ext uri="{FF2B5EF4-FFF2-40B4-BE49-F238E27FC236}">
                      <a16:creationId xmlns:a16="http://schemas.microsoft.com/office/drawing/2014/main" id="{F85DDCA3-7F37-7CAE-9DE8-4D618552055C}"/>
                    </a:ext>
                  </a:extLst>
                </p:cNvPr>
                <p:cNvPicPr/>
                <p:nvPr/>
              </p:nvPicPr>
              <p:blipFill>
                <a:blip r:embed="rId388"/>
                <a:stretch>
                  <a:fillRect/>
                </a:stretch>
              </p:blipFill>
              <p:spPr>
                <a:xfrm>
                  <a:off x="1265216" y="2678510"/>
                  <a:ext cx="82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0" name="Ink 39">
                  <a:extLst>
                    <a:ext uri="{FF2B5EF4-FFF2-40B4-BE49-F238E27FC236}">
                      <a16:creationId xmlns:a16="http://schemas.microsoft.com/office/drawing/2014/main" id="{941D357A-01BA-4C97-77C9-00D864E1AE65}"/>
                    </a:ext>
                  </a:extLst>
                </p14:cNvPr>
                <p14:cNvContentPartPr/>
                <p14:nvPr/>
              </p14:nvContentPartPr>
              <p14:xfrm>
                <a:off x="1384736" y="2643950"/>
                <a:ext cx="89640" cy="89280"/>
              </p14:xfrm>
            </p:contentPart>
          </mc:Choice>
          <mc:Fallback xmlns="">
            <p:pic>
              <p:nvPicPr>
                <p:cNvPr id="40" name="Ink 39">
                  <a:extLst>
                    <a:ext uri="{FF2B5EF4-FFF2-40B4-BE49-F238E27FC236}">
                      <a16:creationId xmlns:a16="http://schemas.microsoft.com/office/drawing/2014/main" id="{941D357A-01BA-4C97-77C9-00D864E1AE65}"/>
                    </a:ext>
                  </a:extLst>
                </p:cNvPr>
                <p:cNvPicPr/>
                <p:nvPr/>
              </p:nvPicPr>
              <p:blipFill>
                <a:blip r:embed="rId390"/>
                <a:stretch>
                  <a:fillRect/>
                </a:stretch>
              </p:blipFill>
              <p:spPr>
                <a:xfrm>
                  <a:off x="1376096" y="2634950"/>
                  <a:ext cx="107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1" name="Ink 40">
                  <a:extLst>
                    <a:ext uri="{FF2B5EF4-FFF2-40B4-BE49-F238E27FC236}">
                      <a16:creationId xmlns:a16="http://schemas.microsoft.com/office/drawing/2014/main" id="{C619D833-13F0-B137-07E7-5854C6C6490A}"/>
                    </a:ext>
                  </a:extLst>
                </p14:cNvPr>
                <p14:cNvContentPartPr/>
                <p14:nvPr/>
              </p14:nvContentPartPr>
              <p14:xfrm>
                <a:off x="1519376" y="2596070"/>
                <a:ext cx="148680" cy="165240"/>
              </p14:xfrm>
            </p:contentPart>
          </mc:Choice>
          <mc:Fallback xmlns="">
            <p:pic>
              <p:nvPicPr>
                <p:cNvPr id="41" name="Ink 40">
                  <a:extLst>
                    <a:ext uri="{FF2B5EF4-FFF2-40B4-BE49-F238E27FC236}">
                      <a16:creationId xmlns:a16="http://schemas.microsoft.com/office/drawing/2014/main" id="{C619D833-13F0-B137-07E7-5854C6C6490A}"/>
                    </a:ext>
                  </a:extLst>
                </p:cNvPr>
                <p:cNvPicPr/>
                <p:nvPr/>
              </p:nvPicPr>
              <p:blipFill>
                <a:blip r:embed="rId392"/>
                <a:stretch>
                  <a:fillRect/>
                </a:stretch>
              </p:blipFill>
              <p:spPr>
                <a:xfrm>
                  <a:off x="1510736" y="2587070"/>
                  <a:ext cx="1663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 name="Ink 42">
                  <a:extLst>
                    <a:ext uri="{FF2B5EF4-FFF2-40B4-BE49-F238E27FC236}">
                      <a16:creationId xmlns:a16="http://schemas.microsoft.com/office/drawing/2014/main" id="{D14B39E6-8B11-B235-3356-FFA7FC225DFB}"/>
                    </a:ext>
                  </a:extLst>
                </p14:cNvPr>
                <p14:cNvContentPartPr/>
                <p14:nvPr/>
              </p14:nvContentPartPr>
              <p14:xfrm>
                <a:off x="1806296" y="2649710"/>
                <a:ext cx="3960" cy="1800"/>
              </p14:xfrm>
            </p:contentPart>
          </mc:Choice>
          <mc:Fallback xmlns="">
            <p:pic>
              <p:nvPicPr>
                <p:cNvPr id="43" name="Ink 42">
                  <a:extLst>
                    <a:ext uri="{FF2B5EF4-FFF2-40B4-BE49-F238E27FC236}">
                      <a16:creationId xmlns:a16="http://schemas.microsoft.com/office/drawing/2014/main" id="{D14B39E6-8B11-B235-3356-FFA7FC225DFB}"/>
                    </a:ext>
                  </a:extLst>
                </p:cNvPr>
                <p:cNvPicPr/>
                <p:nvPr/>
              </p:nvPicPr>
              <p:blipFill>
                <a:blip r:embed="rId185"/>
                <a:stretch>
                  <a:fillRect/>
                </a:stretch>
              </p:blipFill>
              <p:spPr>
                <a:xfrm>
                  <a:off x="1797296" y="2641070"/>
                  <a:ext cx="216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44" name="Ink 43">
                  <a:extLst>
                    <a:ext uri="{FF2B5EF4-FFF2-40B4-BE49-F238E27FC236}">
                      <a16:creationId xmlns:a16="http://schemas.microsoft.com/office/drawing/2014/main" id="{DD52AC1A-8192-EA44-DC99-22F6F192708D}"/>
                    </a:ext>
                  </a:extLst>
                </p14:cNvPr>
                <p14:cNvContentPartPr/>
                <p14:nvPr/>
              </p14:nvContentPartPr>
              <p14:xfrm>
                <a:off x="1791176" y="2743310"/>
                <a:ext cx="9720" cy="16200"/>
              </p14:xfrm>
            </p:contentPart>
          </mc:Choice>
          <mc:Fallback xmlns="">
            <p:pic>
              <p:nvPicPr>
                <p:cNvPr id="44" name="Ink 43">
                  <a:extLst>
                    <a:ext uri="{FF2B5EF4-FFF2-40B4-BE49-F238E27FC236}">
                      <a16:creationId xmlns:a16="http://schemas.microsoft.com/office/drawing/2014/main" id="{DD52AC1A-8192-EA44-DC99-22F6F192708D}"/>
                    </a:ext>
                  </a:extLst>
                </p:cNvPr>
                <p:cNvPicPr/>
                <p:nvPr/>
              </p:nvPicPr>
              <p:blipFill>
                <a:blip r:embed="rId395"/>
                <a:stretch>
                  <a:fillRect/>
                </a:stretch>
              </p:blipFill>
              <p:spPr>
                <a:xfrm>
                  <a:off x="1782536" y="2734310"/>
                  <a:ext cx="27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46" name="Ink 45">
                  <a:extLst>
                    <a:ext uri="{FF2B5EF4-FFF2-40B4-BE49-F238E27FC236}">
                      <a16:creationId xmlns:a16="http://schemas.microsoft.com/office/drawing/2014/main" id="{7ED748E2-FFE3-BC8D-1D31-8CFED44F0ECD}"/>
                    </a:ext>
                  </a:extLst>
                </p14:cNvPr>
                <p14:cNvContentPartPr/>
                <p14:nvPr/>
              </p14:nvContentPartPr>
              <p14:xfrm>
                <a:off x="1978736" y="2660870"/>
                <a:ext cx="86040" cy="111240"/>
              </p14:xfrm>
            </p:contentPart>
          </mc:Choice>
          <mc:Fallback xmlns="">
            <p:pic>
              <p:nvPicPr>
                <p:cNvPr id="46" name="Ink 45">
                  <a:extLst>
                    <a:ext uri="{FF2B5EF4-FFF2-40B4-BE49-F238E27FC236}">
                      <a16:creationId xmlns:a16="http://schemas.microsoft.com/office/drawing/2014/main" id="{7ED748E2-FFE3-BC8D-1D31-8CFED44F0ECD}"/>
                    </a:ext>
                  </a:extLst>
                </p:cNvPr>
                <p:cNvPicPr/>
                <p:nvPr/>
              </p:nvPicPr>
              <p:blipFill>
                <a:blip r:embed="rId397"/>
                <a:stretch>
                  <a:fillRect/>
                </a:stretch>
              </p:blipFill>
              <p:spPr>
                <a:xfrm>
                  <a:off x="1970096" y="2652230"/>
                  <a:ext cx="1036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47" name="Ink 46">
                  <a:extLst>
                    <a:ext uri="{FF2B5EF4-FFF2-40B4-BE49-F238E27FC236}">
                      <a16:creationId xmlns:a16="http://schemas.microsoft.com/office/drawing/2014/main" id="{DE3108B1-64C1-5CAE-6A19-1FDB7F629003}"/>
                    </a:ext>
                  </a:extLst>
                </p14:cNvPr>
                <p14:cNvContentPartPr/>
                <p14:nvPr/>
              </p14:nvContentPartPr>
              <p14:xfrm>
                <a:off x="2127056" y="2679950"/>
                <a:ext cx="111240" cy="79200"/>
              </p14:xfrm>
            </p:contentPart>
          </mc:Choice>
          <mc:Fallback xmlns="">
            <p:pic>
              <p:nvPicPr>
                <p:cNvPr id="47" name="Ink 46">
                  <a:extLst>
                    <a:ext uri="{FF2B5EF4-FFF2-40B4-BE49-F238E27FC236}">
                      <a16:creationId xmlns:a16="http://schemas.microsoft.com/office/drawing/2014/main" id="{DE3108B1-64C1-5CAE-6A19-1FDB7F629003}"/>
                    </a:ext>
                  </a:extLst>
                </p:cNvPr>
                <p:cNvPicPr/>
                <p:nvPr/>
              </p:nvPicPr>
              <p:blipFill>
                <a:blip r:embed="rId399"/>
                <a:stretch>
                  <a:fillRect/>
                </a:stretch>
              </p:blipFill>
              <p:spPr>
                <a:xfrm>
                  <a:off x="2118416" y="2670950"/>
                  <a:ext cx="128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49" name="Ink 48">
                  <a:extLst>
                    <a:ext uri="{FF2B5EF4-FFF2-40B4-BE49-F238E27FC236}">
                      <a16:creationId xmlns:a16="http://schemas.microsoft.com/office/drawing/2014/main" id="{124DC44B-0342-06B9-D23E-516D990C35CE}"/>
                    </a:ext>
                  </a:extLst>
                </p14:cNvPr>
                <p14:cNvContentPartPr/>
                <p14:nvPr/>
              </p14:nvContentPartPr>
              <p14:xfrm>
                <a:off x="2281496" y="2668790"/>
                <a:ext cx="83520" cy="94680"/>
              </p14:xfrm>
            </p:contentPart>
          </mc:Choice>
          <mc:Fallback xmlns="">
            <p:pic>
              <p:nvPicPr>
                <p:cNvPr id="49" name="Ink 48">
                  <a:extLst>
                    <a:ext uri="{FF2B5EF4-FFF2-40B4-BE49-F238E27FC236}">
                      <a16:creationId xmlns:a16="http://schemas.microsoft.com/office/drawing/2014/main" id="{124DC44B-0342-06B9-D23E-516D990C35CE}"/>
                    </a:ext>
                  </a:extLst>
                </p:cNvPr>
                <p:cNvPicPr/>
                <p:nvPr/>
              </p:nvPicPr>
              <p:blipFill>
                <a:blip r:embed="rId401"/>
                <a:stretch>
                  <a:fillRect/>
                </a:stretch>
              </p:blipFill>
              <p:spPr>
                <a:xfrm>
                  <a:off x="2272496" y="2660150"/>
                  <a:ext cx="1011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0" name="Ink 49">
                  <a:extLst>
                    <a:ext uri="{FF2B5EF4-FFF2-40B4-BE49-F238E27FC236}">
                      <a16:creationId xmlns:a16="http://schemas.microsoft.com/office/drawing/2014/main" id="{F52BF08D-F04B-682B-BCD8-9B2FF6348A47}"/>
                    </a:ext>
                  </a:extLst>
                </p14:cNvPr>
                <p14:cNvContentPartPr/>
                <p14:nvPr/>
              </p14:nvContentPartPr>
              <p14:xfrm>
                <a:off x="1493456" y="2194670"/>
                <a:ext cx="712440" cy="417960"/>
              </p14:xfrm>
            </p:contentPart>
          </mc:Choice>
          <mc:Fallback xmlns="">
            <p:pic>
              <p:nvPicPr>
                <p:cNvPr id="50" name="Ink 49">
                  <a:extLst>
                    <a:ext uri="{FF2B5EF4-FFF2-40B4-BE49-F238E27FC236}">
                      <a16:creationId xmlns:a16="http://schemas.microsoft.com/office/drawing/2014/main" id="{F52BF08D-F04B-682B-BCD8-9B2FF6348A47}"/>
                    </a:ext>
                  </a:extLst>
                </p:cNvPr>
                <p:cNvPicPr/>
                <p:nvPr/>
              </p:nvPicPr>
              <p:blipFill>
                <a:blip r:embed="rId403"/>
                <a:stretch>
                  <a:fillRect/>
                </a:stretch>
              </p:blipFill>
              <p:spPr>
                <a:xfrm>
                  <a:off x="1484456" y="2186030"/>
                  <a:ext cx="73008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1" name="Ink 50">
                  <a:extLst>
                    <a:ext uri="{FF2B5EF4-FFF2-40B4-BE49-F238E27FC236}">
                      <a16:creationId xmlns:a16="http://schemas.microsoft.com/office/drawing/2014/main" id="{B9D055DB-FB52-DC57-7A63-02FD7440F357}"/>
                    </a:ext>
                  </a:extLst>
                </p14:cNvPr>
                <p14:cNvContentPartPr/>
                <p14:nvPr/>
              </p14:nvContentPartPr>
              <p14:xfrm>
                <a:off x="1446296" y="2216270"/>
                <a:ext cx="137160" cy="69480"/>
              </p14:xfrm>
            </p:contentPart>
          </mc:Choice>
          <mc:Fallback xmlns="">
            <p:pic>
              <p:nvPicPr>
                <p:cNvPr id="51" name="Ink 50">
                  <a:extLst>
                    <a:ext uri="{FF2B5EF4-FFF2-40B4-BE49-F238E27FC236}">
                      <a16:creationId xmlns:a16="http://schemas.microsoft.com/office/drawing/2014/main" id="{B9D055DB-FB52-DC57-7A63-02FD7440F357}"/>
                    </a:ext>
                  </a:extLst>
                </p:cNvPr>
                <p:cNvPicPr/>
                <p:nvPr/>
              </p:nvPicPr>
              <p:blipFill>
                <a:blip r:embed="rId405"/>
                <a:stretch>
                  <a:fillRect/>
                </a:stretch>
              </p:blipFill>
              <p:spPr>
                <a:xfrm>
                  <a:off x="1437296" y="2207630"/>
                  <a:ext cx="154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3" name="Ink 52">
                  <a:extLst>
                    <a:ext uri="{FF2B5EF4-FFF2-40B4-BE49-F238E27FC236}">
                      <a16:creationId xmlns:a16="http://schemas.microsoft.com/office/drawing/2014/main" id="{D0C4114A-79FA-85CB-694E-64B11AC14BD2}"/>
                    </a:ext>
                  </a:extLst>
                </p14:cNvPr>
                <p14:cNvContentPartPr/>
                <p14:nvPr/>
              </p14:nvContentPartPr>
              <p14:xfrm>
                <a:off x="3013016" y="2900630"/>
                <a:ext cx="617400" cy="38880"/>
              </p14:xfrm>
            </p:contentPart>
          </mc:Choice>
          <mc:Fallback xmlns="">
            <p:pic>
              <p:nvPicPr>
                <p:cNvPr id="53" name="Ink 52">
                  <a:extLst>
                    <a:ext uri="{FF2B5EF4-FFF2-40B4-BE49-F238E27FC236}">
                      <a16:creationId xmlns:a16="http://schemas.microsoft.com/office/drawing/2014/main" id="{D0C4114A-79FA-85CB-694E-64B11AC14BD2}"/>
                    </a:ext>
                  </a:extLst>
                </p:cNvPr>
                <p:cNvPicPr/>
                <p:nvPr/>
              </p:nvPicPr>
              <p:blipFill>
                <a:blip r:embed="rId407"/>
                <a:stretch>
                  <a:fillRect/>
                </a:stretch>
              </p:blipFill>
              <p:spPr>
                <a:xfrm>
                  <a:off x="3004016" y="2891990"/>
                  <a:ext cx="635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54" name="Ink 53">
                  <a:extLst>
                    <a:ext uri="{FF2B5EF4-FFF2-40B4-BE49-F238E27FC236}">
                      <a16:creationId xmlns:a16="http://schemas.microsoft.com/office/drawing/2014/main" id="{C3E85904-0DEC-BD4A-67E0-87A16C74B77F}"/>
                    </a:ext>
                  </a:extLst>
                </p14:cNvPr>
                <p14:cNvContentPartPr/>
                <p14:nvPr/>
              </p14:nvContentPartPr>
              <p14:xfrm>
                <a:off x="3640856" y="2699390"/>
                <a:ext cx="1840680" cy="463680"/>
              </p14:xfrm>
            </p:contentPart>
          </mc:Choice>
          <mc:Fallback xmlns="">
            <p:pic>
              <p:nvPicPr>
                <p:cNvPr id="54" name="Ink 53">
                  <a:extLst>
                    <a:ext uri="{FF2B5EF4-FFF2-40B4-BE49-F238E27FC236}">
                      <a16:creationId xmlns:a16="http://schemas.microsoft.com/office/drawing/2014/main" id="{C3E85904-0DEC-BD4A-67E0-87A16C74B77F}"/>
                    </a:ext>
                  </a:extLst>
                </p:cNvPr>
                <p:cNvPicPr/>
                <p:nvPr/>
              </p:nvPicPr>
              <p:blipFill>
                <a:blip r:embed="rId409"/>
                <a:stretch>
                  <a:fillRect/>
                </a:stretch>
              </p:blipFill>
              <p:spPr>
                <a:xfrm>
                  <a:off x="3632216" y="2690750"/>
                  <a:ext cx="18583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6" name="Ink 55">
                  <a:extLst>
                    <a:ext uri="{FF2B5EF4-FFF2-40B4-BE49-F238E27FC236}">
                      <a16:creationId xmlns:a16="http://schemas.microsoft.com/office/drawing/2014/main" id="{B6EE21C0-2E92-8B9D-CD9C-CA8404A64E53}"/>
                    </a:ext>
                  </a:extLst>
                </p14:cNvPr>
                <p14:cNvContentPartPr/>
                <p14:nvPr/>
              </p14:nvContentPartPr>
              <p14:xfrm>
                <a:off x="3920936" y="2902070"/>
                <a:ext cx="139680" cy="159120"/>
              </p14:xfrm>
            </p:contentPart>
          </mc:Choice>
          <mc:Fallback xmlns="">
            <p:pic>
              <p:nvPicPr>
                <p:cNvPr id="56" name="Ink 55">
                  <a:extLst>
                    <a:ext uri="{FF2B5EF4-FFF2-40B4-BE49-F238E27FC236}">
                      <a16:creationId xmlns:a16="http://schemas.microsoft.com/office/drawing/2014/main" id="{B6EE21C0-2E92-8B9D-CD9C-CA8404A64E53}"/>
                    </a:ext>
                  </a:extLst>
                </p:cNvPr>
                <p:cNvPicPr/>
                <p:nvPr/>
              </p:nvPicPr>
              <p:blipFill>
                <a:blip r:embed="rId411"/>
                <a:stretch>
                  <a:fillRect/>
                </a:stretch>
              </p:blipFill>
              <p:spPr>
                <a:xfrm>
                  <a:off x="3912296" y="2893070"/>
                  <a:ext cx="157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7" name="Ink 56">
                  <a:extLst>
                    <a:ext uri="{FF2B5EF4-FFF2-40B4-BE49-F238E27FC236}">
                      <a16:creationId xmlns:a16="http://schemas.microsoft.com/office/drawing/2014/main" id="{A2CF84BA-0ACD-18BB-AA81-493FC82CEB1A}"/>
                    </a:ext>
                  </a:extLst>
                </p14:cNvPr>
                <p14:cNvContentPartPr/>
                <p14:nvPr/>
              </p14:nvContentPartPr>
              <p14:xfrm>
                <a:off x="4142696" y="2925470"/>
                <a:ext cx="29160" cy="96840"/>
              </p14:xfrm>
            </p:contentPart>
          </mc:Choice>
          <mc:Fallback xmlns="">
            <p:pic>
              <p:nvPicPr>
                <p:cNvPr id="57" name="Ink 56">
                  <a:extLst>
                    <a:ext uri="{FF2B5EF4-FFF2-40B4-BE49-F238E27FC236}">
                      <a16:creationId xmlns:a16="http://schemas.microsoft.com/office/drawing/2014/main" id="{A2CF84BA-0ACD-18BB-AA81-493FC82CEB1A}"/>
                    </a:ext>
                  </a:extLst>
                </p:cNvPr>
                <p:cNvPicPr/>
                <p:nvPr/>
              </p:nvPicPr>
              <p:blipFill>
                <a:blip r:embed="rId413"/>
                <a:stretch>
                  <a:fillRect/>
                </a:stretch>
              </p:blipFill>
              <p:spPr>
                <a:xfrm>
                  <a:off x="4133696" y="2916830"/>
                  <a:ext cx="46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58" name="Ink 57">
                  <a:extLst>
                    <a:ext uri="{FF2B5EF4-FFF2-40B4-BE49-F238E27FC236}">
                      <a16:creationId xmlns:a16="http://schemas.microsoft.com/office/drawing/2014/main" id="{2D2CB3DA-0F38-F94A-D73D-5DC3DF423784}"/>
                    </a:ext>
                  </a:extLst>
                </p14:cNvPr>
                <p14:cNvContentPartPr/>
                <p14:nvPr/>
              </p14:nvContentPartPr>
              <p14:xfrm>
                <a:off x="4183736" y="2826830"/>
                <a:ext cx="6120" cy="9720"/>
              </p14:xfrm>
            </p:contentPart>
          </mc:Choice>
          <mc:Fallback xmlns="">
            <p:pic>
              <p:nvPicPr>
                <p:cNvPr id="58" name="Ink 57">
                  <a:extLst>
                    <a:ext uri="{FF2B5EF4-FFF2-40B4-BE49-F238E27FC236}">
                      <a16:creationId xmlns:a16="http://schemas.microsoft.com/office/drawing/2014/main" id="{2D2CB3DA-0F38-F94A-D73D-5DC3DF423784}"/>
                    </a:ext>
                  </a:extLst>
                </p:cNvPr>
                <p:cNvPicPr/>
                <p:nvPr/>
              </p:nvPicPr>
              <p:blipFill>
                <a:blip r:embed="rId415"/>
                <a:stretch>
                  <a:fillRect/>
                </a:stretch>
              </p:blipFill>
              <p:spPr>
                <a:xfrm>
                  <a:off x="4174736" y="2818190"/>
                  <a:ext cx="23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9" name="Ink 58">
                  <a:extLst>
                    <a:ext uri="{FF2B5EF4-FFF2-40B4-BE49-F238E27FC236}">
                      <a16:creationId xmlns:a16="http://schemas.microsoft.com/office/drawing/2014/main" id="{F3C11AC0-C382-9488-1471-C9F5FAFA8401}"/>
                    </a:ext>
                  </a:extLst>
                </p14:cNvPr>
                <p14:cNvContentPartPr/>
                <p14:nvPr/>
              </p14:nvContentPartPr>
              <p14:xfrm>
                <a:off x="4245296" y="2892350"/>
                <a:ext cx="83160" cy="150840"/>
              </p14:xfrm>
            </p:contentPart>
          </mc:Choice>
          <mc:Fallback xmlns="">
            <p:pic>
              <p:nvPicPr>
                <p:cNvPr id="59" name="Ink 58">
                  <a:extLst>
                    <a:ext uri="{FF2B5EF4-FFF2-40B4-BE49-F238E27FC236}">
                      <a16:creationId xmlns:a16="http://schemas.microsoft.com/office/drawing/2014/main" id="{F3C11AC0-C382-9488-1471-C9F5FAFA8401}"/>
                    </a:ext>
                  </a:extLst>
                </p:cNvPr>
                <p:cNvPicPr/>
                <p:nvPr/>
              </p:nvPicPr>
              <p:blipFill>
                <a:blip r:embed="rId417"/>
                <a:stretch>
                  <a:fillRect/>
                </a:stretch>
              </p:blipFill>
              <p:spPr>
                <a:xfrm>
                  <a:off x="4236656" y="2883710"/>
                  <a:ext cx="100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60" name="Ink 59">
                  <a:extLst>
                    <a:ext uri="{FF2B5EF4-FFF2-40B4-BE49-F238E27FC236}">
                      <a16:creationId xmlns:a16="http://schemas.microsoft.com/office/drawing/2014/main" id="{A1A2E49E-3F20-EF8F-9DCC-3B57C09545FB}"/>
                    </a:ext>
                  </a:extLst>
                </p14:cNvPr>
                <p14:cNvContentPartPr/>
                <p14:nvPr/>
              </p14:nvContentPartPr>
              <p14:xfrm>
                <a:off x="4404056" y="3013310"/>
                <a:ext cx="16920" cy="360"/>
              </p14:xfrm>
            </p:contentPart>
          </mc:Choice>
          <mc:Fallback xmlns="">
            <p:pic>
              <p:nvPicPr>
                <p:cNvPr id="60" name="Ink 59">
                  <a:extLst>
                    <a:ext uri="{FF2B5EF4-FFF2-40B4-BE49-F238E27FC236}">
                      <a16:creationId xmlns:a16="http://schemas.microsoft.com/office/drawing/2014/main" id="{A1A2E49E-3F20-EF8F-9DCC-3B57C09545FB}"/>
                    </a:ext>
                  </a:extLst>
                </p:cNvPr>
                <p:cNvPicPr/>
                <p:nvPr/>
              </p:nvPicPr>
              <p:blipFill>
                <a:blip r:embed="rId419"/>
                <a:stretch>
                  <a:fillRect/>
                </a:stretch>
              </p:blipFill>
              <p:spPr>
                <a:xfrm>
                  <a:off x="4395056" y="3004670"/>
                  <a:ext cx="34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61" name="Ink 60">
                  <a:extLst>
                    <a:ext uri="{FF2B5EF4-FFF2-40B4-BE49-F238E27FC236}">
                      <a16:creationId xmlns:a16="http://schemas.microsoft.com/office/drawing/2014/main" id="{92191896-88CB-E2C1-507F-CF27358137C1}"/>
                    </a:ext>
                  </a:extLst>
                </p14:cNvPr>
                <p14:cNvContentPartPr/>
                <p14:nvPr/>
              </p14:nvContentPartPr>
              <p14:xfrm>
                <a:off x="4511336" y="2888750"/>
                <a:ext cx="72360" cy="329040"/>
              </p14:xfrm>
            </p:contentPart>
          </mc:Choice>
          <mc:Fallback xmlns="">
            <p:pic>
              <p:nvPicPr>
                <p:cNvPr id="61" name="Ink 60">
                  <a:extLst>
                    <a:ext uri="{FF2B5EF4-FFF2-40B4-BE49-F238E27FC236}">
                      <a16:creationId xmlns:a16="http://schemas.microsoft.com/office/drawing/2014/main" id="{92191896-88CB-E2C1-507F-CF27358137C1}"/>
                    </a:ext>
                  </a:extLst>
                </p:cNvPr>
                <p:cNvPicPr/>
                <p:nvPr/>
              </p:nvPicPr>
              <p:blipFill>
                <a:blip r:embed="rId421"/>
                <a:stretch>
                  <a:fillRect/>
                </a:stretch>
              </p:blipFill>
              <p:spPr>
                <a:xfrm>
                  <a:off x="4502336" y="2879750"/>
                  <a:ext cx="9000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62" name="Ink 61">
                  <a:extLst>
                    <a:ext uri="{FF2B5EF4-FFF2-40B4-BE49-F238E27FC236}">
                      <a16:creationId xmlns:a16="http://schemas.microsoft.com/office/drawing/2014/main" id="{B9340CB6-EBE1-F1DF-9829-2E944DCF6574}"/>
                    </a:ext>
                  </a:extLst>
                </p14:cNvPr>
                <p14:cNvContentPartPr/>
                <p14:nvPr/>
              </p14:nvContentPartPr>
              <p14:xfrm>
                <a:off x="4626896" y="2928710"/>
                <a:ext cx="98640" cy="117720"/>
              </p14:xfrm>
            </p:contentPart>
          </mc:Choice>
          <mc:Fallback xmlns="">
            <p:pic>
              <p:nvPicPr>
                <p:cNvPr id="62" name="Ink 61">
                  <a:extLst>
                    <a:ext uri="{FF2B5EF4-FFF2-40B4-BE49-F238E27FC236}">
                      <a16:creationId xmlns:a16="http://schemas.microsoft.com/office/drawing/2014/main" id="{B9340CB6-EBE1-F1DF-9829-2E944DCF6574}"/>
                    </a:ext>
                  </a:extLst>
                </p:cNvPr>
                <p:cNvPicPr/>
                <p:nvPr/>
              </p:nvPicPr>
              <p:blipFill>
                <a:blip r:embed="rId423"/>
                <a:stretch>
                  <a:fillRect/>
                </a:stretch>
              </p:blipFill>
              <p:spPr>
                <a:xfrm>
                  <a:off x="4617896" y="2919710"/>
                  <a:ext cx="116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63" name="Ink 62">
                  <a:extLst>
                    <a:ext uri="{FF2B5EF4-FFF2-40B4-BE49-F238E27FC236}">
                      <a16:creationId xmlns:a16="http://schemas.microsoft.com/office/drawing/2014/main" id="{3FB19388-090E-7926-7EC5-3A39CD80F6A9}"/>
                    </a:ext>
                  </a:extLst>
                </p14:cNvPr>
                <p14:cNvContentPartPr/>
                <p14:nvPr/>
              </p14:nvContentPartPr>
              <p14:xfrm>
                <a:off x="4795736" y="2835110"/>
                <a:ext cx="262440" cy="236520"/>
              </p14:xfrm>
            </p:contentPart>
          </mc:Choice>
          <mc:Fallback xmlns="">
            <p:pic>
              <p:nvPicPr>
                <p:cNvPr id="63" name="Ink 62">
                  <a:extLst>
                    <a:ext uri="{FF2B5EF4-FFF2-40B4-BE49-F238E27FC236}">
                      <a16:creationId xmlns:a16="http://schemas.microsoft.com/office/drawing/2014/main" id="{3FB19388-090E-7926-7EC5-3A39CD80F6A9}"/>
                    </a:ext>
                  </a:extLst>
                </p:cNvPr>
                <p:cNvPicPr/>
                <p:nvPr/>
              </p:nvPicPr>
              <p:blipFill>
                <a:blip r:embed="rId425"/>
                <a:stretch>
                  <a:fillRect/>
                </a:stretch>
              </p:blipFill>
              <p:spPr>
                <a:xfrm>
                  <a:off x="4786736" y="2826110"/>
                  <a:ext cx="280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65" name="Ink 64">
                  <a:extLst>
                    <a:ext uri="{FF2B5EF4-FFF2-40B4-BE49-F238E27FC236}">
                      <a16:creationId xmlns:a16="http://schemas.microsoft.com/office/drawing/2014/main" id="{B8428C57-DE19-BC2B-95B1-2144706374A3}"/>
                    </a:ext>
                  </a:extLst>
                </p14:cNvPr>
                <p14:cNvContentPartPr/>
                <p14:nvPr/>
              </p14:nvContentPartPr>
              <p14:xfrm>
                <a:off x="3032096" y="2005310"/>
                <a:ext cx="1066680" cy="47520"/>
              </p14:xfrm>
            </p:contentPart>
          </mc:Choice>
          <mc:Fallback xmlns="">
            <p:pic>
              <p:nvPicPr>
                <p:cNvPr id="65" name="Ink 64">
                  <a:extLst>
                    <a:ext uri="{FF2B5EF4-FFF2-40B4-BE49-F238E27FC236}">
                      <a16:creationId xmlns:a16="http://schemas.microsoft.com/office/drawing/2014/main" id="{B8428C57-DE19-BC2B-95B1-2144706374A3}"/>
                    </a:ext>
                  </a:extLst>
                </p:cNvPr>
                <p:cNvPicPr/>
                <p:nvPr/>
              </p:nvPicPr>
              <p:blipFill>
                <a:blip r:embed="rId427"/>
                <a:stretch>
                  <a:fillRect/>
                </a:stretch>
              </p:blipFill>
              <p:spPr>
                <a:xfrm>
                  <a:off x="3023456" y="1996670"/>
                  <a:ext cx="10843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66" name="Ink 65">
                  <a:extLst>
                    <a:ext uri="{FF2B5EF4-FFF2-40B4-BE49-F238E27FC236}">
                      <a16:creationId xmlns:a16="http://schemas.microsoft.com/office/drawing/2014/main" id="{CFBDBCA8-2353-54D0-EFAE-5A52BC1804A7}"/>
                    </a:ext>
                  </a:extLst>
                </p14:cNvPr>
                <p14:cNvContentPartPr/>
                <p14:nvPr/>
              </p14:nvContentPartPr>
              <p14:xfrm>
                <a:off x="4109216" y="1679510"/>
                <a:ext cx="1837440" cy="598320"/>
              </p14:xfrm>
            </p:contentPart>
          </mc:Choice>
          <mc:Fallback xmlns="">
            <p:pic>
              <p:nvPicPr>
                <p:cNvPr id="66" name="Ink 65">
                  <a:extLst>
                    <a:ext uri="{FF2B5EF4-FFF2-40B4-BE49-F238E27FC236}">
                      <a16:creationId xmlns:a16="http://schemas.microsoft.com/office/drawing/2014/main" id="{CFBDBCA8-2353-54D0-EFAE-5A52BC1804A7}"/>
                    </a:ext>
                  </a:extLst>
                </p:cNvPr>
                <p:cNvPicPr/>
                <p:nvPr/>
              </p:nvPicPr>
              <p:blipFill>
                <a:blip r:embed="rId429"/>
                <a:stretch>
                  <a:fillRect/>
                </a:stretch>
              </p:blipFill>
              <p:spPr>
                <a:xfrm>
                  <a:off x="4100576" y="1670870"/>
                  <a:ext cx="185508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67" name="Ink 66">
                  <a:extLst>
                    <a:ext uri="{FF2B5EF4-FFF2-40B4-BE49-F238E27FC236}">
                      <a16:creationId xmlns:a16="http://schemas.microsoft.com/office/drawing/2014/main" id="{1DA650E0-EC41-75C0-D4B7-C8AC058E5288}"/>
                    </a:ext>
                  </a:extLst>
                </p14:cNvPr>
                <p14:cNvContentPartPr/>
                <p14:nvPr/>
              </p14:nvContentPartPr>
              <p14:xfrm>
                <a:off x="4339976" y="1858430"/>
                <a:ext cx="139320" cy="205920"/>
              </p14:xfrm>
            </p:contentPart>
          </mc:Choice>
          <mc:Fallback xmlns="">
            <p:pic>
              <p:nvPicPr>
                <p:cNvPr id="67" name="Ink 66">
                  <a:extLst>
                    <a:ext uri="{FF2B5EF4-FFF2-40B4-BE49-F238E27FC236}">
                      <a16:creationId xmlns:a16="http://schemas.microsoft.com/office/drawing/2014/main" id="{1DA650E0-EC41-75C0-D4B7-C8AC058E5288}"/>
                    </a:ext>
                  </a:extLst>
                </p:cNvPr>
                <p:cNvPicPr/>
                <p:nvPr/>
              </p:nvPicPr>
              <p:blipFill>
                <a:blip r:embed="rId431"/>
                <a:stretch>
                  <a:fillRect/>
                </a:stretch>
              </p:blipFill>
              <p:spPr>
                <a:xfrm>
                  <a:off x="4331336" y="1849790"/>
                  <a:ext cx="1569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68" name="Ink 67">
                  <a:extLst>
                    <a:ext uri="{FF2B5EF4-FFF2-40B4-BE49-F238E27FC236}">
                      <a16:creationId xmlns:a16="http://schemas.microsoft.com/office/drawing/2014/main" id="{1C8F22A5-60AA-35FD-F22C-5488BA8B8831}"/>
                    </a:ext>
                  </a:extLst>
                </p14:cNvPr>
                <p14:cNvContentPartPr/>
                <p14:nvPr/>
              </p14:nvContentPartPr>
              <p14:xfrm>
                <a:off x="4557776" y="1968950"/>
                <a:ext cx="104040" cy="66240"/>
              </p14:xfrm>
            </p:contentPart>
          </mc:Choice>
          <mc:Fallback xmlns="">
            <p:pic>
              <p:nvPicPr>
                <p:cNvPr id="68" name="Ink 67">
                  <a:extLst>
                    <a:ext uri="{FF2B5EF4-FFF2-40B4-BE49-F238E27FC236}">
                      <a16:creationId xmlns:a16="http://schemas.microsoft.com/office/drawing/2014/main" id="{1C8F22A5-60AA-35FD-F22C-5488BA8B8831}"/>
                    </a:ext>
                  </a:extLst>
                </p:cNvPr>
                <p:cNvPicPr/>
                <p:nvPr/>
              </p:nvPicPr>
              <p:blipFill>
                <a:blip r:embed="rId433"/>
                <a:stretch>
                  <a:fillRect/>
                </a:stretch>
              </p:blipFill>
              <p:spPr>
                <a:xfrm>
                  <a:off x="4548776" y="1959950"/>
                  <a:ext cx="1216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69" name="Ink 68">
                  <a:extLst>
                    <a:ext uri="{FF2B5EF4-FFF2-40B4-BE49-F238E27FC236}">
                      <a16:creationId xmlns:a16="http://schemas.microsoft.com/office/drawing/2014/main" id="{71DB9BA3-5250-6635-F1A3-F02E389CD3AD}"/>
                    </a:ext>
                  </a:extLst>
                </p14:cNvPr>
                <p14:cNvContentPartPr/>
                <p14:nvPr/>
              </p14:nvContentPartPr>
              <p14:xfrm>
                <a:off x="4674776" y="1948790"/>
                <a:ext cx="254880" cy="97560"/>
              </p14:xfrm>
            </p:contentPart>
          </mc:Choice>
          <mc:Fallback xmlns="">
            <p:pic>
              <p:nvPicPr>
                <p:cNvPr id="69" name="Ink 68">
                  <a:extLst>
                    <a:ext uri="{FF2B5EF4-FFF2-40B4-BE49-F238E27FC236}">
                      <a16:creationId xmlns:a16="http://schemas.microsoft.com/office/drawing/2014/main" id="{71DB9BA3-5250-6635-F1A3-F02E389CD3AD}"/>
                    </a:ext>
                  </a:extLst>
                </p:cNvPr>
                <p:cNvPicPr/>
                <p:nvPr/>
              </p:nvPicPr>
              <p:blipFill>
                <a:blip r:embed="rId435"/>
                <a:stretch>
                  <a:fillRect/>
                </a:stretch>
              </p:blipFill>
              <p:spPr>
                <a:xfrm>
                  <a:off x="4665776" y="1939790"/>
                  <a:ext cx="2725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70" name="Ink 69">
                  <a:extLst>
                    <a:ext uri="{FF2B5EF4-FFF2-40B4-BE49-F238E27FC236}">
                      <a16:creationId xmlns:a16="http://schemas.microsoft.com/office/drawing/2014/main" id="{7EF630DC-FBAC-38AF-AD69-7844247ECAF9}"/>
                    </a:ext>
                  </a:extLst>
                </p14:cNvPr>
                <p14:cNvContentPartPr/>
                <p14:nvPr/>
              </p14:nvContentPartPr>
              <p14:xfrm>
                <a:off x="4963856" y="1880750"/>
                <a:ext cx="91440" cy="273600"/>
              </p14:xfrm>
            </p:contentPart>
          </mc:Choice>
          <mc:Fallback xmlns="">
            <p:pic>
              <p:nvPicPr>
                <p:cNvPr id="70" name="Ink 69">
                  <a:extLst>
                    <a:ext uri="{FF2B5EF4-FFF2-40B4-BE49-F238E27FC236}">
                      <a16:creationId xmlns:a16="http://schemas.microsoft.com/office/drawing/2014/main" id="{7EF630DC-FBAC-38AF-AD69-7844247ECAF9}"/>
                    </a:ext>
                  </a:extLst>
                </p:cNvPr>
                <p:cNvPicPr/>
                <p:nvPr/>
              </p:nvPicPr>
              <p:blipFill>
                <a:blip r:embed="rId437"/>
                <a:stretch>
                  <a:fillRect/>
                </a:stretch>
              </p:blipFill>
              <p:spPr>
                <a:xfrm>
                  <a:off x="4954856" y="1871750"/>
                  <a:ext cx="1090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71" name="Ink 70">
                  <a:extLst>
                    <a:ext uri="{FF2B5EF4-FFF2-40B4-BE49-F238E27FC236}">
                      <a16:creationId xmlns:a16="http://schemas.microsoft.com/office/drawing/2014/main" id="{B24A1E97-DCEA-4698-F4DE-04263C013EFA}"/>
                    </a:ext>
                  </a:extLst>
                </p14:cNvPr>
                <p14:cNvContentPartPr/>
                <p14:nvPr/>
              </p14:nvContentPartPr>
              <p14:xfrm>
                <a:off x="5085176" y="1968590"/>
                <a:ext cx="21600" cy="22320"/>
              </p14:xfrm>
            </p:contentPart>
          </mc:Choice>
          <mc:Fallback xmlns="">
            <p:pic>
              <p:nvPicPr>
                <p:cNvPr id="71" name="Ink 70">
                  <a:extLst>
                    <a:ext uri="{FF2B5EF4-FFF2-40B4-BE49-F238E27FC236}">
                      <a16:creationId xmlns:a16="http://schemas.microsoft.com/office/drawing/2014/main" id="{B24A1E97-DCEA-4698-F4DE-04263C013EFA}"/>
                    </a:ext>
                  </a:extLst>
                </p:cNvPr>
                <p:cNvPicPr/>
                <p:nvPr/>
              </p:nvPicPr>
              <p:blipFill>
                <a:blip r:embed="rId439"/>
                <a:stretch>
                  <a:fillRect/>
                </a:stretch>
              </p:blipFill>
              <p:spPr>
                <a:xfrm>
                  <a:off x="5076176" y="1959950"/>
                  <a:ext cx="39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73" name="Ink 72">
                  <a:extLst>
                    <a:ext uri="{FF2B5EF4-FFF2-40B4-BE49-F238E27FC236}">
                      <a16:creationId xmlns:a16="http://schemas.microsoft.com/office/drawing/2014/main" id="{A315FFA4-A278-BEF6-08F8-B6F9CF8A3D13}"/>
                    </a:ext>
                  </a:extLst>
                </p14:cNvPr>
                <p14:cNvContentPartPr/>
                <p14:nvPr/>
              </p14:nvContentPartPr>
              <p14:xfrm>
                <a:off x="4560656" y="1267670"/>
                <a:ext cx="982080" cy="442800"/>
              </p14:xfrm>
            </p:contentPart>
          </mc:Choice>
          <mc:Fallback xmlns="">
            <p:pic>
              <p:nvPicPr>
                <p:cNvPr id="73" name="Ink 72">
                  <a:extLst>
                    <a:ext uri="{FF2B5EF4-FFF2-40B4-BE49-F238E27FC236}">
                      <a16:creationId xmlns:a16="http://schemas.microsoft.com/office/drawing/2014/main" id="{A315FFA4-A278-BEF6-08F8-B6F9CF8A3D13}"/>
                    </a:ext>
                  </a:extLst>
                </p:cNvPr>
                <p:cNvPicPr/>
                <p:nvPr/>
              </p:nvPicPr>
              <p:blipFill>
                <a:blip r:embed="rId441"/>
                <a:stretch>
                  <a:fillRect/>
                </a:stretch>
              </p:blipFill>
              <p:spPr>
                <a:xfrm>
                  <a:off x="4552016" y="1258670"/>
                  <a:ext cx="99972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74" name="Ink 73">
                  <a:extLst>
                    <a:ext uri="{FF2B5EF4-FFF2-40B4-BE49-F238E27FC236}">
                      <a16:creationId xmlns:a16="http://schemas.microsoft.com/office/drawing/2014/main" id="{550DDF35-316B-A23B-D1D3-6C54AEA7AC3E}"/>
                    </a:ext>
                  </a:extLst>
                </p14:cNvPr>
                <p14:cNvContentPartPr/>
                <p14:nvPr/>
              </p14:nvContentPartPr>
              <p14:xfrm>
                <a:off x="4693136" y="1445870"/>
                <a:ext cx="365040" cy="110880"/>
              </p14:xfrm>
            </p:contentPart>
          </mc:Choice>
          <mc:Fallback xmlns="">
            <p:pic>
              <p:nvPicPr>
                <p:cNvPr id="74" name="Ink 73">
                  <a:extLst>
                    <a:ext uri="{FF2B5EF4-FFF2-40B4-BE49-F238E27FC236}">
                      <a16:creationId xmlns:a16="http://schemas.microsoft.com/office/drawing/2014/main" id="{550DDF35-316B-A23B-D1D3-6C54AEA7AC3E}"/>
                    </a:ext>
                  </a:extLst>
                </p:cNvPr>
                <p:cNvPicPr/>
                <p:nvPr/>
              </p:nvPicPr>
              <p:blipFill>
                <a:blip r:embed="rId443"/>
                <a:stretch>
                  <a:fillRect/>
                </a:stretch>
              </p:blipFill>
              <p:spPr>
                <a:xfrm>
                  <a:off x="4684496" y="1437230"/>
                  <a:ext cx="382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76" name="Ink 75">
                  <a:extLst>
                    <a:ext uri="{FF2B5EF4-FFF2-40B4-BE49-F238E27FC236}">
                      <a16:creationId xmlns:a16="http://schemas.microsoft.com/office/drawing/2014/main" id="{8F1FF74D-9003-B97E-99CA-A46CB469B923}"/>
                    </a:ext>
                  </a:extLst>
                </p14:cNvPr>
                <p14:cNvContentPartPr/>
                <p14:nvPr/>
              </p14:nvContentPartPr>
              <p14:xfrm>
                <a:off x="6036656" y="1597790"/>
                <a:ext cx="607320" cy="324360"/>
              </p14:xfrm>
            </p:contentPart>
          </mc:Choice>
          <mc:Fallback xmlns="">
            <p:pic>
              <p:nvPicPr>
                <p:cNvPr id="76" name="Ink 75">
                  <a:extLst>
                    <a:ext uri="{FF2B5EF4-FFF2-40B4-BE49-F238E27FC236}">
                      <a16:creationId xmlns:a16="http://schemas.microsoft.com/office/drawing/2014/main" id="{8F1FF74D-9003-B97E-99CA-A46CB469B923}"/>
                    </a:ext>
                  </a:extLst>
                </p:cNvPr>
                <p:cNvPicPr/>
                <p:nvPr/>
              </p:nvPicPr>
              <p:blipFill>
                <a:blip r:embed="rId445"/>
                <a:stretch>
                  <a:fillRect/>
                </a:stretch>
              </p:blipFill>
              <p:spPr>
                <a:xfrm>
                  <a:off x="6028016" y="1589150"/>
                  <a:ext cx="6249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77" name="Ink 76">
                  <a:extLst>
                    <a:ext uri="{FF2B5EF4-FFF2-40B4-BE49-F238E27FC236}">
                      <a16:creationId xmlns:a16="http://schemas.microsoft.com/office/drawing/2014/main" id="{01FE5598-F1CD-21B2-BB5C-08D48CC8E5C1}"/>
                    </a:ext>
                  </a:extLst>
                </p14:cNvPr>
                <p14:cNvContentPartPr/>
                <p14:nvPr/>
              </p14:nvContentPartPr>
              <p14:xfrm>
                <a:off x="6574136" y="1548470"/>
                <a:ext cx="83520" cy="225360"/>
              </p14:xfrm>
            </p:contentPart>
          </mc:Choice>
          <mc:Fallback xmlns="">
            <p:pic>
              <p:nvPicPr>
                <p:cNvPr id="77" name="Ink 76">
                  <a:extLst>
                    <a:ext uri="{FF2B5EF4-FFF2-40B4-BE49-F238E27FC236}">
                      <a16:creationId xmlns:a16="http://schemas.microsoft.com/office/drawing/2014/main" id="{01FE5598-F1CD-21B2-BB5C-08D48CC8E5C1}"/>
                    </a:ext>
                  </a:extLst>
                </p:cNvPr>
                <p:cNvPicPr/>
                <p:nvPr/>
              </p:nvPicPr>
              <p:blipFill>
                <a:blip r:embed="rId447"/>
                <a:stretch>
                  <a:fillRect/>
                </a:stretch>
              </p:blipFill>
              <p:spPr>
                <a:xfrm>
                  <a:off x="6565136" y="1539470"/>
                  <a:ext cx="1011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78" name="Ink 77">
                  <a:extLst>
                    <a:ext uri="{FF2B5EF4-FFF2-40B4-BE49-F238E27FC236}">
                      <a16:creationId xmlns:a16="http://schemas.microsoft.com/office/drawing/2014/main" id="{15232F3F-BEF5-39DE-CD07-3C778EC9A475}"/>
                    </a:ext>
                  </a:extLst>
                </p14:cNvPr>
                <p14:cNvContentPartPr/>
                <p14:nvPr/>
              </p14:nvContentPartPr>
              <p14:xfrm>
                <a:off x="6083456" y="2052470"/>
                <a:ext cx="536400" cy="47520"/>
              </p14:xfrm>
            </p:contentPart>
          </mc:Choice>
          <mc:Fallback xmlns="">
            <p:pic>
              <p:nvPicPr>
                <p:cNvPr id="78" name="Ink 77">
                  <a:extLst>
                    <a:ext uri="{FF2B5EF4-FFF2-40B4-BE49-F238E27FC236}">
                      <a16:creationId xmlns:a16="http://schemas.microsoft.com/office/drawing/2014/main" id="{15232F3F-BEF5-39DE-CD07-3C778EC9A475}"/>
                    </a:ext>
                  </a:extLst>
                </p:cNvPr>
                <p:cNvPicPr/>
                <p:nvPr/>
              </p:nvPicPr>
              <p:blipFill>
                <a:blip r:embed="rId449"/>
                <a:stretch>
                  <a:fillRect/>
                </a:stretch>
              </p:blipFill>
              <p:spPr>
                <a:xfrm>
                  <a:off x="6074816" y="2043830"/>
                  <a:ext cx="554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79" name="Ink 78">
                  <a:extLst>
                    <a:ext uri="{FF2B5EF4-FFF2-40B4-BE49-F238E27FC236}">
                      <a16:creationId xmlns:a16="http://schemas.microsoft.com/office/drawing/2014/main" id="{5EAFC37C-732B-B80D-8963-CC9A24787B97}"/>
                    </a:ext>
                  </a:extLst>
                </p14:cNvPr>
                <p14:cNvContentPartPr/>
                <p14:nvPr/>
              </p14:nvContentPartPr>
              <p14:xfrm>
                <a:off x="6552176" y="2043110"/>
                <a:ext cx="69480" cy="130680"/>
              </p14:xfrm>
            </p:contentPart>
          </mc:Choice>
          <mc:Fallback xmlns="">
            <p:pic>
              <p:nvPicPr>
                <p:cNvPr id="79" name="Ink 78">
                  <a:extLst>
                    <a:ext uri="{FF2B5EF4-FFF2-40B4-BE49-F238E27FC236}">
                      <a16:creationId xmlns:a16="http://schemas.microsoft.com/office/drawing/2014/main" id="{5EAFC37C-732B-B80D-8963-CC9A24787B97}"/>
                    </a:ext>
                  </a:extLst>
                </p:cNvPr>
                <p:cNvPicPr/>
                <p:nvPr/>
              </p:nvPicPr>
              <p:blipFill>
                <a:blip r:embed="rId451"/>
                <a:stretch>
                  <a:fillRect/>
                </a:stretch>
              </p:blipFill>
              <p:spPr>
                <a:xfrm>
                  <a:off x="6543176" y="2034110"/>
                  <a:ext cx="871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80" name="Ink 79">
                  <a:extLst>
                    <a:ext uri="{FF2B5EF4-FFF2-40B4-BE49-F238E27FC236}">
                      <a16:creationId xmlns:a16="http://schemas.microsoft.com/office/drawing/2014/main" id="{A081C4F1-2209-1F0F-8FB8-33AC00956AFA}"/>
                    </a:ext>
                  </a:extLst>
                </p14:cNvPr>
                <p14:cNvContentPartPr/>
                <p14:nvPr/>
              </p14:nvContentPartPr>
              <p14:xfrm>
                <a:off x="5952776" y="2229590"/>
                <a:ext cx="715680" cy="303120"/>
              </p14:xfrm>
            </p:contentPart>
          </mc:Choice>
          <mc:Fallback xmlns="">
            <p:pic>
              <p:nvPicPr>
                <p:cNvPr id="80" name="Ink 79">
                  <a:extLst>
                    <a:ext uri="{FF2B5EF4-FFF2-40B4-BE49-F238E27FC236}">
                      <a16:creationId xmlns:a16="http://schemas.microsoft.com/office/drawing/2014/main" id="{A081C4F1-2209-1F0F-8FB8-33AC00956AFA}"/>
                    </a:ext>
                  </a:extLst>
                </p:cNvPr>
                <p:cNvPicPr/>
                <p:nvPr/>
              </p:nvPicPr>
              <p:blipFill>
                <a:blip r:embed="rId453"/>
                <a:stretch>
                  <a:fillRect/>
                </a:stretch>
              </p:blipFill>
              <p:spPr>
                <a:xfrm>
                  <a:off x="5943776" y="2220950"/>
                  <a:ext cx="7333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81" name="Ink 80">
                  <a:extLst>
                    <a:ext uri="{FF2B5EF4-FFF2-40B4-BE49-F238E27FC236}">
                      <a16:creationId xmlns:a16="http://schemas.microsoft.com/office/drawing/2014/main" id="{38983919-D3E4-45B6-E916-503B63A0BB55}"/>
                    </a:ext>
                  </a:extLst>
                </p14:cNvPr>
                <p14:cNvContentPartPr/>
                <p14:nvPr/>
              </p14:nvContentPartPr>
              <p14:xfrm>
                <a:off x="6591776" y="2444510"/>
                <a:ext cx="93600" cy="138960"/>
              </p14:xfrm>
            </p:contentPart>
          </mc:Choice>
          <mc:Fallback xmlns="">
            <p:pic>
              <p:nvPicPr>
                <p:cNvPr id="81" name="Ink 80">
                  <a:extLst>
                    <a:ext uri="{FF2B5EF4-FFF2-40B4-BE49-F238E27FC236}">
                      <a16:creationId xmlns:a16="http://schemas.microsoft.com/office/drawing/2014/main" id="{38983919-D3E4-45B6-E916-503B63A0BB55}"/>
                    </a:ext>
                  </a:extLst>
                </p:cNvPr>
                <p:cNvPicPr/>
                <p:nvPr/>
              </p:nvPicPr>
              <p:blipFill>
                <a:blip r:embed="rId455"/>
                <a:stretch>
                  <a:fillRect/>
                </a:stretch>
              </p:blipFill>
              <p:spPr>
                <a:xfrm>
                  <a:off x="6583136" y="2435510"/>
                  <a:ext cx="111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2" name="Ink 271">
                  <a:extLst>
                    <a:ext uri="{FF2B5EF4-FFF2-40B4-BE49-F238E27FC236}">
                      <a16:creationId xmlns:a16="http://schemas.microsoft.com/office/drawing/2014/main" id="{0534B524-5C1E-6A8D-4A04-26D5DF096A1C}"/>
                    </a:ext>
                  </a:extLst>
                </p14:cNvPr>
                <p14:cNvContentPartPr/>
                <p14:nvPr/>
              </p14:nvContentPartPr>
              <p14:xfrm>
                <a:off x="4737776" y="3191870"/>
                <a:ext cx="177480" cy="8640"/>
              </p14:xfrm>
            </p:contentPart>
          </mc:Choice>
          <mc:Fallback xmlns="">
            <p:pic>
              <p:nvPicPr>
                <p:cNvPr id="272" name="Ink 271">
                  <a:extLst>
                    <a:ext uri="{FF2B5EF4-FFF2-40B4-BE49-F238E27FC236}">
                      <a16:creationId xmlns:a16="http://schemas.microsoft.com/office/drawing/2014/main" id="{0534B524-5C1E-6A8D-4A04-26D5DF096A1C}"/>
                    </a:ext>
                  </a:extLst>
                </p:cNvPr>
                <p:cNvPicPr/>
                <p:nvPr/>
              </p:nvPicPr>
              <p:blipFill>
                <a:blip r:embed="rId457"/>
                <a:stretch>
                  <a:fillRect/>
                </a:stretch>
              </p:blipFill>
              <p:spPr>
                <a:xfrm>
                  <a:off x="4729136" y="3183230"/>
                  <a:ext cx="1951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3" name="Ink 272">
                  <a:extLst>
                    <a:ext uri="{FF2B5EF4-FFF2-40B4-BE49-F238E27FC236}">
                      <a16:creationId xmlns:a16="http://schemas.microsoft.com/office/drawing/2014/main" id="{529624D5-35BF-1144-A51A-FCC7E8345C28}"/>
                    </a:ext>
                  </a:extLst>
                </p14:cNvPr>
                <p14:cNvContentPartPr/>
                <p14:nvPr/>
              </p14:nvContentPartPr>
              <p14:xfrm>
                <a:off x="4814456" y="3163070"/>
                <a:ext cx="133560" cy="262080"/>
              </p14:xfrm>
            </p:contentPart>
          </mc:Choice>
          <mc:Fallback xmlns="">
            <p:pic>
              <p:nvPicPr>
                <p:cNvPr id="273" name="Ink 272">
                  <a:extLst>
                    <a:ext uri="{FF2B5EF4-FFF2-40B4-BE49-F238E27FC236}">
                      <a16:creationId xmlns:a16="http://schemas.microsoft.com/office/drawing/2014/main" id="{529624D5-35BF-1144-A51A-FCC7E8345C28}"/>
                    </a:ext>
                  </a:extLst>
                </p:cNvPr>
                <p:cNvPicPr/>
                <p:nvPr/>
              </p:nvPicPr>
              <p:blipFill>
                <a:blip r:embed="rId459"/>
                <a:stretch>
                  <a:fillRect/>
                </a:stretch>
              </p:blipFill>
              <p:spPr>
                <a:xfrm>
                  <a:off x="4805456" y="3154070"/>
                  <a:ext cx="1512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4" name="Ink 273">
                  <a:extLst>
                    <a:ext uri="{FF2B5EF4-FFF2-40B4-BE49-F238E27FC236}">
                      <a16:creationId xmlns:a16="http://schemas.microsoft.com/office/drawing/2014/main" id="{42F2453B-FDE3-A0BE-1A06-E62526EBE7B1}"/>
                    </a:ext>
                  </a:extLst>
                </p14:cNvPr>
                <p14:cNvContentPartPr/>
                <p14:nvPr/>
              </p14:nvContentPartPr>
              <p14:xfrm>
                <a:off x="5022536" y="3330110"/>
                <a:ext cx="122760" cy="140040"/>
              </p14:xfrm>
            </p:contentPart>
          </mc:Choice>
          <mc:Fallback xmlns="">
            <p:pic>
              <p:nvPicPr>
                <p:cNvPr id="274" name="Ink 273">
                  <a:extLst>
                    <a:ext uri="{FF2B5EF4-FFF2-40B4-BE49-F238E27FC236}">
                      <a16:creationId xmlns:a16="http://schemas.microsoft.com/office/drawing/2014/main" id="{42F2453B-FDE3-A0BE-1A06-E62526EBE7B1}"/>
                    </a:ext>
                  </a:extLst>
                </p:cNvPr>
                <p:cNvPicPr/>
                <p:nvPr/>
              </p:nvPicPr>
              <p:blipFill>
                <a:blip r:embed="rId461"/>
                <a:stretch>
                  <a:fillRect/>
                </a:stretch>
              </p:blipFill>
              <p:spPr>
                <a:xfrm>
                  <a:off x="5013536" y="3321470"/>
                  <a:ext cx="1404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75" name="Ink 274">
                  <a:extLst>
                    <a:ext uri="{FF2B5EF4-FFF2-40B4-BE49-F238E27FC236}">
                      <a16:creationId xmlns:a16="http://schemas.microsoft.com/office/drawing/2014/main" id="{3DD775FE-9D5A-8E1B-7D2C-B6747DC9E892}"/>
                    </a:ext>
                  </a:extLst>
                </p14:cNvPr>
                <p14:cNvContentPartPr/>
                <p14:nvPr/>
              </p14:nvContentPartPr>
              <p14:xfrm>
                <a:off x="5187776" y="3351710"/>
                <a:ext cx="99720" cy="92880"/>
              </p14:xfrm>
            </p:contentPart>
          </mc:Choice>
          <mc:Fallback xmlns="">
            <p:pic>
              <p:nvPicPr>
                <p:cNvPr id="275" name="Ink 274">
                  <a:extLst>
                    <a:ext uri="{FF2B5EF4-FFF2-40B4-BE49-F238E27FC236}">
                      <a16:creationId xmlns:a16="http://schemas.microsoft.com/office/drawing/2014/main" id="{3DD775FE-9D5A-8E1B-7D2C-B6747DC9E892}"/>
                    </a:ext>
                  </a:extLst>
                </p:cNvPr>
                <p:cNvPicPr/>
                <p:nvPr/>
              </p:nvPicPr>
              <p:blipFill>
                <a:blip r:embed="rId463"/>
                <a:stretch>
                  <a:fillRect/>
                </a:stretch>
              </p:blipFill>
              <p:spPr>
                <a:xfrm>
                  <a:off x="5179136" y="3342710"/>
                  <a:ext cx="117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76" name="Ink 275">
                  <a:extLst>
                    <a:ext uri="{FF2B5EF4-FFF2-40B4-BE49-F238E27FC236}">
                      <a16:creationId xmlns:a16="http://schemas.microsoft.com/office/drawing/2014/main" id="{3F0B0C58-BA1C-D2B0-10EB-FB9AFD0BFC0E}"/>
                    </a:ext>
                  </a:extLst>
                </p14:cNvPr>
                <p14:cNvContentPartPr/>
                <p14:nvPr/>
              </p14:nvContentPartPr>
              <p14:xfrm>
                <a:off x="5316656" y="3303110"/>
                <a:ext cx="93600" cy="113040"/>
              </p14:xfrm>
            </p:contentPart>
          </mc:Choice>
          <mc:Fallback xmlns="">
            <p:pic>
              <p:nvPicPr>
                <p:cNvPr id="276" name="Ink 275">
                  <a:extLst>
                    <a:ext uri="{FF2B5EF4-FFF2-40B4-BE49-F238E27FC236}">
                      <a16:creationId xmlns:a16="http://schemas.microsoft.com/office/drawing/2014/main" id="{3F0B0C58-BA1C-D2B0-10EB-FB9AFD0BFC0E}"/>
                    </a:ext>
                  </a:extLst>
                </p:cNvPr>
                <p:cNvPicPr/>
                <p:nvPr/>
              </p:nvPicPr>
              <p:blipFill>
                <a:blip r:embed="rId465"/>
                <a:stretch>
                  <a:fillRect/>
                </a:stretch>
              </p:blipFill>
              <p:spPr>
                <a:xfrm>
                  <a:off x="5308016" y="3294110"/>
                  <a:ext cx="1112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77" name="Ink 276">
                  <a:extLst>
                    <a:ext uri="{FF2B5EF4-FFF2-40B4-BE49-F238E27FC236}">
                      <a16:creationId xmlns:a16="http://schemas.microsoft.com/office/drawing/2014/main" id="{E8AAD4E2-CD70-7CE1-CAB0-EC0AD7653AE3}"/>
                    </a:ext>
                  </a:extLst>
                </p14:cNvPr>
                <p14:cNvContentPartPr/>
                <p14:nvPr/>
              </p14:nvContentPartPr>
              <p14:xfrm>
                <a:off x="5458496" y="3302390"/>
                <a:ext cx="82440" cy="116280"/>
              </p14:xfrm>
            </p:contentPart>
          </mc:Choice>
          <mc:Fallback xmlns="">
            <p:pic>
              <p:nvPicPr>
                <p:cNvPr id="277" name="Ink 276">
                  <a:extLst>
                    <a:ext uri="{FF2B5EF4-FFF2-40B4-BE49-F238E27FC236}">
                      <a16:creationId xmlns:a16="http://schemas.microsoft.com/office/drawing/2014/main" id="{E8AAD4E2-CD70-7CE1-CAB0-EC0AD7653AE3}"/>
                    </a:ext>
                  </a:extLst>
                </p:cNvPr>
                <p:cNvPicPr/>
                <p:nvPr/>
              </p:nvPicPr>
              <p:blipFill>
                <a:blip r:embed="rId467"/>
                <a:stretch>
                  <a:fillRect/>
                </a:stretch>
              </p:blipFill>
              <p:spPr>
                <a:xfrm>
                  <a:off x="5449496" y="3293390"/>
                  <a:ext cx="100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78" name="Ink 277">
                  <a:extLst>
                    <a:ext uri="{FF2B5EF4-FFF2-40B4-BE49-F238E27FC236}">
                      <a16:creationId xmlns:a16="http://schemas.microsoft.com/office/drawing/2014/main" id="{B5F847D6-22B7-D97E-AAE0-8CED07AF088A}"/>
                    </a:ext>
                  </a:extLst>
                </p14:cNvPr>
                <p14:cNvContentPartPr/>
                <p14:nvPr/>
              </p14:nvContentPartPr>
              <p14:xfrm>
                <a:off x="5624096" y="3349190"/>
                <a:ext cx="2520" cy="6120"/>
              </p14:xfrm>
            </p:contentPart>
          </mc:Choice>
          <mc:Fallback xmlns="">
            <p:pic>
              <p:nvPicPr>
                <p:cNvPr id="278" name="Ink 277">
                  <a:extLst>
                    <a:ext uri="{FF2B5EF4-FFF2-40B4-BE49-F238E27FC236}">
                      <a16:creationId xmlns:a16="http://schemas.microsoft.com/office/drawing/2014/main" id="{B5F847D6-22B7-D97E-AAE0-8CED07AF088A}"/>
                    </a:ext>
                  </a:extLst>
                </p:cNvPr>
                <p:cNvPicPr/>
                <p:nvPr/>
              </p:nvPicPr>
              <p:blipFill>
                <a:blip r:embed="rId185"/>
                <a:stretch>
                  <a:fillRect/>
                </a:stretch>
              </p:blipFill>
              <p:spPr>
                <a:xfrm>
                  <a:off x="5615456" y="3340550"/>
                  <a:ext cx="20160" cy="23760"/>
                </a:xfrm>
                <a:prstGeom prst="rect">
                  <a:avLst/>
                </a:prstGeom>
              </p:spPr>
            </p:pic>
          </mc:Fallback>
        </mc:AlternateContent>
      </p:grpSp>
      <p:grpSp>
        <p:nvGrpSpPr>
          <p:cNvPr id="282" name="Group 281">
            <a:extLst>
              <a:ext uri="{FF2B5EF4-FFF2-40B4-BE49-F238E27FC236}">
                <a16:creationId xmlns:a16="http://schemas.microsoft.com/office/drawing/2014/main" id="{BFB95DFF-23EE-934F-FD65-D8EE982C55D8}"/>
              </a:ext>
            </a:extLst>
          </p:cNvPr>
          <p:cNvGrpSpPr/>
          <p:nvPr/>
        </p:nvGrpSpPr>
        <p:grpSpPr>
          <a:xfrm>
            <a:off x="11283296" y="1060670"/>
            <a:ext cx="421200" cy="343800"/>
            <a:chOff x="11283296" y="1060670"/>
            <a:chExt cx="421200" cy="343800"/>
          </a:xfrm>
        </p:grpSpPr>
        <mc:AlternateContent xmlns:mc="http://schemas.openxmlformats.org/markup-compatibility/2006" xmlns:p14="http://schemas.microsoft.com/office/powerpoint/2010/main">
          <mc:Choice Requires="p14">
            <p:contentPart p14:bwMode="auto" r:id="rId469">
              <p14:nvContentPartPr>
                <p14:cNvPr id="280" name="Ink 279">
                  <a:extLst>
                    <a:ext uri="{FF2B5EF4-FFF2-40B4-BE49-F238E27FC236}">
                      <a16:creationId xmlns:a16="http://schemas.microsoft.com/office/drawing/2014/main" id="{437AAB24-E5DC-9A58-8CE8-D294850BECB7}"/>
                    </a:ext>
                  </a:extLst>
                </p14:cNvPr>
                <p14:cNvContentPartPr/>
                <p14:nvPr/>
              </p14:nvContentPartPr>
              <p14:xfrm>
                <a:off x="11283296" y="1060670"/>
                <a:ext cx="201240" cy="340920"/>
              </p14:xfrm>
            </p:contentPart>
          </mc:Choice>
          <mc:Fallback xmlns="">
            <p:pic>
              <p:nvPicPr>
                <p:cNvPr id="280" name="Ink 279">
                  <a:extLst>
                    <a:ext uri="{FF2B5EF4-FFF2-40B4-BE49-F238E27FC236}">
                      <a16:creationId xmlns:a16="http://schemas.microsoft.com/office/drawing/2014/main" id="{437AAB24-E5DC-9A58-8CE8-D294850BECB7}"/>
                    </a:ext>
                  </a:extLst>
                </p:cNvPr>
                <p:cNvPicPr/>
                <p:nvPr/>
              </p:nvPicPr>
              <p:blipFill>
                <a:blip r:embed="rId470"/>
                <a:stretch>
                  <a:fillRect/>
                </a:stretch>
              </p:blipFill>
              <p:spPr>
                <a:xfrm>
                  <a:off x="11274656" y="1052030"/>
                  <a:ext cx="2188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81" name="Ink 280">
                  <a:extLst>
                    <a:ext uri="{FF2B5EF4-FFF2-40B4-BE49-F238E27FC236}">
                      <a16:creationId xmlns:a16="http://schemas.microsoft.com/office/drawing/2014/main" id="{C64AAA38-D71D-72E5-1DF5-3048B28FFFD1}"/>
                    </a:ext>
                  </a:extLst>
                </p14:cNvPr>
                <p14:cNvContentPartPr/>
                <p14:nvPr/>
              </p14:nvContentPartPr>
              <p14:xfrm>
                <a:off x="11547176" y="1210790"/>
                <a:ext cx="157320" cy="193680"/>
              </p14:xfrm>
            </p:contentPart>
          </mc:Choice>
          <mc:Fallback xmlns="">
            <p:pic>
              <p:nvPicPr>
                <p:cNvPr id="281" name="Ink 280">
                  <a:extLst>
                    <a:ext uri="{FF2B5EF4-FFF2-40B4-BE49-F238E27FC236}">
                      <a16:creationId xmlns:a16="http://schemas.microsoft.com/office/drawing/2014/main" id="{C64AAA38-D71D-72E5-1DF5-3048B28FFFD1}"/>
                    </a:ext>
                  </a:extLst>
                </p:cNvPr>
                <p:cNvPicPr/>
                <p:nvPr/>
              </p:nvPicPr>
              <p:blipFill>
                <a:blip r:embed="rId472"/>
                <a:stretch>
                  <a:fillRect/>
                </a:stretch>
              </p:blipFill>
              <p:spPr>
                <a:xfrm>
                  <a:off x="11538536" y="1202150"/>
                  <a:ext cx="174960" cy="211320"/>
                </a:xfrm>
                <a:prstGeom prst="rect">
                  <a:avLst/>
                </a:prstGeom>
              </p:spPr>
            </p:pic>
          </mc:Fallback>
        </mc:AlternateContent>
      </p:grpSp>
      <p:grpSp>
        <p:nvGrpSpPr>
          <p:cNvPr id="291" name="Group 290">
            <a:extLst>
              <a:ext uri="{FF2B5EF4-FFF2-40B4-BE49-F238E27FC236}">
                <a16:creationId xmlns:a16="http://schemas.microsoft.com/office/drawing/2014/main" id="{8088B539-E134-47C6-0BEB-A8F1A82246A4}"/>
              </a:ext>
            </a:extLst>
          </p:cNvPr>
          <p:cNvGrpSpPr/>
          <p:nvPr/>
        </p:nvGrpSpPr>
        <p:grpSpPr>
          <a:xfrm>
            <a:off x="10785416" y="2779670"/>
            <a:ext cx="1151280" cy="490680"/>
            <a:chOff x="10785416" y="2779670"/>
            <a:chExt cx="1151280" cy="490680"/>
          </a:xfrm>
        </p:grpSpPr>
        <mc:AlternateContent xmlns:mc="http://schemas.openxmlformats.org/markup-compatibility/2006" xmlns:p14="http://schemas.microsoft.com/office/powerpoint/2010/main">
          <mc:Choice Requires="p14">
            <p:contentPart p14:bwMode="auto" r:id="rId473">
              <p14:nvContentPartPr>
                <p14:cNvPr id="283" name="Ink 282">
                  <a:extLst>
                    <a:ext uri="{FF2B5EF4-FFF2-40B4-BE49-F238E27FC236}">
                      <a16:creationId xmlns:a16="http://schemas.microsoft.com/office/drawing/2014/main" id="{ECA8804C-50ED-082C-B047-6B00F07BB4CB}"/>
                    </a:ext>
                  </a:extLst>
                </p14:cNvPr>
                <p14:cNvContentPartPr/>
                <p14:nvPr/>
              </p14:nvContentPartPr>
              <p14:xfrm>
                <a:off x="10796936" y="2826830"/>
                <a:ext cx="154440" cy="161280"/>
              </p14:xfrm>
            </p:contentPart>
          </mc:Choice>
          <mc:Fallback xmlns="">
            <p:pic>
              <p:nvPicPr>
                <p:cNvPr id="283" name="Ink 282">
                  <a:extLst>
                    <a:ext uri="{FF2B5EF4-FFF2-40B4-BE49-F238E27FC236}">
                      <a16:creationId xmlns:a16="http://schemas.microsoft.com/office/drawing/2014/main" id="{ECA8804C-50ED-082C-B047-6B00F07BB4CB}"/>
                    </a:ext>
                  </a:extLst>
                </p:cNvPr>
                <p:cNvPicPr/>
                <p:nvPr/>
              </p:nvPicPr>
              <p:blipFill>
                <a:blip r:embed="rId474"/>
                <a:stretch>
                  <a:fillRect/>
                </a:stretch>
              </p:blipFill>
              <p:spPr>
                <a:xfrm>
                  <a:off x="10787936" y="2818190"/>
                  <a:ext cx="172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84" name="Ink 283">
                  <a:extLst>
                    <a:ext uri="{FF2B5EF4-FFF2-40B4-BE49-F238E27FC236}">
                      <a16:creationId xmlns:a16="http://schemas.microsoft.com/office/drawing/2014/main" id="{3F1940F5-9413-B7BA-1696-A3B9FA4F531D}"/>
                    </a:ext>
                  </a:extLst>
                </p14:cNvPr>
                <p14:cNvContentPartPr/>
                <p14:nvPr/>
              </p14:nvContentPartPr>
              <p14:xfrm>
                <a:off x="11028776" y="2779670"/>
                <a:ext cx="136800" cy="191160"/>
              </p14:xfrm>
            </p:contentPart>
          </mc:Choice>
          <mc:Fallback xmlns="">
            <p:pic>
              <p:nvPicPr>
                <p:cNvPr id="284" name="Ink 283">
                  <a:extLst>
                    <a:ext uri="{FF2B5EF4-FFF2-40B4-BE49-F238E27FC236}">
                      <a16:creationId xmlns:a16="http://schemas.microsoft.com/office/drawing/2014/main" id="{3F1940F5-9413-B7BA-1696-A3B9FA4F531D}"/>
                    </a:ext>
                  </a:extLst>
                </p:cNvPr>
                <p:cNvPicPr/>
                <p:nvPr/>
              </p:nvPicPr>
              <p:blipFill>
                <a:blip r:embed="rId476"/>
                <a:stretch>
                  <a:fillRect/>
                </a:stretch>
              </p:blipFill>
              <p:spPr>
                <a:xfrm>
                  <a:off x="11019776" y="2770670"/>
                  <a:ext cx="154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86" name="Ink 285">
                  <a:extLst>
                    <a:ext uri="{FF2B5EF4-FFF2-40B4-BE49-F238E27FC236}">
                      <a16:creationId xmlns:a16="http://schemas.microsoft.com/office/drawing/2014/main" id="{B83F797E-22EE-543C-8D9E-9E72802C9166}"/>
                    </a:ext>
                  </a:extLst>
                </p14:cNvPr>
                <p14:cNvContentPartPr/>
                <p14:nvPr/>
              </p14:nvContentPartPr>
              <p14:xfrm>
                <a:off x="10785416" y="3047150"/>
                <a:ext cx="208800" cy="201960"/>
              </p14:xfrm>
            </p:contentPart>
          </mc:Choice>
          <mc:Fallback xmlns="">
            <p:pic>
              <p:nvPicPr>
                <p:cNvPr id="286" name="Ink 285">
                  <a:extLst>
                    <a:ext uri="{FF2B5EF4-FFF2-40B4-BE49-F238E27FC236}">
                      <a16:creationId xmlns:a16="http://schemas.microsoft.com/office/drawing/2014/main" id="{B83F797E-22EE-543C-8D9E-9E72802C9166}"/>
                    </a:ext>
                  </a:extLst>
                </p:cNvPr>
                <p:cNvPicPr/>
                <p:nvPr/>
              </p:nvPicPr>
              <p:blipFill>
                <a:blip r:embed="rId478"/>
                <a:stretch>
                  <a:fillRect/>
                </a:stretch>
              </p:blipFill>
              <p:spPr>
                <a:xfrm>
                  <a:off x="10776416" y="3038510"/>
                  <a:ext cx="2264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87" name="Ink 286">
                  <a:extLst>
                    <a:ext uri="{FF2B5EF4-FFF2-40B4-BE49-F238E27FC236}">
                      <a16:creationId xmlns:a16="http://schemas.microsoft.com/office/drawing/2014/main" id="{DA93A7DC-3692-31A4-5361-724A31DA8C27}"/>
                    </a:ext>
                  </a:extLst>
                </p14:cNvPr>
                <p14:cNvContentPartPr/>
                <p14:nvPr/>
              </p14:nvContentPartPr>
              <p14:xfrm>
                <a:off x="11176736" y="3200510"/>
                <a:ext cx="38880" cy="69840"/>
              </p14:xfrm>
            </p:contentPart>
          </mc:Choice>
          <mc:Fallback xmlns="">
            <p:pic>
              <p:nvPicPr>
                <p:cNvPr id="287" name="Ink 286">
                  <a:extLst>
                    <a:ext uri="{FF2B5EF4-FFF2-40B4-BE49-F238E27FC236}">
                      <a16:creationId xmlns:a16="http://schemas.microsoft.com/office/drawing/2014/main" id="{DA93A7DC-3692-31A4-5361-724A31DA8C27}"/>
                    </a:ext>
                  </a:extLst>
                </p:cNvPr>
                <p:cNvPicPr/>
                <p:nvPr/>
              </p:nvPicPr>
              <p:blipFill>
                <a:blip r:embed="rId480"/>
                <a:stretch>
                  <a:fillRect/>
                </a:stretch>
              </p:blipFill>
              <p:spPr>
                <a:xfrm>
                  <a:off x="11167736" y="3191510"/>
                  <a:ext cx="565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88" name="Ink 287">
                  <a:extLst>
                    <a:ext uri="{FF2B5EF4-FFF2-40B4-BE49-F238E27FC236}">
                      <a16:creationId xmlns:a16="http://schemas.microsoft.com/office/drawing/2014/main" id="{E93802FB-CDB6-5E39-1140-EB1A8DA6DA41}"/>
                    </a:ext>
                  </a:extLst>
                </p14:cNvPr>
                <p14:cNvContentPartPr/>
                <p14:nvPr/>
              </p14:nvContentPartPr>
              <p14:xfrm>
                <a:off x="11287976" y="3030230"/>
                <a:ext cx="187920" cy="235800"/>
              </p14:xfrm>
            </p:contentPart>
          </mc:Choice>
          <mc:Fallback xmlns="">
            <p:pic>
              <p:nvPicPr>
                <p:cNvPr id="288" name="Ink 287">
                  <a:extLst>
                    <a:ext uri="{FF2B5EF4-FFF2-40B4-BE49-F238E27FC236}">
                      <a16:creationId xmlns:a16="http://schemas.microsoft.com/office/drawing/2014/main" id="{E93802FB-CDB6-5E39-1140-EB1A8DA6DA41}"/>
                    </a:ext>
                  </a:extLst>
                </p:cNvPr>
                <p:cNvPicPr/>
                <p:nvPr/>
              </p:nvPicPr>
              <p:blipFill>
                <a:blip r:embed="rId482"/>
                <a:stretch>
                  <a:fillRect/>
                </a:stretch>
              </p:blipFill>
              <p:spPr>
                <a:xfrm>
                  <a:off x="11278976" y="3021230"/>
                  <a:ext cx="205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89" name="Ink 288">
                  <a:extLst>
                    <a:ext uri="{FF2B5EF4-FFF2-40B4-BE49-F238E27FC236}">
                      <a16:creationId xmlns:a16="http://schemas.microsoft.com/office/drawing/2014/main" id="{B01BAD05-D2BB-92B5-8C7B-B29CECC7FB69}"/>
                    </a:ext>
                  </a:extLst>
                </p14:cNvPr>
                <p14:cNvContentPartPr/>
                <p14:nvPr/>
              </p14:nvContentPartPr>
              <p14:xfrm>
                <a:off x="11653736" y="3069470"/>
                <a:ext cx="28440" cy="111240"/>
              </p14:xfrm>
            </p:contentPart>
          </mc:Choice>
          <mc:Fallback xmlns="">
            <p:pic>
              <p:nvPicPr>
                <p:cNvPr id="289" name="Ink 288">
                  <a:extLst>
                    <a:ext uri="{FF2B5EF4-FFF2-40B4-BE49-F238E27FC236}">
                      <a16:creationId xmlns:a16="http://schemas.microsoft.com/office/drawing/2014/main" id="{B01BAD05-D2BB-92B5-8C7B-B29CECC7FB69}"/>
                    </a:ext>
                  </a:extLst>
                </p:cNvPr>
                <p:cNvPicPr/>
                <p:nvPr/>
              </p:nvPicPr>
              <p:blipFill>
                <a:blip r:embed="rId484"/>
                <a:stretch>
                  <a:fillRect/>
                </a:stretch>
              </p:blipFill>
              <p:spPr>
                <a:xfrm>
                  <a:off x="11644736" y="3060470"/>
                  <a:ext cx="46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90" name="Ink 289">
                  <a:extLst>
                    <a:ext uri="{FF2B5EF4-FFF2-40B4-BE49-F238E27FC236}">
                      <a16:creationId xmlns:a16="http://schemas.microsoft.com/office/drawing/2014/main" id="{65C680C1-9C8F-83AD-5046-E1165A9E31C4}"/>
                    </a:ext>
                  </a:extLst>
                </p14:cNvPr>
                <p14:cNvContentPartPr/>
                <p14:nvPr/>
              </p14:nvContentPartPr>
              <p14:xfrm>
                <a:off x="11782976" y="2919350"/>
                <a:ext cx="153720" cy="246240"/>
              </p14:xfrm>
            </p:contentPart>
          </mc:Choice>
          <mc:Fallback xmlns="">
            <p:pic>
              <p:nvPicPr>
                <p:cNvPr id="290" name="Ink 289">
                  <a:extLst>
                    <a:ext uri="{FF2B5EF4-FFF2-40B4-BE49-F238E27FC236}">
                      <a16:creationId xmlns:a16="http://schemas.microsoft.com/office/drawing/2014/main" id="{65C680C1-9C8F-83AD-5046-E1165A9E31C4}"/>
                    </a:ext>
                  </a:extLst>
                </p:cNvPr>
                <p:cNvPicPr/>
                <p:nvPr/>
              </p:nvPicPr>
              <p:blipFill>
                <a:blip r:embed="rId486"/>
                <a:stretch>
                  <a:fillRect/>
                </a:stretch>
              </p:blipFill>
              <p:spPr>
                <a:xfrm>
                  <a:off x="11774336" y="2910710"/>
                  <a:ext cx="171360" cy="263880"/>
                </a:xfrm>
                <a:prstGeom prst="rect">
                  <a:avLst/>
                </a:prstGeom>
              </p:spPr>
            </p:pic>
          </mc:Fallback>
        </mc:AlternateContent>
      </p:grpSp>
      <p:grpSp>
        <p:nvGrpSpPr>
          <p:cNvPr id="309" name="Group 308">
            <a:extLst>
              <a:ext uri="{FF2B5EF4-FFF2-40B4-BE49-F238E27FC236}">
                <a16:creationId xmlns:a16="http://schemas.microsoft.com/office/drawing/2014/main" id="{A11CF747-6694-E44A-53AA-D23FF9A407F4}"/>
              </a:ext>
            </a:extLst>
          </p:cNvPr>
          <p:cNvGrpSpPr/>
          <p:nvPr/>
        </p:nvGrpSpPr>
        <p:grpSpPr>
          <a:xfrm>
            <a:off x="9890096" y="3939590"/>
            <a:ext cx="2184120" cy="753120"/>
            <a:chOff x="9890096" y="3939590"/>
            <a:chExt cx="2184120" cy="753120"/>
          </a:xfrm>
        </p:grpSpPr>
        <mc:AlternateContent xmlns:mc="http://schemas.openxmlformats.org/markup-compatibility/2006" xmlns:p14="http://schemas.microsoft.com/office/powerpoint/2010/main">
          <mc:Choice Requires="p14">
            <p:contentPart p14:bwMode="auto" r:id="rId487">
              <p14:nvContentPartPr>
                <p14:cNvPr id="292" name="Ink 291">
                  <a:extLst>
                    <a:ext uri="{FF2B5EF4-FFF2-40B4-BE49-F238E27FC236}">
                      <a16:creationId xmlns:a16="http://schemas.microsoft.com/office/drawing/2014/main" id="{CEAC036B-8D2B-5F8B-ECDF-B4675A789E5E}"/>
                    </a:ext>
                  </a:extLst>
                </p14:cNvPr>
                <p14:cNvContentPartPr/>
                <p14:nvPr/>
              </p14:nvContentPartPr>
              <p14:xfrm>
                <a:off x="9890096" y="3988190"/>
                <a:ext cx="191520" cy="299160"/>
              </p14:xfrm>
            </p:contentPart>
          </mc:Choice>
          <mc:Fallback xmlns="">
            <p:pic>
              <p:nvPicPr>
                <p:cNvPr id="292" name="Ink 291">
                  <a:extLst>
                    <a:ext uri="{FF2B5EF4-FFF2-40B4-BE49-F238E27FC236}">
                      <a16:creationId xmlns:a16="http://schemas.microsoft.com/office/drawing/2014/main" id="{CEAC036B-8D2B-5F8B-ECDF-B4675A789E5E}"/>
                    </a:ext>
                  </a:extLst>
                </p:cNvPr>
                <p:cNvPicPr/>
                <p:nvPr/>
              </p:nvPicPr>
              <p:blipFill>
                <a:blip r:embed="rId488"/>
                <a:stretch>
                  <a:fillRect/>
                </a:stretch>
              </p:blipFill>
              <p:spPr>
                <a:xfrm>
                  <a:off x="9881456" y="3979190"/>
                  <a:ext cx="2091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93" name="Ink 292">
                  <a:extLst>
                    <a:ext uri="{FF2B5EF4-FFF2-40B4-BE49-F238E27FC236}">
                      <a16:creationId xmlns:a16="http://schemas.microsoft.com/office/drawing/2014/main" id="{22F0A083-4D2B-484C-74D2-193721324C2F}"/>
                    </a:ext>
                  </a:extLst>
                </p14:cNvPr>
                <p14:cNvContentPartPr/>
                <p14:nvPr/>
              </p14:nvContentPartPr>
              <p14:xfrm>
                <a:off x="10148576" y="4087550"/>
                <a:ext cx="119160" cy="168480"/>
              </p14:xfrm>
            </p:contentPart>
          </mc:Choice>
          <mc:Fallback xmlns="">
            <p:pic>
              <p:nvPicPr>
                <p:cNvPr id="293" name="Ink 292">
                  <a:extLst>
                    <a:ext uri="{FF2B5EF4-FFF2-40B4-BE49-F238E27FC236}">
                      <a16:creationId xmlns:a16="http://schemas.microsoft.com/office/drawing/2014/main" id="{22F0A083-4D2B-484C-74D2-193721324C2F}"/>
                    </a:ext>
                  </a:extLst>
                </p:cNvPr>
                <p:cNvPicPr/>
                <p:nvPr/>
              </p:nvPicPr>
              <p:blipFill>
                <a:blip r:embed="rId490"/>
                <a:stretch>
                  <a:fillRect/>
                </a:stretch>
              </p:blipFill>
              <p:spPr>
                <a:xfrm>
                  <a:off x="10139936" y="4078550"/>
                  <a:ext cx="1368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94" name="Ink 293">
                  <a:extLst>
                    <a:ext uri="{FF2B5EF4-FFF2-40B4-BE49-F238E27FC236}">
                      <a16:creationId xmlns:a16="http://schemas.microsoft.com/office/drawing/2014/main" id="{72B4322D-89DC-DF38-E0A9-10CDE212139D}"/>
                    </a:ext>
                  </a:extLst>
                </p14:cNvPr>
                <p14:cNvContentPartPr/>
                <p14:nvPr/>
              </p14:nvContentPartPr>
              <p14:xfrm>
                <a:off x="10303016" y="4058030"/>
                <a:ext cx="111600" cy="167400"/>
              </p14:xfrm>
            </p:contentPart>
          </mc:Choice>
          <mc:Fallback xmlns="">
            <p:pic>
              <p:nvPicPr>
                <p:cNvPr id="294" name="Ink 293">
                  <a:extLst>
                    <a:ext uri="{FF2B5EF4-FFF2-40B4-BE49-F238E27FC236}">
                      <a16:creationId xmlns:a16="http://schemas.microsoft.com/office/drawing/2014/main" id="{72B4322D-89DC-DF38-E0A9-10CDE212139D}"/>
                    </a:ext>
                  </a:extLst>
                </p:cNvPr>
                <p:cNvPicPr/>
                <p:nvPr/>
              </p:nvPicPr>
              <p:blipFill>
                <a:blip r:embed="rId492"/>
                <a:stretch>
                  <a:fillRect/>
                </a:stretch>
              </p:blipFill>
              <p:spPr>
                <a:xfrm>
                  <a:off x="10294376" y="4049030"/>
                  <a:ext cx="129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295" name="Ink 294">
                  <a:extLst>
                    <a:ext uri="{FF2B5EF4-FFF2-40B4-BE49-F238E27FC236}">
                      <a16:creationId xmlns:a16="http://schemas.microsoft.com/office/drawing/2014/main" id="{383955F2-78CB-A6DB-5912-78A39309282C}"/>
                    </a:ext>
                  </a:extLst>
                </p14:cNvPr>
                <p14:cNvContentPartPr/>
                <p14:nvPr/>
              </p14:nvContentPartPr>
              <p14:xfrm>
                <a:off x="10450256" y="3950750"/>
                <a:ext cx="146880" cy="278640"/>
              </p14:xfrm>
            </p:contentPart>
          </mc:Choice>
          <mc:Fallback xmlns="">
            <p:pic>
              <p:nvPicPr>
                <p:cNvPr id="295" name="Ink 294">
                  <a:extLst>
                    <a:ext uri="{FF2B5EF4-FFF2-40B4-BE49-F238E27FC236}">
                      <a16:creationId xmlns:a16="http://schemas.microsoft.com/office/drawing/2014/main" id="{383955F2-78CB-A6DB-5912-78A39309282C}"/>
                    </a:ext>
                  </a:extLst>
                </p:cNvPr>
                <p:cNvPicPr/>
                <p:nvPr/>
              </p:nvPicPr>
              <p:blipFill>
                <a:blip r:embed="rId494"/>
                <a:stretch>
                  <a:fillRect/>
                </a:stretch>
              </p:blipFill>
              <p:spPr>
                <a:xfrm>
                  <a:off x="10441616" y="3941750"/>
                  <a:ext cx="1645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96" name="Ink 295">
                  <a:extLst>
                    <a:ext uri="{FF2B5EF4-FFF2-40B4-BE49-F238E27FC236}">
                      <a16:creationId xmlns:a16="http://schemas.microsoft.com/office/drawing/2014/main" id="{6A43E144-6E32-049E-B548-051704357F74}"/>
                    </a:ext>
                  </a:extLst>
                </p14:cNvPr>
                <p14:cNvContentPartPr/>
                <p14:nvPr/>
              </p14:nvContentPartPr>
              <p14:xfrm>
                <a:off x="10680656" y="4041110"/>
                <a:ext cx="105840" cy="187920"/>
              </p14:xfrm>
            </p:contentPart>
          </mc:Choice>
          <mc:Fallback xmlns="">
            <p:pic>
              <p:nvPicPr>
                <p:cNvPr id="296" name="Ink 295">
                  <a:extLst>
                    <a:ext uri="{FF2B5EF4-FFF2-40B4-BE49-F238E27FC236}">
                      <a16:creationId xmlns:a16="http://schemas.microsoft.com/office/drawing/2014/main" id="{6A43E144-6E32-049E-B548-051704357F74}"/>
                    </a:ext>
                  </a:extLst>
                </p:cNvPr>
                <p:cNvPicPr/>
                <p:nvPr/>
              </p:nvPicPr>
              <p:blipFill>
                <a:blip r:embed="rId496"/>
                <a:stretch>
                  <a:fillRect/>
                </a:stretch>
              </p:blipFill>
              <p:spPr>
                <a:xfrm>
                  <a:off x="10672016" y="4032110"/>
                  <a:ext cx="123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297" name="Ink 296">
                  <a:extLst>
                    <a:ext uri="{FF2B5EF4-FFF2-40B4-BE49-F238E27FC236}">
                      <a16:creationId xmlns:a16="http://schemas.microsoft.com/office/drawing/2014/main" id="{E2B6DD10-38D0-E269-F193-0A51B7CD352C}"/>
                    </a:ext>
                  </a:extLst>
                </p14:cNvPr>
                <p14:cNvContentPartPr/>
                <p14:nvPr/>
              </p14:nvContentPartPr>
              <p14:xfrm>
                <a:off x="10849856" y="3939590"/>
                <a:ext cx="290160" cy="241200"/>
              </p14:xfrm>
            </p:contentPart>
          </mc:Choice>
          <mc:Fallback xmlns="">
            <p:pic>
              <p:nvPicPr>
                <p:cNvPr id="297" name="Ink 296">
                  <a:extLst>
                    <a:ext uri="{FF2B5EF4-FFF2-40B4-BE49-F238E27FC236}">
                      <a16:creationId xmlns:a16="http://schemas.microsoft.com/office/drawing/2014/main" id="{E2B6DD10-38D0-E269-F193-0A51B7CD352C}"/>
                    </a:ext>
                  </a:extLst>
                </p:cNvPr>
                <p:cNvPicPr/>
                <p:nvPr/>
              </p:nvPicPr>
              <p:blipFill>
                <a:blip r:embed="rId498"/>
                <a:stretch>
                  <a:fillRect/>
                </a:stretch>
              </p:blipFill>
              <p:spPr>
                <a:xfrm>
                  <a:off x="10840856" y="3930590"/>
                  <a:ext cx="3078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298" name="Ink 297">
                  <a:extLst>
                    <a:ext uri="{FF2B5EF4-FFF2-40B4-BE49-F238E27FC236}">
                      <a16:creationId xmlns:a16="http://schemas.microsoft.com/office/drawing/2014/main" id="{9D58D59C-CB74-884B-33D4-7B632E1F58CE}"/>
                    </a:ext>
                  </a:extLst>
                </p14:cNvPr>
                <p14:cNvContentPartPr/>
                <p14:nvPr/>
              </p14:nvContentPartPr>
              <p14:xfrm>
                <a:off x="11214896" y="3996470"/>
                <a:ext cx="86760" cy="191880"/>
              </p14:xfrm>
            </p:contentPart>
          </mc:Choice>
          <mc:Fallback xmlns="">
            <p:pic>
              <p:nvPicPr>
                <p:cNvPr id="298" name="Ink 297">
                  <a:extLst>
                    <a:ext uri="{FF2B5EF4-FFF2-40B4-BE49-F238E27FC236}">
                      <a16:creationId xmlns:a16="http://schemas.microsoft.com/office/drawing/2014/main" id="{9D58D59C-CB74-884B-33D4-7B632E1F58CE}"/>
                    </a:ext>
                  </a:extLst>
                </p:cNvPr>
                <p:cNvPicPr/>
                <p:nvPr/>
              </p:nvPicPr>
              <p:blipFill>
                <a:blip r:embed="rId500"/>
                <a:stretch>
                  <a:fillRect/>
                </a:stretch>
              </p:blipFill>
              <p:spPr>
                <a:xfrm>
                  <a:off x="11206256" y="3987470"/>
                  <a:ext cx="1044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299" name="Ink 298">
                  <a:extLst>
                    <a:ext uri="{FF2B5EF4-FFF2-40B4-BE49-F238E27FC236}">
                      <a16:creationId xmlns:a16="http://schemas.microsoft.com/office/drawing/2014/main" id="{F34595C7-4DC6-32AC-0C6E-5A52E51421E2}"/>
                    </a:ext>
                  </a:extLst>
                </p14:cNvPr>
                <p14:cNvContentPartPr/>
                <p14:nvPr/>
              </p14:nvContentPartPr>
              <p14:xfrm>
                <a:off x="10692536" y="4499750"/>
                <a:ext cx="75600" cy="192960"/>
              </p14:xfrm>
            </p:contentPart>
          </mc:Choice>
          <mc:Fallback xmlns="">
            <p:pic>
              <p:nvPicPr>
                <p:cNvPr id="299" name="Ink 298">
                  <a:extLst>
                    <a:ext uri="{FF2B5EF4-FFF2-40B4-BE49-F238E27FC236}">
                      <a16:creationId xmlns:a16="http://schemas.microsoft.com/office/drawing/2014/main" id="{F34595C7-4DC6-32AC-0C6E-5A52E51421E2}"/>
                    </a:ext>
                  </a:extLst>
                </p:cNvPr>
                <p:cNvPicPr/>
                <p:nvPr/>
              </p:nvPicPr>
              <p:blipFill>
                <a:blip r:embed="rId502"/>
                <a:stretch>
                  <a:fillRect/>
                </a:stretch>
              </p:blipFill>
              <p:spPr>
                <a:xfrm>
                  <a:off x="10683896" y="4490750"/>
                  <a:ext cx="932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00" name="Ink 299">
                  <a:extLst>
                    <a:ext uri="{FF2B5EF4-FFF2-40B4-BE49-F238E27FC236}">
                      <a16:creationId xmlns:a16="http://schemas.microsoft.com/office/drawing/2014/main" id="{D598541C-2F20-F6A8-EC70-A1DB9713C691}"/>
                    </a:ext>
                  </a:extLst>
                </p14:cNvPr>
                <p14:cNvContentPartPr/>
                <p14:nvPr/>
              </p14:nvContentPartPr>
              <p14:xfrm>
                <a:off x="10565456" y="4611350"/>
                <a:ext cx="343080" cy="35640"/>
              </p14:xfrm>
            </p:contentPart>
          </mc:Choice>
          <mc:Fallback xmlns="">
            <p:pic>
              <p:nvPicPr>
                <p:cNvPr id="300" name="Ink 299">
                  <a:extLst>
                    <a:ext uri="{FF2B5EF4-FFF2-40B4-BE49-F238E27FC236}">
                      <a16:creationId xmlns:a16="http://schemas.microsoft.com/office/drawing/2014/main" id="{D598541C-2F20-F6A8-EC70-A1DB9713C691}"/>
                    </a:ext>
                  </a:extLst>
                </p:cNvPr>
                <p:cNvPicPr/>
                <p:nvPr/>
              </p:nvPicPr>
              <p:blipFill>
                <a:blip r:embed="rId504"/>
                <a:stretch>
                  <a:fillRect/>
                </a:stretch>
              </p:blipFill>
              <p:spPr>
                <a:xfrm>
                  <a:off x="10556816" y="4602350"/>
                  <a:ext cx="3607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01" name="Ink 300">
                  <a:extLst>
                    <a:ext uri="{FF2B5EF4-FFF2-40B4-BE49-F238E27FC236}">
                      <a16:creationId xmlns:a16="http://schemas.microsoft.com/office/drawing/2014/main" id="{A0D9FFCF-3A27-1A0C-3FB0-73750AECDC4E}"/>
                    </a:ext>
                  </a:extLst>
                </p14:cNvPr>
                <p14:cNvContentPartPr/>
                <p14:nvPr/>
              </p14:nvContentPartPr>
              <p14:xfrm>
                <a:off x="10643936" y="4452230"/>
                <a:ext cx="151560" cy="36000"/>
              </p14:xfrm>
            </p:contentPart>
          </mc:Choice>
          <mc:Fallback xmlns="">
            <p:pic>
              <p:nvPicPr>
                <p:cNvPr id="301" name="Ink 300">
                  <a:extLst>
                    <a:ext uri="{FF2B5EF4-FFF2-40B4-BE49-F238E27FC236}">
                      <a16:creationId xmlns:a16="http://schemas.microsoft.com/office/drawing/2014/main" id="{A0D9FFCF-3A27-1A0C-3FB0-73750AECDC4E}"/>
                    </a:ext>
                  </a:extLst>
                </p:cNvPr>
                <p:cNvPicPr/>
                <p:nvPr/>
              </p:nvPicPr>
              <p:blipFill>
                <a:blip r:embed="rId506"/>
                <a:stretch>
                  <a:fillRect/>
                </a:stretch>
              </p:blipFill>
              <p:spPr>
                <a:xfrm>
                  <a:off x="10634936" y="4443590"/>
                  <a:ext cx="169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02" name="Ink 301">
                  <a:extLst>
                    <a:ext uri="{FF2B5EF4-FFF2-40B4-BE49-F238E27FC236}">
                      <a16:creationId xmlns:a16="http://schemas.microsoft.com/office/drawing/2014/main" id="{2CBF58EE-A43E-0975-3C66-D05C3F129A72}"/>
                    </a:ext>
                  </a:extLst>
                </p14:cNvPr>
                <p14:cNvContentPartPr/>
                <p14:nvPr/>
              </p14:nvContentPartPr>
              <p14:xfrm>
                <a:off x="10899176" y="4414430"/>
                <a:ext cx="174600" cy="239400"/>
              </p14:xfrm>
            </p:contentPart>
          </mc:Choice>
          <mc:Fallback xmlns="">
            <p:pic>
              <p:nvPicPr>
                <p:cNvPr id="302" name="Ink 301">
                  <a:extLst>
                    <a:ext uri="{FF2B5EF4-FFF2-40B4-BE49-F238E27FC236}">
                      <a16:creationId xmlns:a16="http://schemas.microsoft.com/office/drawing/2014/main" id="{2CBF58EE-A43E-0975-3C66-D05C3F129A72}"/>
                    </a:ext>
                  </a:extLst>
                </p:cNvPr>
                <p:cNvPicPr/>
                <p:nvPr/>
              </p:nvPicPr>
              <p:blipFill>
                <a:blip r:embed="rId508"/>
                <a:stretch>
                  <a:fillRect/>
                </a:stretch>
              </p:blipFill>
              <p:spPr>
                <a:xfrm>
                  <a:off x="10890536" y="4405790"/>
                  <a:ext cx="1922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03" name="Ink 302">
                  <a:extLst>
                    <a:ext uri="{FF2B5EF4-FFF2-40B4-BE49-F238E27FC236}">
                      <a16:creationId xmlns:a16="http://schemas.microsoft.com/office/drawing/2014/main" id="{117AFEDA-937F-95F5-4144-6AE8A79A092F}"/>
                    </a:ext>
                  </a:extLst>
                </p14:cNvPr>
                <p14:cNvContentPartPr/>
                <p14:nvPr/>
              </p14:nvContentPartPr>
              <p14:xfrm>
                <a:off x="11217056" y="4348910"/>
                <a:ext cx="188640" cy="235440"/>
              </p14:xfrm>
            </p:contentPart>
          </mc:Choice>
          <mc:Fallback xmlns="">
            <p:pic>
              <p:nvPicPr>
                <p:cNvPr id="303" name="Ink 302">
                  <a:extLst>
                    <a:ext uri="{FF2B5EF4-FFF2-40B4-BE49-F238E27FC236}">
                      <a16:creationId xmlns:a16="http://schemas.microsoft.com/office/drawing/2014/main" id="{117AFEDA-937F-95F5-4144-6AE8A79A092F}"/>
                    </a:ext>
                  </a:extLst>
                </p:cNvPr>
                <p:cNvPicPr/>
                <p:nvPr/>
              </p:nvPicPr>
              <p:blipFill>
                <a:blip r:embed="rId510"/>
                <a:stretch>
                  <a:fillRect/>
                </a:stretch>
              </p:blipFill>
              <p:spPr>
                <a:xfrm>
                  <a:off x="11208056" y="4340270"/>
                  <a:ext cx="206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04" name="Ink 303">
                  <a:extLst>
                    <a:ext uri="{FF2B5EF4-FFF2-40B4-BE49-F238E27FC236}">
                      <a16:creationId xmlns:a16="http://schemas.microsoft.com/office/drawing/2014/main" id="{38587B11-D7DD-E08C-EA9D-985D8F992F2F}"/>
                    </a:ext>
                  </a:extLst>
                </p14:cNvPr>
                <p14:cNvContentPartPr/>
                <p14:nvPr/>
              </p14:nvContentPartPr>
              <p14:xfrm>
                <a:off x="11390936" y="4440710"/>
                <a:ext cx="94680" cy="120240"/>
              </p14:xfrm>
            </p:contentPart>
          </mc:Choice>
          <mc:Fallback xmlns="">
            <p:pic>
              <p:nvPicPr>
                <p:cNvPr id="304" name="Ink 303">
                  <a:extLst>
                    <a:ext uri="{FF2B5EF4-FFF2-40B4-BE49-F238E27FC236}">
                      <a16:creationId xmlns:a16="http://schemas.microsoft.com/office/drawing/2014/main" id="{38587B11-D7DD-E08C-EA9D-985D8F992F2F}"/>
                    </a:ext>
                  </a:extLst>
                </p:cNvPr>
                <p:cNvPicPr/>
                <p:nvPr/>
              </p:nvPicPr>
              <p:blipFill>
                <a:blip r:embed="rId512"/>
                <a:stretch>
                  <a:fillRect/>
                </a:stretch>
              </p:blipFill>
              <p:spPr>
                <a:xfrm>
                  <a:off x="11381936" y="4431710"/>
                  <a:ext cx="112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05" name="Ink 304">
                  <a:extLst>
                    <a:ext uri="{FF2B5EF4-FFF2-40B4-BE49-F238E27FC236}">
                      <a16:creationId xmlns:a16="http://schemas.microsoft.com/office/drawing/2014/main" id="{4D34D949-BB73-F188-3D26-037C25E477E9}"/>
                    </a:ext>
                  </a:extLst>
                </p14:cNvPr>
                <p14:cNvContentPartPr/>
                <p14:nvPr/>
              </p14:nvContentPartPr>
              <p14:xfrm>
                <a:off x="11522336" y="4420910"/>
                <a:ext cx="119160" cy="134640"/>
              </p14:xfrm>
            </p:contentPart>
          </mc:Choice>
          <mc:Fallback xmlns="">
            <p:pic>
              <p:nvPicPr>
                <p:cNvPr id="305" name="Ink 304">
                  <a:extLst>
                    <a:ext uri="{FF2B5EF4-FFF2-40B4-BE49-F238E27FC236}">
                      <a16:creationId xmlns:a16="http://schemas.microsoft.com/office/drawing/2014/main" id="{4D34D949-BB73-F188-3D26-037C25E477E9}"/>
                    </a:ext>
                  </a:extLst>
                </p:cNvPr>
                <p:cNvPicPr/>
                <p:nvPr/>
              </p:nvPicPr>
              <p:blipFill>
                <a:blip r:embed="rId514"/>
                <a:stretch>
                  <a:fillRect/>
                </a:stretch>
              </p:blipFill>
              <p:spPr>
                <a:xfrm>
                  <a:off x="11513336" y="4412270"/>
                  <a:ext cx="1368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06" name="Ink 305">
                  <a:extLst>
                    <a:ext uri="{FF2B5EF4-FFF2-40B4-BE49-F238E27FC236}">
                      <a16:creationId xmlns:a16="http://schemas.microsoft.com/office/drawing/2014/main" id="{6570830F-89A5-9FD8-F245-5F9D6E1B2187}"/>
                    </a:ext>
                  </a:extLst>
                </p14:cNvPr>
                <p14:cNvContentPartPr/>
                <p14:nvPr/>
              </p14:nvContentPartPr>
              <p14:xfrm>
                <a:off x="11677856" y="4413350"/>
                <a:ext cx="79920" cy="129960"/>
              </p14:xfrm>
            </p:contentPart>
          </mc:Choice>
          <mc:Fallback xmlns="">
            <p:pic>
              <p:nvPicPr>
                <p:cNvPr id="306" name="Ink 305">
                  <a:extLst>
                    <a:ext uri="{FF2B5EF4-FFF2-40B4-BE49-F238E27FC236}">
                      <a16:creationId xmlns:a16="http://schemas.microsoft.com/office/drawing/2014/main" id="{6570830F-89A5-9FD8-F245-5F9D6E1B2187}"/>
                    </a:ext>
                  </a:extLst>
                </p:cNvPr>
                <p:cNvPicPr/>
                <p:nvPr/>
              </p:nvPicPr>
              <p:blipFill>
                <a:blip r:embed="rId516"/>
                <a:stretch>
                  <a:fillRect/>
                </a:stretch>
              </p:blipFill>
              <p:spPr>
                <a:xfrm>
                  <a:off x="11669216" y="4404710"/>
                  <a:ext cx="97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07" name="Ink 306">
                  <a:extLst>
                    <a:ext uri="{FF2B5EF4-FFF2-40B4-BE49-F238E27FC236}">
                      <a16:creationId xmlns:a16="http://schemas.microsoft.com/office/drawing/2014/main" id="{47291B36-B1C3-C468-27C8-885DC2BBB8DC}"/>
                    </a:ext>
                  </a:extLst>
                </p14:cNvPr>
                <p14:cNvContentPartPr/>
                <p14:nvPr/>
              </p14:nvContentPartPr>
              <p14:xfrm>
                <a:off x="11792336" y="4403630"/>
                <a:ext cx="94680" cy="131040"/>
              </p14:xfrm>
            </p:contentPart>
          </mc:Choice>
          <mc:Fallback xmlns="">
            <p:pic>
              <p:nvPicPr>
                <p:cNvPr id="307" name="Ink 306">
                  <a:extLst>
                    <a:ext uri="{FF2B5EF4-FFF2-40B4-BE49-F238E27FC236}">
                      <a16:creationId xmlns:a16="http://schemas.microsoft.com/office/drawing/2014/main" id="{47291B36-B1C3-C468-27C8-885DC2BBB8DC}"/>
                    </a:ext>
                  </a:extLst>
                </p:cNvPr>
                <p:cNvPicPr/>
                <p:nvPr/>
              </p:nvPicPr>
              <p:blipFill>
                <a:blip r:embed="rId518"/>
                <a:stretch>
                  <a:fillRect/>
                </a:stretch>
              </p:blipFill>
              <p:spPr>
                <a:xfrm>
                  <a:off x="11783696" y="4394630"/>
                  <a:ext cx="1123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08" name="Ink 307">
                  <a:extLst>
                    <a:ext uri="{FF2B5EF4-FFF2-40B4-BE49-F238E27FC236}">
                      <a16:creationId xmlns:a16="http://schemas.microsoft.com/office/drawing/2014/main" id="{A796F657-E4CF-6F22-591A-50EAE148EB48}"/>
                    </a:ext>
                  </a:extLst>
                </p14:cNvPr>
                <p14:cNvContentPartPr/>
                <p14:nvPr/>
              </p14:nvContentPartPr>
              <p14:xfrm>
                <a:off x="11924456" y="4349990"/>
                <a:ext cx="149760" cy="184320"/>
              </p14:xfrm>
            </p:contentPart>
          </mc:Choice>
          <mc:Fallback xmlns="">
            <p:pic>
              <p:nvPicPr>
                <p:cNvPr id="308" name="Ink 307">
                  <a:extLst>
                    <a:ext uri="{FF2B5EF4-FFF2-40B4-BE49-F238E27FC236}">
                      <a16:creationId xmlns:a16="http://schemas.microsoft.com/office/drawing/2014/main" id="{A796F657-E4CF-6F22-591A-50EAE148EB48}"/>
                    </a:ext>
                  </a:extLst>
                </p:cNvPr>
                <p:cNvPicPr/>
                <p:nvPr/>
              </p:nvPicPr>
              <p:blipFill>
                <a:blip r:embed="rId520"/>
                <a:stretch>
                  <a:fillRect/>
                </a:stretch>
              </p:blipFill>
              <p:spPr>
                <a:xfrm>
                  <a:off x="11915456" y="4341350"/>
                  <a:ext cx="167400" cy="201960"/>
                </a:xfrm>
                <a:prstGeom prst="rect">
                  <a:avLst/>
                </a:prstGeom>
              </p:spPr>
            </p:pic>
          </mc:Fallback>
        </mc:AlternateContent>
      </p:grpSp>
      <p:grpSp>
        <p:nvGrpSpPr>
          <p:cNvPr id="318" name="Group 317">
            <a:extLst>
              <a:ext uri="{FF2B5EF4-FFF2-40B4-BE49-F238E27FC236}">
                <a16:creationId xmlns:a16="http://schemas.microsoft.com/office/drawing/2014/main" id="{B1DB4446-9B20-729C-B594-111CEAF2ADAD}"/>
              </a:ext>
            </a:extLst>
          </p:cNvPr>
          <p:cNvGrpSpPr/>
          <p:nvPr/>
        </p:nvGrpSpPr>
        <p:grpSpPr>
          <a:xfrm>
            <a:off x="10477976" y="4774790"/>
            <a:ext cx="873000" cy="662760"/>
            <a:chOff x="10477976" y="4774790"/>
            <a:chExt cx="873000" cy="662760"/>
          </a:xfrm>
        </p:grpSpPr>
        <mc:AlternateContent xmlns:mc="http://schemas.openxmlformats.org/markup-compatibility/2006" xmlns:p14="http://schemas.microsoft.com/office/powerpoint/2010/main">
          <mc:Choice Requires="p14">
            <p:contentPart p14:bwMode="auto" r:id="rId521">
              <p14:nvContentPartPr>
                <p14:cNvPr id="310" name="Ink 309">
                  <a:extLst>
                    <a:ext uri="{FF2B5EF4-FFF2-40B4-BE49-F238E27FC236}">
                      <a16:creationId xmlns:a16="http://schemas.microsoft.com/office/drawing/2014/main" id="{41BBEE6E-20FD-1EC8-4E7B-74DC0850EE96}"/>
                    </a:ext>
                  </a:extLst>
                </p14:cNvPr>
                <p14:cNvContentPartPr/>
                <p14:nvPr/>
              </p14:nvContentPartPr>
              <p14:xfrm>
                <a:off x="10730336" y="4774790"/>
                <a:ext cx="62640" cy="328680"/>
              </p14:xfrm>
            </p:contentPart>
          </mc:Choice>
          <mc:Fallback xmlns="">
            <p:pic>
              <p:nvPicPr>
                <p:cNvPr id="310" name="Ink 309">
                  <a:extLst>
                    <a:ext uri="{FF2B5EF4-FFF2-40B4-BE49-F238E27FC236}">
                      <a16:creationId xmlns:a16="http://schemas.microsoft.com/office/drawing/2014/main" id="{41BBEE6E-20FD-1EC8-4E7B-74DC0850EE96}"/>
                    </a:ext>
                  </a:extLst>
                </p:cNvPr>
                <p:cNvPicPr/>
                <p:nvPr/>
              </p:nvPicPr>
              <p:blipFill>
                <a:blip r:embed="rId522"/>
                <a:stretch>
                  <a:fillRect/>
                </a:stretch>
              </p:blipFill>
              <p:spPr>
                <a:xfrm>
                  <a:off x="10721336" y="4765790"/>
                  <a:ext cx="802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11" name="Ink 310">
                  <a:extLst>
                    <a:ext uri="{FF2B5EF4-FFF2-40B4-BE49-F238E27FC236}">
                      <a16:creationId xmlns:a16="http://schemas.microsoft.com/office/drawing/2014/main" id="{5A89AB52-7157-177C-C4D4-D60E1A10A27C}"/>
                    </a:ext>
                  </a:extLst>
                </p14:cNvPr>
                <p14:cNvContentPartPr/>
                <p14:nvPr/>
              </p14:nvContentPartPr>
              <p14:xfrm>
                <a:off x="10490936" y="5271590"/>
                <a:ext cx="34200" cy="165960"/>
              </p14:xfrm>
            </p:contentPart>
          </mc:Choice>
          <mc:Fallback xmlns="">
            <p:pic>
              <p:nvPicPr>
                <p:cNvPr id="311" name="Ink 310">
                  <a:extLst>
                    <a:ext uri="{FF2B5EF4-FFF2-40B4-BE49-F238E27FC236}">
                      <a16:creationId xmlns:a16="http://schemas.microsoft.com/office/drawing/2014/main" id="{5A89AB52-7157-177C-C4D4-D60E1A10A27C}"/>
                    </a:ext>
                  </a:extLst>
                </p:cNvPr>
                <p:cNvPicPr/>
                <p:nvPr/>
              </p:nvPicPr>
              <p:blipFill>
                <a:blip r:embed="rId524"/>
                <a:stretch>
                  <a:fillRect/>
                </a:stretch>
              </p:blipFill>
              <p:spPr>
                <a:xfrm>
                  <a:off x="10481936" y="5262950"/>
                  <a:ext cx="518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12" name="Ink 311">
                  <a:extLst>
                    <a:ext uri="{FF2B5EF4-FFF2-40B4-BE49-F238E27FC236}">
                      <a16:creationId xmlns:a16="http://schemas.microsoft.com/office/drawing/2014/main" id="{592A6743-0A55-C067-BDE3-82257581990C}"/>
                    </a:ext>
                  </a:extLst>
                </p14:cNvPr>
                <p14:cNvContentPartPr/>
                <p14:nvPr/>
              </p14:nvContentPartPr>
              <p14:xfrm>
                <a:off x="10477976" y="5252870"/>
                <a:ext cx="101880" cy="91440"/>
              </p14:xfrm>
            </p:contentPart>
          </mc:Choice>
          <mc:Fallback xmlns="">
            <p:pic>
              <p:nvPicPr>
                <p:cNvPr id="312" name="Ink 311">
                  <a:extLst>
                    <a:ext uri="{FF2B5EF4-FFF2-40B4-BE49-F238E27FC236}">
                      <a16:creationId xmlns:a16="http://schemas.microsoft.com/office/drawing/2014/main" id="{592A6743-0A55-C067-BDE3-82257581990C}"/>
                    </a:ext>
                  </a:extLst>
                </p:cNvPr>
                <p:cNvPicPr/>
                <p:nvPr/>
              </p:nvPicPr>
              <p:blipFill>
                <a:blip r:embed="rId526"/>
                <a:stretch>
                  <a:fillRect/>
                </a:stretch>
              </p:blipFill>
              <p:spPr>
                <a:xfrm>
                  <a:off x="10469336" y="5243870"/>
                  <a:ext cx="1195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13" name="Ink 312">
                  <a:extLst>
                    <a:ext uri="{FF2B5EF4-FFF2-40B4-BE49-F238E27FC236}">
                      <a16:creationId xmlns:a16="http://schemas.microsoft.com/office/drawing/2014/main" id="{9ADCF8B2-E6AC-6DF9-974B-D9A5400330CD}"/>
                    </a:ext>
                  </a:extLst>
                </p14:cNvPr>
                <p14:cNvContentPartPr/>
                <p14:nvPr/>
              </p14:nvContentPartPr>
              <p14:xfrm>
                <a:off x="10552496" y="5247830"/>
                <a:ext cx="106200" cy="106920"/>
              </p14:xfrm>
            </p:contentPart>
          </mc:Choice>
          <mc:Fallback xmlns="">
            <p:pic>
              <p:nvPicPr>
                <p:cNvPr id="313" name="Ink 312">
                  <a:extLst>
                    <a:ext uri="{FF2B5EF4-FFF2-40B4-BE49-F238E27FC236}">
                      <a16:creationId xmlns:a16="http://schemas.microsoft.com/office/drawing/2014/main" id="{9ADCF8B2-E6AC-6DF9-974B-D9A5400330CD}"/>
                    </a:ext>
                  </a:extLst>
                </p:cNvPr>
                <p:cNvPicPr/>
                <p:nvPr/>
              </p:nvPicPr>
              <p:blipFill>
                <a:blip r:embed="rId528"/>
                <a:stretch>
                  <a:fillRect/>
                </a:stretch>
              </p:blipFill>
              <p:spPr>
                <a:xfrm>
                  <a:off x="10543496" y="5239190"/>
                  <a:ext cx="123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14" name="Ink 313">
                  <a:extLst>
                    <a:ext uri="{FF2B5EF4-FFF2-40B4-BE49-F238E27FC236}">
                      <a16:creationId xmlns:a16="http://schemas.microsoft.com/office/drawing/2014/main" id="{E87C428D-648F-5A0B-871E-852FF481F663}"/>
                    </a:ext>
                  </a:extLst>
                </p14:cNvPr>
                <p14:cNvContentPartPr/>
                <p14:nvPr/>
              </p14:nvContentPartPr>
              <p14:xfrm>
                <a:off x="10720256" y="5264030"/>
                <a:ext cx="99360" cy="107640"/>
              </p14:xfrm>
            </p:contentPart>
          </mc:Choice>
          <mc:Fallback xmlns="">
            <p:pic>
              <p:nvPicPr>
                <p:cNvPr id="314" name="Ink 313">
                  <a:extLst>
                    <a:ext uri="{FF2B5EF4-FFF2-40B4-BE49-F238E27FC236}">
                      <a16:creationId xmlns:a16="http://schemas.microsoft.com/office/drawing/2014/main" id="{E87C428D-648F-5A0B-871E-852FF481F663}"/>
                    </a:ext>
                  </a:extLst>
                </p:cNvPr>
                <p:cNvPicPr/>
                <p:nvPr/>
              </p:nvPicPr>
              <p:blipFill>
                <a:blip r:embed="rId530"/>
                <a:stretch>
                  <a:fillRect/>
                </a:stretch>
              </p:blipFill>
              <p:spPr>
                <a:xfrm>
                  <a:off x="10711616" y="5255030"/>
                  <a:ext cx="117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15" name="Ink 314">
                  <a:extLst>
                    <a:ext uri="{FF2B5EF4-FFF2-40B4-BE49-F238E27FC236}">
                      <a16:creationId xmlns:a16="http://schemas.microsoft.com/office/drawing/2014/main" id="{79C08192-D85F-B1D4-E768-AF56F26BC20F}"/>
                    </a:ext>
                  </a:extLst>
                </p14:cNvPr>
                <p14:cNvContentPartPr/>
                <p14:nvPr/>
              </p14:nvContentPartPr>
              <p14:xfrm>
                <a:off x="10838696" y="5271590"/>
                <a:ext cx="122760" cy="100800"/>
              </p14:xfrm>
            </p:contentPart>
          </mc:Choice>
          <mc:Fallback xmlns="">
            <p:pic>
              <p:nvPicPr>
                <p:cNvPr id="315" name="Ink 314">
                  <a:extLst>
                    <a:ext uri="{FF2B5EF4-FFF2-40B4-BE49-F238E27FC236}">
                      <a16:creationId xmlns:a16="http://schemas.microsoft.com/office/drawing/2014/main" id="{79C08192-D85F-B1D4-E768-AF56F26BC20F}"/>
                    </a:ext>
                  </a:extLst>
                </p:cNvPr>
                <p:cNvPicPr/>
                <p:nvPr/>
              </p:nvPicPr>
              <p:blipFill>
                <a:blip r:embed="rId532"/>
                <a:stretch>
                  <a:fillRect/>
                </a:stretch>
              </p:blipFill>
              <p:spPr>
                <a:xfrm>
                  <a:off x="10830056" y="5262590"/>
                  <a:ext cx="1404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16" name="Ink 315">
                  <a:extLst>
                    <a:ext uri="{FF2B5EF4-FFF2-40B4-BE49-F238E27FC236}">
                      <a16:creationId xmlns:a16="http://schemas.microsoft.com/office/drawing/2014/main" id="{F4A3A646-C9DA-65B1-4131-21B8A90ED7DF}"/>
                    </a:ext>
                  </a:extLst>
                </p14:cNvPr>
                <p14:cNvContentPartPr/>
                <p14:nvPr/>
              </p14:nvContentPartPr>
              <p14:xfrm>
                <a:off x="10968296" y="5248190"/>
                <a:ext cx="108360" cy="135360"/>
              </p14:xfrm>
            </p:contentPart>
          </mc:Choice>
          <mc:Fallback xmlns="">
            <p:pic>
              <p:nvPicPr>
                <p:cNvPr id="316" name="Ink 315">
                  <a:extLst>
                    <a:ext uri="{FF2B5EF4-FFF2-40B4-BE49-F238E27FC236}">
                      <a16:creationId xmlns:a16="http://schemas.microsoft.com/office/drawing/2014/main" id="{F4A3A646-C9DA-65B1-4131-21B8A90ED7DF}"/>
                    </a:ext>
                  </a:extLst>
                </p:cNvPr>
                <p:cNvPicPr/>
                <p:nvPr/>
              </p:nvPicPr>
              <p:blipFill>
                <a:blip r:embed="rId534"/>
                <a:stretch>
                  <a:fillRect/>
                </a:stretch>
              </p:blipFill>
              <p:spPr>
                <a:xfrm>
                  <a:off x="10959656" y="5239550"/>
                  <a:ext cx="126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17" name="Ink 316">
                  <a:extLst>
                    <a:ext uri="{FF2B5EF4-FFF2-40B4-BE49-F238E27FC236}">
                      <a16:creationId xmlns:a16="http://schemas.microsoft.com/office/drawing/2014/main" id="{7F236434-98E3-A6F1-3D7F-0F442A01023A}"/>
                    </a:ext>
                  </a:extLst>
                </p14:cNvPr>
                <p14:cNvContentPartPr/>
                <p14:nvPr/>
              </p14:nvContentPartPr>
              <p14:xfrm>
                <a:off x="11113016" y="5122910"/>
                <a:ext cx="237960" cy="240480"/>
              </p14:xfrm>
            </p:contentPart>
          </mc:Choice>
          <mc:Fallback xmlns="">
            <p:pic>
              <p:nvPicPr>
                <p:cNvPr id="317" name="Ink 316">
                  <a:extLst>
                    <a:ext uri="{FF2B5EF4-FFF2-40B4-BE49-F238E27FC236}">
                      <a16:creationId xmlns:a16="http://schemas.microsoft.com/office/drawing/2014/main" id="{7F236434-98E3-A6F1-3D7F-0F442A01023A}"/>
                    </a:ext>
                  </a:extLst>
                </p:cNvPr>
                <p:cNvPicPr/>
                <p:nvPr/>
              </p:nvPicPr>
              <p:blipFill>
                <a:blip r:embed="rId536"/>
                <a:stretch>
                  <a:fillRect/>
                </a:stretch>
              </p:blipFill>
              <p:spPr>
                <a:xfrm>
                  <a:off x="11104376" y="5114270"/>
                  <a:ext cx="255600" cy="258120"/>
                </a:xfrm>
                <a:prstGeom prst="rect">
                  <a:avLst/>
                </a:prstGeom>
              </p:spPr>
            </p:pic>
          </mc:Fallback>
        </mc:AlternateContent>
      </p:grpSp>
    </p:spTree>
    <p:extLst>
      <p:ext uri="{BB962C8B-B14F-4D97-AF65-F5344CB8AC3E}">
        <p14:creationId xmlns:p14="http://schemas.microsoft.com/office/powerpoint/2010/main" val="839646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Steps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139321"/>
          </a:xfrm>
          <a:prstGeom prst="rect">
            <a:avLst/>
          </a:prstGeom>
          <a:noFill/>
        </p:spPr>
        <p:txBody>
          <a:bodyPr wrap="square" rtlCol="0">
            <a:spAutoFit/>
          </a:bodyPr>
          <a:lstStyle/>
          <a:p>
            <a:pPr marL="285750" indent="-285750">
              <a:buFontTx/>
              <a:buChar char="-"/>
            </a:pPr>
            <a:r>
              <a:rPr lang="en-IN" dirty="0"/>
              <a:t>Integrate with OData Model, we will create the model dynamically in login screen</a:t>
            </a:r>
          </a:p>
          <a:p>
            <a:pPr marL="285750" indent="-285750">
              <a:buFontTx/>
              <a:buChar char="-"/>
            </a:pPr>
            <a:r>
              <a:rPr lang="en-IN" dirty="0"/>
              <a:t>Take the credentials and pass that to the </a:t>
            </a:r>
            <a:r>
              <a:rPr lang="en-IN" dirty="0" err="1"/>
              <a:t>odata</a:t>
            </a:r>
            <a:r>
              <a:rPr lang="en-IN" dirty="0"/>
              <a:t> model</a:t>
            </a:r>
          </a:p>
          <a:p>
            <a:pPr marL="285750" indent="-285750">
              <a:buFontTx/>
              <a:buChar char="-"/>
            </a:pPr>
            <a:r>
              <a:rPr lang="en-IN" dirty="0"/>
              <a:t>Attach an </a:t>
            </a:r>
            <a:r>
              <a:rPr lang="en-IN" dirty="0" err="1"/>
              <a:t>Odata</a:t>
            </a:r>
            <a:r>
              <a:rPr lang="en-IN" dirty="0"/>
              <a:t> Event called </a:t>
            </a:r>
            <a:r>
              <a:rPr lang="en-IN" b="1" i="1" dirty="0" err="1"/>
              <a:t>attachMetadataLoaded</a:t>
            </a:r>
            <a:r>
              <a:rPr lang="en-IN" b="1" i="1" dirty="0"/>
              <a:t> </a:t>
            </a:r>
            <a:r>
              <a:rPr lang="en-IN" dirty="0"/>
              <a:t>, if the metadata is loaded, it is a confirmation that the credentials passed by user worked with SAP system. We will let the login happen.</a:t>
            </a:r>
          </a:p>
          <a:p>
            <a:pPr marL="285750" indent="-285750">
              <a:buFontTx/>
              <a:buChar char="-"/>
            </a:pPr>
            <a:r>
              <a:rPr lang="en-IN" dirty="0"/>
              <a:t>Binding needs to be done in our app, existing local model needs to changed to named model</a:t>
            </a:r>
          </a:p>
          <a:p>
            <a:pPr marL="285750" indent="-285750">
              <a:buFontTx/>
              <a:buChar char="-"/>
            </a:pPr>
            <a:r>
              <a:rPr lang="en-IN" b="1" i="1" dirty="0"/>
              <a:t>Scenario 1 – Testing in local machine as a webapp in browser – </a:t>
            </a:r>
            <a:r>
              <a:rPr lang="en-IN" i="1" dirty="0"/>
              <a:t>maintain proxy settings in UI5 </a:t>
            </a:r>
            <a:r>
              <a:rPr lang="en-IN" i="1" dirty="0" err="1"/>
              <a:t>yaml</a:t>
            </a:r>
            <a:r>
              <a:rPr lang="en-IN" i="1" dirty="0"/>
              <a:t> file and test</a:t>
            </a:r>
          </a:p>
          <a:p>
            <a:pPr marL="285750" indent="-285750">
              <a:buFontTx/>
              <a:buChar char="-"/>
            </a:pPr>
            <a:r>
              <a:rPr lang="en-IN" b="1" i="1" dirty="0"/>
              <a:t>Scenario 2 – deliver hybrid app – </a:t>
            </a:r>
            <a:r>
              <a:rPr lang="en-IN" i="1" dirty="0"/>
              <a:t>add the hostname along with service details to the model</a:t>
            </a:r>
          </a:p>
          <a:p>
            <a:pPr marL="285750" indent="-285750">
              <a:buFontTx/>
              <a:buChar char="-"/>
            </a:pPr>
            <a:r>
              <a:rPr lang="en-IN" dirty="0"/>
              <a:t>Add a special configuration in config.xml file of hybrid app to allow chrome to send traffic to external server from device</a:t>
            </a:r>
          </a:p>
          <a:p>
            <a:endParaRPr lang="en-IN" dirty="0"/>
          </a:p>
          <a:p>
            <a:endParaRPr lang="en-IN" dirty="0"/>
          </a:p>
          <a:p>
            <a:r>
              <a:rPr lang="en-IN" dirty="0"/>
              <a:t>For Training server access email – server@anubhavtrainings.com</a:t>
            </a:r>
          </a:p>
        </p:txBody>
      </p:sp>
      <p:grpSp>
        <p:nvGrpSpPr>
          <p:cNvPr id="4" name="Group 3">
            <a:extLst>
              <a:ext uri="{FF2B5EF4-FFF2-40B4-BE49-F238E27FC236}">
                <a16:creationId xmlns:a16="http://schemas.microsoft.com/office/drawing/2014/main" id="{BEADD081-4A50-2FEE-E02F-86B34116169E}"/>
              </a:ext>
            </a:extLst>
          </p:cNvPr>
          <p:cNvGrpSpPr/>
          <p:nvPr/>
        </p:nvGrpSpPr>
        <p:grpSpPr>
          <a:xfrm>
            <a:off x="1063616" y="522470"/>
            <a:ext cx="360" cy="360"/>
            <a:chOff x="1063616" y="522470"/>
            <a:chExt cx="360" cy="3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8EC1CD4-BC82-2B45-66EF-0FB1D07A69E7}"/>
                    </a:ext>
                  </a:extLst>
                </p14:cNvPr>
                <p14:cNvContentPartPr/>
                <p14:nvPr/>
              </p14:nvContentPartPr>
              <p14:xfrm>
                <a:off x="1063616" y="522470"/>
                <a:ext cx="360" cy="360"/>
              </p14:xfrm>
            </p:contentPart>
          </mc:Choice>
          <mc:Fallback xmlns="">
            <p:pic>
              <p:nvPicPr>
                <p:cNvPr id="2" name="Ink 1">
                  <a:extLst>
                    <a:ext uri="{FF2B5EF4-FFF2-40B4-BE49-F238E27FC236}">
                      <a16:creationId xmlns:a16="http://schemas.microsoft.com/office/drawing/2014/main" id="{28EC1CD4-BC82-2B45-66EF-0FB1D07A69E7}"/>
                    </a:ext>
                  </a:extLst>
                </p:cNvPr>
                <p:cNvPicPr/>
                <p:nvPr/>
              </p:nvPicPr>
              <p:blipFill>
                <a:blip r:embed="rId5"/>
                <a:stretch>
                  <a:fillRect/>
                </a:stretch>
              </p:blipFill>
              <p:spPr>
                <a:xfrm>
                  <a:off x="1054616" y="5134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EF7E9BF6-F2BB-1EC1-25EE-61A48AC6B3AA}"/>
                    </a:ext>
                  </a:extLst>
                </p14:cNvPr>
                <p14:cNvContentPartPr/>
                <p14:nvPr/>
              </p14:nvContentPartPr>
              <p14:xfrm>
                <a:off x="1063616" y="522470"/>
                <a:ext cx="360" cy="360"/>
              </p14:xfrm>
            </p:contentPart>
          </mc:Choice>
          <mc:Fallback xmlns="">
            <p:pic>
              <p:nvPicPr>
                <p:cNvPr id="3" name="Ink 2">
                  <a:extLst>
                    <a:ext uri="{FF2B5EF4-FFF2-40B4-BE49-F238E27FC236}">
                      <a16:creationId xmlns:a16="http://schemas.microsoft.com/office/drawing/2014/main" id="{EF7E9BF6-F2BB-1EC1-25EE-61A48AC6B3AA}"/>
                    </a:ext>
                  </a:extLst>
                </p:cNvPr>
                <p:cNvPicPr/>
                <p:nvPr/>
              </p:nvPicPr>
              <p:blipFill>
                <a:blip r:embed="rId5"/>
                <a:stretch>
                  <a:fillRect/>
                </a:stretch>
              </p:blipFill>
              <p:spPr>
                <a:xfrm>
                  <a:off x="1054616" y="513470"/>
                  <a:ext cx="18000" cy="18000"/>
                </a:xfrm>
                <a:prstGeom prst="rect">
                  <a:avLst/>
                </a:prstGeom>
              </p:spPr>
            </p:pic>
          </mc:Fallback>
        </mc:AlternateContent>
      </p:grpSp>
    </p:spTree>
    <p:extLst>
      <p:ext uri="{BB962C8B-B14F-4D97-AF65-F5344CB8AC3E}">
        <p14:creationId xmlns:p14="http://schemas.microsoft.com/office/powerpoint/2010/main" val="1556604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What is Cordova Plug-ins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646331"/>
          </a:xfrm>
          <a:prstGeom prst="rect">
            <a:avLst/>
          </a:prstGeom>
          <a:noFill/>
        </p:spPr>
        <p:txBody>
          <a:bodyPr wrap="square" rtlCol="0">
            <a:spAutoFit/>
          </a:bodyPr>
          <a:lstStyle/>
          <a:p>
            <a:r>
              <a:rPr lang="en-US" dirty="0"/>
              <a:t>A plugin is a bit of add-on code that provides JavaScript interface to native components. They allow your app to use native device capabilities beyond what is available to pure web apps.</a:t>
            </a:r>
            <a:endParaRPr lang="en-IN" dirty="0"/>
          </a:p>
        </p:txBody>
      </p:sp>
      <p:pic>
        <p:nvPicPr>
          <p:cNvPr id="3" name="Picture 2">
            <a:hlinkClick r:id="rId4"/>
            <a:extLst>
              <a:ext uri="{FF2B5EF4-FFF2-40B4-BE49-F238E27FC236}">
                <a16:creationId xmlns:a16="http://schemas.microsoft.com/office/drawing/2014/main" id="{8CC9EC3C-1980-01B0-527A-32534BA8CA8B}"/>
              </a:ext>
            </a:extLst>
          </p:cNvPr>
          <p:cNvPicPr>
            <a:picLocks noChangeAspect="1"/>
          </p:cNvPicPr>
          <p:nvPr/>
        </p:nvPicPr>
        <p:blipFill>
          <a:blip r:embed="rId5"/>
          <a:stretch>
            <a:fillRect/>
          </a:stretch>
        </p:blipFill>
        <p:spPr>
          <a:xfrm>
            <a:off x="1640044" y="2028047"/>
            <a:ext cx="7451420" cy="4217482"/>
          </a:xfrm>
          <a:prstGeom prst="rect">
            <a:avLst/>
          </a:prstGeom>
        </p:spPr>
      </p:pic>
    </p:spTree>
    <p:extLst>
      <p:ext uri="{BB962C8B-B14F-4D97-AF65-F5344CB8AC3E}">
        <p14:creationId xmlns:p14="http://schemas.microsoft.com/office/powerpoint/2010/main" val="1954292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77BD6F88-FF56-46D3-8FE6-9CF95E4D7AF1}"/>
              </a:ext>
            </a:extLst>
          </p:cNvPr>
          <p:cNvSpPr>
            <a:spLocks noGrp="1"/>
          </p:cNvSpPr>
          <p:nvPr>
            <p:ph type="title"/>
          </p:nvPr>
        </p:nvSpPr>
        <p:spPr>
          <a:xfrm>
            <a:off x="1037049" y="139678"/>
            <a:ext cx="7079974" cy="1325563"/>
          </a:xfrm>
        </p:spPr>
        <p:txBody>
          <a:bodyPr/>
          <a:lstStyle/>
          <a:p>
            <a:r>
              <a:rPr lang="en-US" dirty="0"/>
              <a:t>COURSE OUTLOOK</a:t>
            </a:r>
          </a:p>
        </p:txBody>
      </p:sp>
      <p:sp>
        <p:nvSpPr>
          <p:cNvPr id="6" name="Slide Number Placeholder 5">
            <a:extLst>
              <a:ext uri="{FF2B5EF4-FFF2-40B4-BE49-F238E27FC236}">
                <a16:creationId xmlns:a16="http://schemas.microsoft.com/office/drawing/2014/main" id="{E15EC8F0-8EC8-42CC-BDAC-21B2299B718F}"/>
              </a:ext>
            </a:extLst>
          </p:cNvPr>
          <p:cNvSpPr>
            <a:spLocks noGrp="1"/>
          </p:cNvSpPr>
          <p:nvPr>
            <p:ph type="sldNum" sz="quarter" idx="12"/>
          </p:nvPr>
        </p:nvSpPr>
        <p:spPr/>
        <p:txBody>
          <a:bodyPr/>
          <a:lstStyle/>
          <a:p>
            <a:fld id="{2EB3F144-34F7-432E-A014-DB82E375E5B7}" type="slidenum">
              <a:rPr lang="en-US" smtClean="0"/>
              <a:t>4</a:t>
            </a:fld>
            <a:endParaRPr lang="en-US"/>
          </a:p>
        </p:txBody>
      </p:sp>
      <p:sp>
        <p:nvSpPr>
          <p:cNvPr id="2" name="Rectangle 1">
            <a:extLst>
              <a:ext uri="{FF2B5EF4-FFF2-40B4-BE49-F238E27FC236}">
                <a16:creationId xmlns:a16="http://schemas.microsoft.com/office/drawing/2014/main" id="{C3660E72-C8C2-4B93-BF4C-3027A6AA392C}"/>
              </a:ext>
            </a:extLst>
          </p:cNvPr>
          <p:cNvSpPr/>
          <p:nvPr/>
        </p:nvSpPr>
        <p:spPr>
          <a:xfrm>
            <a:off x="904973" y="2215299"/>
            <a:ext cx="2564091" cy="9049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2A12FAF4-D428-4367-A01B-FB93FF921AEB}"/>
              </a:ext>
            </a:extLst>
          </p:cNvPr>
          <p:cNvGrpSpPr/>
          <p:nvPr/>
        </p:nvGrpSpPr>
        <p:grpSpPr>
          <a:xfrm>
            <a:off x="1512575" y="1245741"/>
            <a:ext cx="7510993" cy="1085852"/>
            <a:chOff x="1504955" y="1409703"/>
            <a:chExt cx="7510993" cy="1085852"/>
          </a:xfrm>
        </p:grpSpPr>
        <p:sp>
          <p:nvSpPr>
            <p:cNvPr id="75" name="Rectangle: Single Corner Rounded 74">
              <a:extLst>
                <a:ext uri="{FF2B5EF4-FFF2-40B4-BE49-F238E27FC236}">
                  <a16:creationId xmlns:a16="http://schemas.microsoft.com/office/drawing/2014/main" id="{9BF11577-E9B2-4F9B-AA03-B3CF3FFF38CC}"/>
                </a:ext>
              </a:extLst>
            </p:cNvPr>
            <p:cNvSpPr/>
            <p:nvPr/>
          </p:nvSpPr>
          <p:spPr>
            <a:xfrm rot="16200000">
              <a:off x="4717525" y="-1802867"/>
              <a:ext cx="1085851" cy="7510992"/>
            </a:xfrm>
            <a:prstGeom prst="round1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0800000" scaled="1"/>
              <a:tileRect/>
            </a:gradFill>
            <a:ln>
              <a:noFill/>
            </a:ln>
            <a:effectLst>
              <a:outerShdw blurRad="177800" dist="38100" dir="4800000" algn="ctr" rotWithShape="0">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Rectangle: Single Corner Rounded 75">
              <a:extLst>
                <a:ext uri="{FF2B5EF4-FFF2-40B4-BE49-F238E27FC236}">
                  <a16:creationId xmlns:a16="http://schemas.microsoft.com/office/drawing/2014/main" id="{984A1922-AAFF-4259-9D6E-3DCE64A7B01A}"/>
                </a:ext>
              </a:extLst>
            </p:cNvPr>
            <p:cNvSpPr/>
            <p:nvPr/>
          </p:nvSpPr>
          <p:spPr>
            <a:xfrm rot="16200000">
              <a:off x="4743286" y="-1777107"/>
              <a:ext cx="1085851" cy="7459473"/>
            </a:xfrm>
            <a:prstGeom prst="round1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9" name="Group 18">
            <a:extLst>
              <a:ext uri="{FF2B5EF4-FFF2-40B4-BE49-F238E27FC236}">
                <a16:creationId xmlns:a16="http://schemas.microsoft.com/office/drawing/2014/main" id="{4163394A-F99F-43B6-AFA9-61DD024C6AF6}"/>
              </a:ext>
            </a:extLst>
          </p:cNvPr>
          <p:cNvGrpSpPr/>
          <p:nvPr/>
        </p:nvGrpSpPr>
        <p:grpSpPr>
          <a:xfrm>
            <a:off x="9023568" y="1245742"/>
            <a:ext cx="1655856" cy="1085854"/>
            <a:chOff x="9015948" y="1409704"/>
            <a:chExt cx="1655856" cy="1085854"/>
          </a:xfrm>
        </p:grpSpPr>
        <p:sp>
          <p:nvSpPr>
            <p:cNvPr id="73" name="Rectangle: Single Corner Rounded 72">
              <a:extLst>
                <a:ext uri="{FF2B5EF4-FFF2-40B4-BE49-F238E27FC236}">
                  <a16:creationId xmlns:a16="http://schemas.microsoft.com/office/drawing/2014/main" id="{E0E7DE43-2BAC-4C7A-AF3F-200883C2BE3F}"/>
                </a:ext>
              </a:extLst>
            </p:cNvPr>
            <p:cNvSpPr/>
            <p:nvPr/>
          </p:nvSpPr>
          <p:spPr>
            <a:xfrm rot="5400000">
              <a:off x="9300950" y="1124705"/>
              <a:ext cx="1085851" cy="1655856"/>
            </a:xfrm>
            <a:prstGeom prst="round1Rect">
              <a:avLst>
                <a:gd name="adj" fmla="val 50000"/>
              </a:avLst>
            </a:prstGeom>
            <a:solidFill>
              <a:schemeClr val="bg1"/>
            </a:solidFill>
            <a:ln>
              <a:noFill/>
            </a:ln>
            <a:effectLst>
              <a:outerShdw blurRad="177800" dist="38100" dir="4800000" algn="ctr" rotWithShape="0">
                <a:prstClr val="black">
                  <a:alpha val="31000"/>
                </a:prst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Rectangle: Single Corner Rounded 73">
              <a:extLst>
                <a:ext uri="{FF2B5EF4-FFF2-40B4-BE49-F238E27FC236}">
                  <a16:creationId xmlns:a16="http://schemas.microsoft.com/office/drawing/2014/main" id="{64DE66B5-5056-4394-8680-79E2404980AA}"/>
                </a:ext>
              </a:extLst>
            </p:cNvPr>
            <p:cNvSpPr/>
            <p:nvPr/>
          </p:nvSpPr>
          <p:spPr>
            <a:xfrm rot="5400000">
              <a:off x="9282811" y="1142842"/>
              <a:ext cx="1085851" cy="1619576"/>
            </a:xfrm>
            <a:prstGeom prst="round1Rect">
              <a:avLst>
                <a:gd name="adj" fmla="val 50000"/>
              </a:avLst>
            </a:prstGeom>
            <a:solidFill>
              <a:schemeClr val="bg1"/>
            </a:solidFill>
            <a:ln>
              <a:noFill/>
            </a:ln>
            <a:effectLst>
              <a:outerShdw blurRad="177800" dist="38100" dir="4800000" algn="ctr" rotWithShape="0">
                <a:prstClr val="black">
                  <a:alpha val="31000"/>
                </a:prst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0" name="Group 19">
            <a:extLst>
              <a:ext uri="{FF2B5EF4-FFF2-40B4-BE49-F238E27FC236}">
                <a16:creationId xmlns:a16="http://schemas.microsoft.com/office/drawing/2014/main" id="{77C6ECF9-F536-49EB-ADFD-EDF98CDE4D8D}"/>
              </a:ext>
            </a:extLst>
          </p:cNvPr>
          <p:cNvGrpSpPr/>
          <p:nvPr/>
        </p:nvGrpSpPr>
        <p:grpSpPr>
          <a:xfrm>
            <a:off x="1512575" y="2550669"/>
            <a:ext cx="7510993" cy="1085852"/>
            <a:chOff x="1504955" y="2714631"/>
            <a:chExt cx="7510993" cy="1085852"/>
          </a:xfrm>
        </p:grpSpPr>
        <p:sp>
          <p:nvSpPr>
            <p:cNvPr id="71" name="Rectangle: Single Corner Rounded 70">
              <a:extLst>
                <a:ext uri="{FF2B5EF4-FFF2-40B4-BE49-F238E27FC236}">
                  <a16:creationId xmlns:a16="http://schemas.microsoft.com/office/drawing/2014/main" id="{CD52DC66-2FC5-4740-A758-C0B1B39064FF}"/>
                </a:ext>
              </a:extLst>
            </p:cNvPr>
            <p:cNvSpPr/>
            <p:nvPr/>
          </p:nvSpPr>
          <p:spPr>
            <a:xfrm rot="16200000">
              <a:off x="4717525" y="-497939"/>
              <a:ext cx="1085851" cy="7510992"/>
            </a:xfrm>
            <a:prstGeom prst="round1Rect">
              <a:avLst>
                <a:gd name="adj" fmla="val 50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a:noFill/>
            </a:ln>
            <a:effectLst>
              <a:outerShdw blurRad="177800" dist="38100" dir="4800000" algn="ctr" rotWithShape="0">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Single Corner Rounded 71">
              <a:extLst>
                <a:ext uri="{FF2B5EF4-FFF2-40B4-BE49-F238E27FC236}">
                  <a16:creationId xmlns:a16="http://schemas.microsoft.com/office/drawing/2014/main" id="{A491497E-2022-4554-A13D-F838F032FEC5}"/>
                </a:ext>
              </a:extLst>
            </p:cNvPr>
            <p:cNvSpPr/>
            <p:nvPr/>
          </p:nvSpPr>
          <p:spPr>
            <a:xfrm rot="16200000">
              <a:off x="4743286" y="-472179"/>
              <a:ext cx="1085851" cy="7459473"/>
            </a:xfrm>
            <a:prstGeom prst="round1Rect">
              <a:avLst>
                <a:gd name="adj" fmla="val 50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3" name="Group 22">
            <a:extLst>
              <a:ext uri="{FF2B5EF4-FFF2-40B4-BE49-F238E27FC236}">
                <a16:creationId xmlns:a16="http://schemas.microsoft.com/office/drawing/2014/main" id="{E4D22168-CF90-4A20-98C5-F157A2C00AC5}"/>
              </a:ext>
            </a:extLst>
          </p:cNvPr>
          <p:cNvGrpSpPr/>
          <p:nvPr/>
        </p:nvGrpSpPr>
        <p:grpSpPr>
          <a:xfrm>
            <a:off x="9023568" y="2550670"/>
            <a:ext cx="1655856" cy="1085854"/>
            <a:chOff x="9015948" y="2714632"/>
            <a:chExt cx="1655856" cy="1085854"/>
          </a:xfrm>
        </p:grpSpPr>
        <p:sp>
          <p:nvSpPr>
            <p:cNvPr id="69" name="Rectangle: Single Corner Rounded 68">
              <a:extLst>
                <a:ext uri="{FF2B5EF4-FFF2-40B4-BE49-F238E27FC236}">
                  <a16:creationId xmlns:a16="http://schemas.microsoft.com/office/drawing/2014/main" id="{5202565E-AC6E-47A9-9F88-D4FEE1CD3287}"/>
                </a:ext>
              </a:extLst>
            </p:cNvPr>
            <p:cNvSpPr/>
            <p:nvPr/>
          </p:nvSpPr>
          <p:spPr>
            <a:xfrm rot="5400000">
              <a:off x="9300950" y="2429633"/>
              <a:ext cx="1085851" cy="1655856"/>
            </a:xfrm>
            <a:prstGeom prst="round1Rect">
              <a:avLst>
                <a:gd name="adj" fmla="val 50000"/>
              </a:avLst>
            </a:prstGeom>
            <a:solidFill>
              <a:schemeClr val="bg1"/>
            </a:solidFill>
            <a:ln>
              <a:noFill/>
            </a:ln>
            <a:effectLst>
              <a:outerShdw blurRad="177800" dist="38100" dir="4800000" algn="ctr" rotWithShape="0">
                <a:prstClr val="black">
                  <a:alpha val="31000"/>
                </a:prst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Rectangle: Single Corner Rounded 69">
              <a:extLst>
                <a:ext uri="{FF2B5EF4-FFF2-40B4-BE49-F238E27FC236}">
                  <a16:creationId xmlns:a16="http://schemas.microsoft.com/office/drawing/2014/main" id="{DC6D7273-325B-4544-A3ED-3A0C7D8DD5D4}"/>
                </a:ext>
              </a:extLst>
            </p:cNvPr>
            <p:cNvSpPr/>
            <p:nvPr/>
          </p:nvSpPr>
          <p:spPr>
            <a:xfrm rot="5400000">
              <a:off x="9282811" y="2447770"/>
              <a:ext cx="1085851" cy="1619576"/>
            </a:xfrm>
            <a:prstGeom prst="round1Rect">
              <a:avLst>
                <a:gd name="adj" fmla="val 50000"/>
              </a:avLst>
            </a:prstGeom>
            <a:solidFill>
              <a:schemeClr val="bg1"/>
            </a:solidFill>
            <a:ln>
              <a:noFill/>
            </a:ln>
            <a:effectLst>
              <a:outerShdw blurRad="177800" dist="38100" dir="4800000" algn="ctr" rotWithShape="0">
                <a:prstClr val="black">
                  <a:alpha val="31000"/>
                </a:prst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4" name="Group 23">
            <a:extLst>
              <a:ext uri="{FF2B5EF4-FFF2-40B4-BE49-F238E27FC236}">
                <a16:creationId xmlns:a16="http://schemas.microsoft.com/office/drawing/2014/main" id="{3DD25D29-6A0F-4CE0-B303-F167F9B725E3}"/>
              </a:ext>
            </a:extLst>
          </p:cNvPr>
          <p:cNvGrpSpPr/>
          <p:nvPr/>
        </p:nvGrpSpPr>
        <p:grpSpPr>
          <a:xfrm>
            <a:off x="1512575" y="3855596"/>
            <a:ext cx="7510993" cy="1085852"/>
            <a:chOff x="1504955" y="4019558"/>
            <a:chExt cx="7510993" cy="1085852"/>
          </a:xfrm>
        </p:grpSpPr>
        <p:sp>
          <p:nvSpPr>
            <p:cNvPr id="67" name="Rectangle: Single Corner Rounded 66">
              <a:extLst>
                <a:ext uri="{FF2B5EF4-FFF2-40B4-BE49-F238E27FC236}">
                  <a16:creationId xmlns:a16="http://schemas.microsoft.com/office/drawing/2014/main" id="{6CAE9E86-6E35-448D-B7A9-D846A1A76648}"/>
                </a:ext>
              </a:extLst>
            </p:cNvPr>
            <p:cNvSpPr/>
            <p:nvPr/>
          </p:nvSpPr>
          <p:spPr>
            <a:xfrm rot="16200000">
              <a:off x="4717525" y="806988"/>
              <a:ext cx="1085851" cy="7510992"/>
            </a:xfrm>
            <a:prstGeom prst="round1Rect">
              <a:avLst>
                <a:gd name="adj" fmla="val 5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0800000" scaled="1"/>
              <a:tileRect/>
            </a:gradFill>
            <a:ln>
              <a:noFill/>
            </a:ln>
            <a:effectLst>
              <a:outerShdw blurRad="177800" dist="38100" dir="4800000" algn="ctr" rotWithShape="0">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Single Corner Rounded 67">
              <a:extLst>
                <a:ext uri="{FF2B5EF4-FFF2-40B4-BE49-F238E27FC236}">
                  <a16:creationId xmlns:a16="http://schemas.microsoft.com/office/drawing/2014/main" id="{4AE4649B-9AC5-4438-9DE2-3BC51092D60A}"/>
                </a:ext>
              </a:extLst>
            </p:cNvPr>
            <p:cNvSpPr/>
            <p:nvPr/>
          </p:nvSpPr>
          <p:spPr>
            <a:xfrm rot="16200000">
              <a:off x="4743286" y="832748"/>
              <a:ext cx="1085851" cy="7459473"/>
            </a:xfrm>
            <a:prstGeom prst="round1Rect">
              <a:avLst>
                <a:gd name="adj" fmla="val 5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8" name="Group 27">
            <a:extLst>
              <a:ext uri="{FF2B5EF4-FFF2-40B4-BE49-F238E27FC236}">
                <a16:creationId xmlns:a16="http://schemas.microsoft.com/office/drawing/2014/main" id="{7F9F2524-325B-4F48-AA02-FDEB71103EB2}"/>
              </a:ext>
            </a:extLst>
          </p:cNvPr>
          <p:cNvGrpSpPr/>
          <p:nvPr/>
        </p:nvGrpSpPr>
        <p:grpSpPr>
          <a:xfrm>
            <a:off x="9023568" y="3855597"/>
            <a:ext cx="1655856" cy="1085854"/>
            <a:chOff x="9015948" y="4019559"/>
            <a:chExt cx="1655856" cy="1085854"/>
          </a:xfrm>
        </p:grpSpPr>
        <p:sp>
          <p:nvSpPr>
            <p:cNvPr id="65" name="Rectangle: Single Corner Rounded 64">
              <a:extLst>
                <a:ext uri="{FF2B5EF4-FFF2-40B4-BE49-F238E27FC236}">
                  <a16:creationId xmlns:a16="http://schemas.microsoft.com/office/drawing/2014/main" id="{9F9DB70B-AB68-4AE7-97DB-2AFFB5F6A702}"/>
                </a:ext>
              </a:extLst>
            </p:cNvPr>
            <p:cNvSpPr/>
            <p:nvPr/>
          </p:nvSpPr>
          <p:spPr>
            <a:xfrm rot="5400000">
              <a:off x="9300950" y="3734560"/>
              <a:ext cx="1085851" cy="1655856"/>
            </a:xfrm>
            <a:prstGeom prst="round1Rect">
              <a:avLst>
                <a:gd name="adj" fmla="val 50000"/>
              </a:avLst>
            </a:prstGeom>
            <a:solidFill>
              <a:schemeClr val="bg1"/>
            </a:solidFill>
            <a:ln>
              <a:noFill/>
            </a:ln>
            <a:effectLst>
              <a:outerShdw blurRad="177800" dist="38100" dir="4800000" algn="ctr" rotWithShape="0">
                <a:prstClr val="black">
                  <a:alpha val="31000"/>
                </a:prst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Rectangle: Single Corner Rounded 65">
              <a:extLst>
                <a:ext uri="{FF2B5EF4-FFF2-40B4-BE49-F238E27FC236}">
                  <a16:creationId xmlns:a16="http://schemas.microsoft.com/office/drawing/2014/main" id="{498B6CB3-CF6F-4FFC-9CA4-ADD7004B7594}"/>
                </a:ext>
              </a:extLst>
            </p:cNvPr>
            <p:cNvSpPr/>
            <p:nvPr/>
          </p:nvSpPr>
          <p:spPr>
            <a:xfrm rot="5400000">
              <a:off x="9282811" y="3752697"/>
              <a:ext cx="1085851" cy="1619576"/>
            </a:xfrm>
            <a:prstGeom prst="round1Rect">
              <a:avLst>
                <a:gd name="adj" fmla="val 50000"/>
              </a:avLst>
            </a:prstGeom>
            <a:solidFill>
              <a:schemeClr val="bg1"/>
            </a:solidFill>
            <a:ln>
              <a:noFill/>
            </a:ln>
            <a:effectLst>
              <a:outerShdw blurRad="177800" dist="38100" dir="4800000" algn="ctr" rotWithShape="0">
                <a:prstClr val="black">
                  <a:alpha val="31000"/>
                </a:prst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9" name="Group 28">
            <a:extLst>
              <a:ext uri="{FF2B5EF4-FFF2-40B4-BE49-F238E27FC236}">
                <a16:creationId xmlns:a16="http://schemas.microsoft.com/office/drawing/2014/main" id="{E725B3FF-5C64-4929-93F0-5D1AE394D29C}"/>
              </a:ext>
            </a:extLst>
          </p:cNvPr>
          <p:cNvGrpSpPr/>
          <p:nvPr/>
        </p:nvGrpSpPr>
        <p:grpSpPr>
          <a:xfrm>
            <a:off x="1512575" y="5160522"/>
            <a:ext cx="7510993" cy="1085852"/>
            <a:chOff x="1504955" y="5324484"/>
            <a:chExt cx="7510993" cy="1085852"/>
          </a:xfrm>
        </p:grpSpPr>
        <p:sp>
          <p:nvSpPr>
            <p:cNvPr id="63" name="Rectangle: Single Corner Rounded 62">
              <a:extLst>
                <a:ext uri="{FF2B5EF4-FFF2-40B4-BE49-F238E27FC236}">
                  <a16:creationId xmlns:a16="http://schemas.microsoft.com/office/drawing/2014/main" id="{AE16DBA8-67AA-4A2C-BD42-92B4F78A5118}"/>
                </a:ext>
              </a:extLst>
            </p:cNvPr>
            <p:cNvSpPr/>
            <p:nvPr/>
          </p:nvSpPr>
          <p:spPr>
            <a:xfrm rot="16200000">
              <a:off x="4717525" y="2111914"/>
              <a:ext cx="1085851" cy="7510992"/>
            </a:xfrm>
            <a:prstGeom prst="round1Rect">
              <a:avLst>
                <a:gd name="adj" fmla="val 50000"/>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0800000" scaled="1"/>
              <a:tileRect/>
            </a:gradFill>
            <a:ln>
              <a:noFill/>
            </a:ln>
            <a:effectLst>
              <a:outerShdw blurRad="177800" dist="38100" dir="4800000" algn="ctr" rotWithShape="0">
                <a:srgbClr val="000000">
                  <a:alpha val="30000"/>
                </a:srgb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Rectangle: Single Corner Rounded 63">
              <a:extLst>
                <a:ext uri="{FF2B5EF4-FFF2-40B4-BE49-F238E27FC236}">
                  <a16:creationId xmlns:a16="http://schemas.microsoft.com/office/drawing/2014/main" id="{B273B3A9-7478-4174-BDE3-CA83635EBC2D}"/>
                </a:ext>
              </a:extLst>
            </p:cNvPr>
            <p:cNvSpPr/>
            <p:nvPr/>
          </p:nvSpPr>
          <p:spPr>
            <a:xfrm rot="16200000">
              <a:off x="4743286" y="2137674"/>
              <a:ext cx="1085851" cy="7459473"/>
            </a:xfrm>
            <a:prstGeom prst="round1Rect">
              <a:avLst>
                <a:gd name="adj" fmla="val 50000"/>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31" name="Group 30">
            <a:extLst>
              <a:ext uri="{FF2B5EF4-FFF2-40B4-BE49-F238E27FC236}">
                <a16:creationId xmlns:a16="http://schemas.microsoft.com/office/drawing/2014/main" id="{EF573F61-5623-4F4C-BD10-A555AD7A0D08}"/>
              </a:ext>
            </a:extLst>
          </p:cNvPr>
          <p:cNvGrpSpPr/>
          <p:nvPr/>
        </p:nvGrpSpPr>
        <p:grpSpPr>
          <a:xfrm>
            <a:off x="9023568" y="5160523"/>
            <a:ext cx="1655856" cy="1085854"/>
            <a:chOff x="9015948" y="5324485"/>
            <a:chExt cx="1655856" cy="1085854"/>
          </a:xfrm>
        </p:grpSpPr>
        <p:sp>
          <p:nvSpPr>
            <p:cNvPr id="61" name="Rectangle: Single Corner Rounded 60">
              <a:extLst>
                <a:ext uri="{FF2B5EF4-FFF2-40B4-BE49-F238E27FC236}">
                  <a16:creationId xmlns:a16="http://schemas.microsoft.com/office/drawing/2014/main" id="{D32C39BB-9C7B-45C1-82D1-95E854B24BEA}"/>
                </a:ext>
              </a:extLst>
            </p:cNvPr>
            <p:cNvSpPr/>
            <p:nvPr/>
          </p:nvSpPr>
          <p:spPr>
            <a:xfrm rot="5400000">
              <a:off x="9300950" y="5039486"/>
              <a:ext cx="1085851" cy="1655856"/>
            </a:xfrm>
            <a:prstGeom prst="round1Rect">
              <a:avLst>
                <a:gd name="adj" fmla="val 50000"/>
              </a:avLst>
            </a:prstGeom>
            <a:solidFill>
              <a:schemeClr val="bg1"/>
            </a:solidFill>
            <a:ln>
              <a:noFill/>
            </a:ln>
            <a:effectLst>
              <a:outerShdw blurRad="177800" dist="38100" dir="4800000" algn="ctr" rotWithShape="0">
                <a:prstClr val="black">
                  <a:alpha val="31000"/>
                </a:prst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2" name="Rectangle: Single Corner Rounded 61">
              <a:extLst>
                <a:ext uri="{FF2B5EF4-FFF2-40B4-BE49-F238E27FC236}">
                  <a16:creationId xmlns:a16="http://schemas.microsoft.com/office/drawing/2014/main" id="{90DE91FB-04D0-4CFC-821A-2919D0307253}"/>
                </a:ext>
              </a:extLst>
            </p:cNvPr>
            <p:cNvSpPr/>
            <p:nvPr/>
          </p:nvSpPr>
          <p:spPr>
            <a:xfrm rot="5400000">
              <a:off x="9282811" y="5057623"/>
              <a:ext cx="1085851" cy="1619576"/>
            </a:xfrm>
            <a:prstGeom prst="round1Rect">
              <a:avLst>
                <a:gd name="adj" fmla="val 50000"/>
              </a:avLst>
            </a:prstGeom>
            <a:solidFill>
              <a:schemeClr val="bg1"/>
            </a:solidFill>
            <a:ln>
              <a:noFill/>
            </a:ln>
            <a:effectLst>
              <a:outerShdw blurRad="177800" dist="38100" dir="4800000" algn="ctr" rotWithShape="0">
                <a:prstClr val="black">
                  <a:alpha val="31000"/>
                </a:prstClr>
              </a:outerShdw>
            </a:effectLst>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3" name="TextBox 42">
            <a:extLst>
              <a:ext uri="{FF2B5EF4-FFF2-40B4-BE49-F238E27FC236}">
                <a16:creationId xmlns:a16="http://schemas.microsoft.com/office/drawing/2014/main" id="{D52EB72E-C1D5-4A92-8423-6CD82328B9A0}"/>
              </a:ext>
            </a:extLst>
          </p:cNvPr>
          <p:cNvSpPr txBox="1"/>
          <p:nvPr/>
        </p:nvSpPr>
        <p:spPr>
          <a:xfrm>
            <a:off x="9494520" y="1350456"/>
            <a:ext cx="67310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dirty="0">
                <a:solidFill>
                  <a:schemeClr val="accent1">
                    <a:lumMod val="75000"/>
                  </a:schemeClr>
                </a:solidFill>
              </a:rPr>
              <a:t>01</a:t>
            </a:r>
          </a:p>
        </p:txBody>
      </p:sp>
      <p:sp>
        <p:nvSpPr>
          <p:cNvPr id="34" name="TextBox 43">
            <a:extLst>
              <a:ext uri="{FF2B5EF4-FFF2-40B4-BE49-F238E27FC236}">
                <a16:creationId xmlns:a16="http://schemas.microsoft.com/office/drawing/2014/main" id="{A438EEB7-A10D-4C39-A6D7-D990B6F77793}"/>
              </a:ext>
            </a:extLst>
          </p:cNvPr>
          <p:cNvSpPr txBox="1"/>
          <p:nvPr/>
        </p:nvSpPr>
        <p:spPr>
          <a:xfrm>
            <a:off x="9367520" y="1750566"/>
            <a:ext cx="92710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dirty="0">
                <a:solidFill>
                  <a:schemeClr val="accent1"/>
                </a:solidFill>
              </a:rPr>
              <a:t>STEP</a:t>
            </a:r>
          </a:p>
        </p:txBody>
      </p:sp>
      <p:sp>
        <p:nvSpPr>
          <p:cNvPr id="35" name="TextBox 46">
            <a:extLst>
              <a:ext uri="{FF2B5EF4-FFF2-40B4-BE49-F238E27FC236}">
                <a16:creationId xmlns:a16="http://schemas.microsoft.com/office/drawing/2014/main" id="{D3187CE5-8E1C-4C50-B792-DF65FEF4FF67}"/>
              </a:ext>
            </a:extLst>
          </p:cNvPr>
          <p:cNvSpPr txBox="1"/>
          <p:nvPr/>
        </p:nvSpPr>
        <p:spPr>
          <a:xfrm>
            <a:off x="9494520" y="2642685"/>
            <a:ext cx="67310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dirty="0"/>
              <a:t>02</a:t>
            </a:r>
          </a:p>
        </p:txBody>
      </p:sp>
      <p:sp>
        <p:nvSpPr>
          <p:cNvPr id="37" name="TextBox 48">
            <a:extLst>
              <a:ext uri="{FF2B5EF4-FFF2-40B4-BE49-F238E27FC236}">
                <a16:creationId xmlns:a16="http://schemas.microsoft.com/office/drawing/2014/main" id="{4EAA0A2F-4D4D-4AC8-8757-2F4CB5AF8134}"/>
              </a:ext>
            </a:extLst>
          </p:cNvPr>
          <p:cNvSpPr txBox="1"/>
          <p:nvPr/>
        </p:nvSpPr>
        <p:spPr>
          <a:xfrm>
            <a:off x="9367520" y="3042795"/>
            <a:ext cx="92710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dirty="0"/>
              <a:t>STEP</a:t>
            </a:r>
          </a:p>
        </p:txBody>
      </p:sp>
      <p:sp>
        <p:nvSpPr>
          <p:cNvPr id="38" name="TextBox 52">
            <a:extLst>
              <a:ext uri="{FF2B5EF4-FFF2-40B4-BE49-F238E27FC236}">
                <a16:creationId xmlns:a16="http://schemas.microsoft.com/office/drawing/2014/main" id="{37AB265F-7E70-45DA-AC56-30E47E6B06A8}"/>
              </a:ext>
            </a:extLst>
          </p:cNvPr>
          <p:cNvSpPr txBox="1"/>
          <p:nvPr/>
        </p:nvSpPr>
        <p:spPr>
          <a:xfrm>
            <a:off x="9494520" y="3957461"/>
            <a:ext cx="67310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dirty="0">
                <a:solidFill>
                  <a:schemeClr val="accent3">
                    <a:lumMod val="75000"/>
                  </a:schemeClr>
                </a:solidFill>
              </a:rPr>
              <a:t>03</a:t>
            </a:r>
          </a:p>
        </p:txBody>
      </p:sp>
      <p:sp>
        <p:nvSpPr>
          <p:cNvPr id="39" name="TextBox 53">
            <a:extLst>
              <a:ext uri="{FF2B5EF4-FFF2-40B4-BE49-F238E27FC236}">
                <a16:creationId xmlns:a16="http://schemas.microsoft.com/office/drawing/2014/main" id="{17C22075-3B60-4A39-A60E-E127A5B2EF56}"/>
              </a:ext>
            </a:extLst>
          </p:cNvPr>
          <p:cNvSpPr txBox="1"/>
          <p:nvPr/>
        </p:nvSpPr>
        <p:spPr>
          <a:xfrm>
            <a:off x="9367520" y="4357571"/>
            <a:ext cx="92710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dirty="0">
                <a:solidFill>
                  <a:schemeClr val="accent3"/>
                </a:solidFill>
              </a:rPr>
              <a:t>STEP</a:t>
            </a:r>
          </a:p>
        </p:txBody>
      </p:sp>
      <p:sp>
        <p:nvSpPr>
          <p:cNvPr id="40" name="TextBox 56">
            <a:extLst>
              <a:ext uri="{FF2B5EF4-FFF2-40B4-BE49-F238E27FC236}">
                <a16:creationId xmlns:a16="http://schemas.microsoft.com/office/drawing/2014/main" id="{0CC461C9-6A73-4695-9F6E-AE1EE0F791CA}"/>
              </a:ext>
            </a:extLst>
          </p:cNvPr>
          <p:cNvSpPr txBox="1"/>
          <p:nvPr/>
        </p:nvSpPr>
        <p:spPr>
          <a:xfrm>
            <a:off x="9494520" y="5258934"/>
            <a:ext cx="67310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dirty="0">
                <a:solidFill>
                  <a:schemeClr val="accent4">
                    <a:lumMod val="75000"/>
                  </a:schemeClr>
                </a:solidFill>
              </a:rPr>
              <a:t>04</a:t>
            </a:r>
          </a:p>
        </p:txBody>
      </p:sp>
      <p:sp>
        <p:nvSpPr>
          <p:cNvPr id="41" name="TextBox 57">
            <a:extLst>
              <a:ext uri="{FF2B5EF4-FFF2-40B4-BE49-F238E27FC236}">
                <a16:creationId xmlns:a16="http://schemas.microsoft.com/office/drawing/2014/main" id="{63E7C013-CF82-4BBA-AFE7-E8C209E12546}"/>
              </a:ext>
            </a:extLst>
          </p:cNvPr>
          <p:cNvSpPr txBox="1"/>
          <p:nvPr/>
        </p:nvSpPr>
        <p:spPr>
          <a:xfrm>
            <a:off x="9367520" y="5659044"/>
            <a:ext cx="92710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400" b="1" dirty="0">
                <a:solidFill>
                  <a:schemeClr val="accent4"/>
                </a:solidFill>
              </a:rPr>
              <a:t>STEP</a:t>
            </a:r>
          </a:p>
        </p:txBody>
      </p:sp>
      <p:sp>
        <p:nvSpPr>
          <p:cNvPr id="42" name="TextBox 58">
            <a:extLst>
              <a:ext uri="{FF2B5EF4-FFF2-40B4-BE49-F238E27FC236}">
                <a16:creationId xmlns:a16="http://schemas.microsoft.com/office/drawing/2014/main" id="{CDA83F6F-BC96-410A-A100-C72690124BCD}"/>
              </a:ext>
            </a:extLst>
          </p:cNvPr>
          <p:cNvSpPr txBox="1"/>
          <p:nvPr/>
        </p:nvSpPr>
        <p:spPr>
          <a:xfrm>
            <a:off x="2722540" y="1310396"/>
            <a:ext cx="606555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Setup Tools</a:t>
            </a:r>
          </a:p>
        </p:txBody>
      </p:sp>
      <p:sp>
        <p:nvSpPr>
          <p:cNvPr id="43" name="TextBox 59">
            <a:extLst>
              <a:ext uri="{FF2B5EF4-FFF2-40B4-BE49-F238E27FC236}">
                <a16:creationId xmlns:a16="http://schemas.microsoft.com/office/drawing/2014/main" id="{87E72E8F-3DC9-4C94-8345-56716B7FB2BF}"/>
              </a:ext>
            </a:extLst>
          </p:cNvPr>
          <p:cNvSpPr txBox="1"/>
          <p:nvPr/>
        </p:nvSpPr>
        <p:spPr>
          <a:xfrm>
            <a:off x="2722540" y="1679728"/>
            <a:ext cx="6065552"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rPr>
              <a:t>Setup the required development tools VS Code, Java, Node JS, Cordova, Plug-ins, Gradle etc..</a:t>
            </a:r>
          </a:p>
        </p:txBody>
      </p:sp>
      <p:sp>
        <p:nvSpPr>
          <p:cNvPr id="44" name="TextBox 60">
            <a:extLst>
              <a:ext uri="{FF2B5EF4-FFF2-40B4-BE49-F238E27FC236}">
                <a16:creationId xmlns:a16="http://schemas.microsoft.com/office/drawing/2014/main" id="{8C8DCE2C-CBF0-428F-B06C-2EADF1B06CE9}"/>
              </a:ext>
            </a:extLst>
          </p:cNvPr>
          <p:cNvSpPr txBox="1"/>
          <p:nvPr/>
        </p:nvSpPr>
        <p:spPr>
          <a:xfrm>
            <a:off x="2722540" y="2610681"/>
            <a:ext cx="606555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Develop Hybrid App</a:t>
            </a:r>
          </a:p>
        </p:txBody>
      </p:sp>
      <p:sp>
        <p:nvSpPr>
          <p:cNvPr id="45" name="TextBox 61">
            <a:extLst>
              <a:ext uri="{FF2B5EF4-FFF2-40B4-BE49-F238E27FC236}">
                <a16:creationId xmlns:a16="http://schemas.microsoft.com/office/drawing/2014/main" id="{AB59A178-AF61-4871-874E-E736C569B820}"/>
              </a:ext>
            </a:extLst>
          </p:cNvPr>
          <p:cNvSpPr txBox="1"/>
          <p:nvPr/>
        </p:nvSpPr>
        <p:spPr>
          <a:xfrm>
            <a:off x="2722540" y="2980013"/>
            <a:ext cx="6065552"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Understand Cordova plugin, package and build android and iOS applications  </a:t>
            </a:r>
          </a:p>
        </p:txBody>
      </p:sp>
      <p:sp>
        <p:nvSpPr>
          <p:cNvPr id="47" name="TextBox 62">
            <a:extLst>
              <a:ext uri="{FF2B5EF4-FFF2-40B4-BE49-F238E27FC236}">
                <a16:creationId xmlns:a16="http://schemas.microsoft.com/office/drawing/2014/main" id="{F03B8E68-09B7-469B-87B2-68878BA6723D}"/>
              </a:ext>
            </a:extLst>
          </p:cNvPr>
          <p:cNvSpPr txBox="1"/>
          <p:nvPr/>
        </p:nvSpPr>
        <p:spPr>
          <a:xfrm>
            <a:off x="2722540" y="3912212"/>
            <a:ext cx="606555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Plugins and offline feature</a:t>
            </a:r>
          </a:p>
        </p:txBody>
      </p:sp>
      <p:sp>
        <p:nvSpPr>
          <p:cNvPr id="48" name="TextBox 63">
            <a:extLst>
              <a:ext uri="{FF2B5EF4-FFF2-40B4-BE49-F238E27FC236}">
                <a16:creationId xmlns:a16="http://schemas.microsoft.com/office/drawing/2014/main" id="{A8FFA942-7B74-4E1C-B519-15419792FA18}"/>
              </a:ext>
            </a:extLst>
          </p:cNvPr>
          <p:cNvSpPr txBox="1"/>
          <p:nvPr/>
        </p:nvSpPr>
        <p:spPr>
          <a:xfrm>
            <a:off x="2722540" y="4281544"/>
            <a:ext cx="6065552"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rPr>
              <a:t>Build offline mobile applications, integrate barcode, integrate camera</a:t>
            </a:r>
          </a:p>
        </p:txBody>
      </p:sp>
      <p:sp>
        <p:nvSpPr>
          <p:cNvPr id="49" name="TextBox 64">
            <a:extLst>
              <a:ext uri="{FF2B5EF4-FFF2-40B4-BE49-F238E27FC236}">
                <a16:creationId xmlns:a16="http://schemas.microsoft.com/office/drawing/2014/main" id="{30855CFE-E29D-4C25-A944-079CB4CB10E8}"/>
              </a:ext>
            </a:extLst>
          </p:cNvPr>
          <p:cNvSpPr txBox="1"/>
          <p:nvPr/>
        </p:nvSpPr>
        <p:spPr>
          <a:xfrm>
            <a:off x="2722540" y="5220186"/>
            <a:ext cx="606555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SAP MDK with Business App Studio</a:t>
            </a:r>
          </a:p>
        </p:txBody>
      </p:sp>
      <p:sp>
        <p:nvSpPr>
          <p:cNvPr id="50" name="TextBox 65">
            <a:extLst>
              <a:ext uri="{FF2B5EF4-FFF2-40B4-BE49-F238E27FC236}">
                <a16:creationId xmlns:a16="http://schemas.microsoft.com/office/drawing/2014/main" id="{22C42541-962C-47A1-8987-378FFD69E9F5}"/>
              </a:ext>
            </a:extLst>
          </p:cNvPr>
          <p:cNvSpPr txBox="1"/>
          <p:nvPr/>
        </p:nvSpPr>
        <p:spPr>
          <a:xfrm>
            <a:off x="2722540" y="5589518"/>
            <a:ext cx="6065552"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rPr>
              <a:t>SAP Mobile Development Kit with business application studio</a:t>
            </a:r>
          </a:p>
        </p:txBody>
      </p:sp>
      <p:pic>
        <p:nvPicPr>
          <p:cNvPr id="54" name="Graphic 66" descr="Briefcase with solid fill">
            <a:extLst>
              <a:ext uri="{FF2B5EF4-FFF2-40B4-BE49-F238E27FC236}">
                <a16:creationId xmlns:a16="http://schemas.microsoft.com/office/drawing/2014/main" id="{B0EBACD2-07C4-48AD-840F-2A2082EEBC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1696" y="1440500"/>
            <a:ext cx="743242" cy="743242"/>
          </a:xfrm>
          <a:prstGeom prst="rect">
            <a:avLst/>
          </a:prstGeom>
        </p:spPr>
      </p:pic>
      <p:pic>
        <p:nvPicPr>
          <p:cNvPr id="58" name="Graphic 67" descr="Bullseye with solid fill">
            <a:extLst>
              <a:ext uri="{FF2B5EF4-FFF2-40B4-BE49-F238E27FC236}">
                <a16:creationId xmlns:a16="http://schemas.microsoft.com/office/drawing/2014/main" id="{86379B7D-B63D-4A3C-B3FF-BA82EDB71B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71696" y="2737609"/>
            <a:ext cx="743242" cy="743242"/>
          </a:xfrm>
          <a:prstGeom prst="rect">
            <a:avLst/>
          </a:prstGeom>
        </p:spPr>
      </p:pic>
      <p:pic>
        <p:nvPicPr>
          <p:cNvPr id="59" name="Graphic 68" descr="Care with solid fill">
            <a:extLst>
              <a:ext uri="{FF2B5EF4-FFF2-40B4-BE49-F238E27FC236}">
                <a16:creationId xmlns:a16="http://schemas.microsoft.com/office/drawing/2014/main" id="{B72609BD-8E7E-4606-B3CE-04C073C56B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43822" y="4034718"/>
            <a:ext cx="743242" cy="743242"/>
          </a:xfrm>
          <a:prstGeom prst="rect">
            <a:avLst/>
          </a:prstGeom>
        </p:spPr>
      </p:pic>
      <p:pic>
        <p:nvPicPr>
          <p:cNvPr id="60" name="Graphic 69" descr="Circus Tent with solid fill">
            <a:extLst>
              <a:ext uri="{FF2B5EF4-FFF2-40B4-BE49-F238E27FC236}">
                <a16:creationId xmlns:a16="http://schemas.microsoft.com/office/drawing/2014/main" id="{E9D1864F-F670-4858-B8F9-7F605D3848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83215" y="5331827"/>
            <a:ext cx="743242" cy="743242"/>
          </a:xfrm>
          <a:prstGeom prst="rect">
            <a:avLst/>
          </a:prstGeom>
        </p:spPr>
      </p:pic>
      <p:pic>
        <p:nvPicPr>
          <p:cNvPr id="77" name="Picture 76">
            <a:extLst>
              <a:ext uri="{FF2B5EF4-FFF2-40B4-BE49-F238E27FC236}">
                <a16:creationId xmlns:a16="http://schemas.microsoft.com/office/drawing/2014/main" id="{BEF7AB50-AD02-4FB3-9B76-CA733D936A7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353800" y="97799"/>
            <a:ext cx="713433" cy="704661"/>
          </a:xfrm>
          <a:prstGeom prst="rect">
            <a:avLst/>
          </a:prstGeom>
        </p:spPr>
      </p:pic>
      <p:sp>
        <p:nvSpPr>
          <p:cNvPr id="3" name="Rectangle 2">
            <a:extLst>
              <a:ext uri="{FF2B5EF4-FFF2-40B4-BE49-F238E27FC236}">
                <a16:creationId xmlns:a16="http://schemas.microsoft.com/office/drawing/2014/main" id="{C2C697EF-84F0-413F-97F4-F35709236711}"/>
              </a:ext>
            </a:extLst>
          </p:cNvPr>
          <p:cNvSpPr/>
          <p:nvPr/>
        </p:nvSpPr>
        <p:spPr>
          <a:xfrm>
            <a:off x="103695" y="348792"/>
            <a:ext cx="452753" cy="4271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D59B325D-9A91-4D86-B9A5-C2DCE4A2BF99}"/>
              </a:ext>
            </a:extLst>
          </p:cNvPr>
          <p:cNvSpPr txBox="1"/>
          <p:nvPr/>
        </p:nvSpPr>
        <p:spPr>
          <a:xfrm rot="16200000">
            <a:off x="-2136329" y="1937736"/>
            <a:ext cx="4877444" cy="461665"/>
          </a:xfrm>
          <a:prstGeom prst="rect">
            <a:avLst/>
          </a:prstGeom>
          <a:noFill/>
        </p:spPr>
        <p:txBody>
          <a:bodyPr wrap="square">
            <a:spAutoFit/>
          </a:bodyPr>
          <a:lstStyle/>
          <a:p>
            <a:r>
              <a:rPr lang="en-US" sz="2400" b="1" dirty="0"/>
              <a:t>www.anubhavtrainings.com</a:t>
            </a:r>
            <a:endParaRPr lang="en-IN" sz="2400" b="1" dirty="0"/>
          </a:p>
        </p:txBody>
      </p:sp>
    </p:spTree>
    <p:extLst>
      <p:ext uri="{BB962C8B-B14F-4D97-AF65-F5344CB8AC3E}">
        <p14:creationId xmlns:p14="http://schemas.microsoft.com/office/powerpoint/2010/main" val="2523496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Splash screen</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pPr marL="285750" indent="-285750">
              <a:buFontTx/>
              <a:buChar char="-"/>
            </a:pPr>
            <a:r>
              <a:rPr lang="en-IN" dirty="0"/>
              <a:t>Content</a:t>
            </a:r>
          </a:p>
        </p:txBody>
      </p:sp>
      <p:sp>
        <p:nvSpPr>
          <p:cNvPr id="2" name="Rectangle 1">
            <a:extLst>
              <a:ext uri="{FF2B5EF4-FFF2-40B4-BE49-F238E27FC236}">
                <a16:creationId xmlns:a16="http://schemas.microsoft.com/office/drawing/2014/main" id="{F5917091-1AC0-C59F-C86A-9119610E3A8E}"/>
              </a:ext>
            </a:extLst>
          </p:cNvPr>
          <p:cNvSpPr/>
          <p:nvPr/>
        </p:nvSpPr>
        <p:spPr>
          <a:xfrm>
            <a:off x="2677607" y="1902281"/>
            <a:ext cx="1875453" cy="2640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Splash screen</a:t>
            </a:r>
          </a:p>
        </p:txBody>
      </p:sp>
      <p:sp>
        <p:nvSpPr>
          <p:cNvPr id="3" name="Arrow: Right 2">
            <a:extLst>
              <a:ext uri="{FF2B5EF4-FFF2-40B4-BE49-F238E27FC236}">
                <a16:creationId xmlns:a16="http://schemas.microsoft.com/office/drawing/2014/main" id="{9AA5E551-9953-662F-A28E-0C452ED8B75E}"/>
              </a:ext>
            </a:extLst>
          </p:cNvPr>
          <p:cNvSpPr/>
          <p:nvPr/>
        </p:nvSpPr>
        <p:spPr>
          <a:xfrm>
            <a:off x="4898571" y="2771192"/>
            <a:ext cx="606490" cy="774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38D5D5-268E-A4A7-721A-A6A442E78DD2}"/>
              </a:ext>
            </a:extLst>
          </p:cNvPr>
          <p:cNvSpPr/>
          <p:nvPr/>
        </p:nvSpPr>
        <p:spPr>
          <a:xfrm>
            <a:off x="5843705" y="1902281"/>
            <a:ext cx="1875453" cy="2640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start</a:t>
            </a:r>
          </a:p>
        </p:txBody>
      </p:sp>
    </p:spTree>
    <p:extLst>
      <p:ext uri="{BB962C8B-B14F-4D97-AF65-F5344CB8AC3E}">
        <p14:creationId xmlns:p14="http://schemas.microsoft.com/office/powerpoint/2010/main" val="2774222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Camera Integration</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grpSp>
        <p:nvGrpSpPr>
          <p:cNvPr id="105" name="Group 104">
            <a:extLst>
              <a:ext uri="{FF2B5EF4-FFF2-40B4-BE49-F238E27FC236}">
                <a16:creationId xmlns:a16="http://schemas.microsoft.com/office/drawing/2014/main" id="{9FF48395-B97E-9E23-779F-0B31EC9B62B3}"/>
              </a:ext>
            </a:extLst>
          </p:cNvPr>
          <p:cNvGrpSpPr/>
          <p:nvPr/>
        </p:nvGrpSpPr>
        <p:grpSpPr>
          <a:xfrm>
            <a:off x="1024376" y="876710"/>
            <a:ext cx="7942320" cy="5438160"/>
            <a:chOff x="1024376" y="876710"/>
            <a:chExt cx="7942320" cy="54381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DE9C3A8-BAC9-0AA8-1A60-69D60892BFA2}"/>
                    </a:ext>
                  </a:extLst>
                </p14:cNvPr>
                <p14:cNvContentPartPr/>
                <p14:nvPr/>
              </p14:nvContentPartPr>
              <p14:xfrm>
                <a:off x="1101056" y="1581590"/>
                <a:ext cx="893880" cy="144720"/>
              </p14:xfrm>
            </p:contentPart>
          </mc:Choice>
          <mc:Fallback xmlns="">
            <p:pic>
              <p:nvPicPr>
                <p:cNvPr id="2" name="Ink 1">
                  <a:extLst>
                    <a:ext uri="{FF2B5EF4-FFF2-40B4-BE49-F238E27FC236}">
                      <a16:creationId xmlns:a16="http://schemas.microsoft.com/office/drawing/2014/main" id="{6DE9C3A8-BAC9-0AA8-1A60-69D60892BFA2}"/>
                    </a:ext>
                  </a:extLst>
                </p:cNvPr>
                <p:cNvPicPr/>
                <p:nvPr/>
              </p:nvPicPr>
              <p:blipFill>
                <a:blip r:embed="rId5"/>
                <a:stretch>
                  <a:fillRect/>
                </a:stretch>
              </p:blipFill>
              <p:spPr>
                <a:xfrm>
                  <a:off x="1092056" y="1572950"/>
                  <a:ext cx="91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6E9427DF-E136-5581-068C-B7DCA81AEB8D}"/>
                    </a:ext>
                  </a:extLst>
                </p14:cNvPr>
                <p14:cNvContentPartPr/>
                <p14:nvPr/>
              </p14:nvContentPartPr>
              <p14:xfrm>
                <a:off x="1024376" y="1846550"/>
                <a:ext cx="1571400" cy="911880"/>
              </p14:xfrm>
            </p:contentPart>
          </mc:Choice>
          <mc:Fallback xmlns="">
            <p:pic>
              <p:nvPicPr>
                <p:cNvPr id="3" name="Ink 2">
                  <a:extLst>
                    <a:ext uri="{FF2B5EF4-FFF2-40B4-BE49-F238E27FC236}">
                      <a16:creationId xmlns:a16="http://schemas.microsoft.com/office/drawing/2014/main" id="{6E9427DF-E136-5581-068C-B7DCA81AEB8D}"/>
                    </a:ext>
                  </a:extLst>
                </p:cNvPr>
                <p:cNvPicPr/>
                <p:nvPr/>
              </p:nvPicPr>
              <p:blipFill>
                <a:blip r:embed="rId7"/>
                <a:stretch>
                  <a:fillRect/>
                </a:stretch>
              </p:blipFill>
              <p:spPr>
                <a:xfrm>
                  <a:off x="1015736" y="1837910"/>
                  <a:ext cx="1589040" cy="92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03EF851-A232-6A33-6CF3-4C888E2DE166}"/>
                    </a:ext>
                  </a:extLst>
                </p14:cNvPr>
                <p14:cNvContentPartPr/>
                <p14:nvPr/>
              </p14:nvContentPartPr>
              <p14:xfrm>
                <a:off x="1142816" y="1511390"/>
                <a:ext cx="261360" cy="46800"/>
              </p14:xfrm>
            </p:contentPart>
          </mc:Choice>
          <mc:Fallback xmlns="">
            <p:pic>
              <p:nvPicPr>
                <p:cNvPr id="12" name="Ink 11">
                  <a:extLst>
                    <a:ext uri="{FF2B5EF4-FFF2-40B4-BE49-F238E27FC236}">
                      <a16:creationId xmlns:a16="http://schemas.microsoft.com/office/drawing/2014/main" id="{B03EF851-A232-6A33-6CF3-4C888E2DE166}"/>
                    </a:ext>
                  </a:extLst>
                </p:cNvPr>
                <p:cNvPicPr/>
                <p:nvPr/>
              </p:nvPicPr>
              <p:blipFill>
                <a:blip r:embed="rId9"/>
                <a:stretch>
                  <a:fillRect/>
                </a:stretch>
              </p:blipFill>
              <p:spPr>
                <a:xfrm>
                  <a:off x="1133816" y="1502750"/>
                  <a:ext cx="279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1D0267F5-F73D-8330-0D8B-904DCB957923}"/>
                    </a:ext>
                  </a:extLst>
                </p14:cNvPr>
                <p14:cNvContentPartPr/>
                <p14:nvPr/>
              </p14:nvContentPartPr>
              <p14:xfrm>
                <a:off x="1240736" y="1567550"/>
                <a:ext cx="51840" cy="136080"/>
              </p14:xfrm>
            </p:contentPart>
          </mc:Choice>
          <mc:Fallback xmlns="">
            <p:pic>
              <p:nvPicPr>
                <p:cNvPr id="13" name="Ink 12">
                  <a:extLst>
                    <a:ext uri="{FF2B5EF4-FFF2-40B4-BE49-F238E27FC236}">
                      <a16:creationId xmlns:a16="http://schemas.microsoft.com/office/drawing/2014/main" id="{1D0267F5-F73D-8330-0D8B-904DCB957923}"/>
                    </a:ext>
                  </a:extLst>
                </p:cNvPr>
                <p:cNvPicPr/>
                <p:nvPr/>
              </p:nvPicPr>
              <p:blipFill>
                <a:blip r:embed="rId11"/>
                <a:stretch>
                  <a:fillRect/>
                </a:stretch>
              </p:blipFill>
              <p:spPr>
                <a:xfrm>
                  <a:off x="1231736" y="1558910"/>
                  <a:ext cx="6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97C4D25-7CCF-61F7-DFDA-2CAD874FCC2A}"/>
                    </a:ext>
                  </a:extLst>
                </p14:cNvPr>
                <p14:cNvContentPartPr/>
                <p14:nvPr/>
              </p14:nvContentPartPr>
              <p14:xfrm>
                <a:off x="1362056" y="1541270"/>
                <a:ext cx="28440" cy="117000"/>
              </p14:xfrm>
            </p:contentPart>
          </mc:Choice>
          <mc:Fallback xmlns="">
            <p:pic>
              <p:nvPicPr>
                <p:cNvPr id="14" name="Ink 13">
                  <a:extLst>
                    <a:ext uri="{FF2B5EF4-FFF2-40B4-BE49-F238E27FC236}">
                      <a16:creationId xmlns:a16="http://schemas.microsoft.com/office/drawing/2014/main" id="{B97C4D25-7CCF-61F7-DFDA-2CAD874FCC2A}"/>
                    </a:ext>
                  </a:extLst>
                </p:cNvPr>
                <p:cNvPicPr/>
                <p:nvPr/>
              </p:nvPicPr>
              <p:blipFill>
                <a:blip r:embed="rId13"/>
                <a:stretch>
                  <a:fillRect/>
                </a:stretch>
              </p:blipFill>
              <p:spPr>
                <a:xfrm>
                  <a:off x="1353056" y="1532630"/>
                  <a:ext cx="460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2409C4B6-A8F0-E044-F2E5-5153738A07DE}"/>
                    </a:ext>
                  </a:extLst>
                </p14:cNvPr>
                <p14:cNvContentPartPr/>
                <p14:nvPr/>
              </p14:nvContentPartPr>
              <p14:xfrm>
                <a:off x="1458896" y="1474310"/>
                <a:ext cx="37800" cy="157680"/>
              </p14:xfrm>
            </p:contentPart>
          </mc:Choice>
          <mc:Fallback xmlns="">
            <p:pic>
              <p:nvPicPr>
                <p:cNvPr id="16" name="Ink 15">
                  <a:extLst>
                    <a:ext uri="{FF2B5EF4-FFF2-40B4-BE49-F238E27FC236}">
                      <a16:creationId xmlns:a16="http://schemas.microsoft.com/office/drawing/2014/main" id="{2409C4B6-A8F0-E044-F2E5-5153738A07DE}"/>
                    </a:ext>
                  </a:extLst>
                </p:cNvPr>
                <p:cNvPicPr/>
                <p:nvPr/>
              </p:nvPicPr>
              <p:blipFill>
                <a:blip r:embed="rId15"/>
                <a:stretch>
                  <a:fillRect/>
                </a:stretch>
              </p:blipFill>
              <p:spPr>
                <a:xfrm>
                  <a:off x="1450256" y="1465310"/>
                  <a:ext cx="554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C2BB7274-75BE-63B5-2C41-01BC4FF08442}"/>
                    </a:ext>
                  </a:extLst>
                </p14:cNvPr>
                <p14:cNvContentPartPr/>
                <p14:nvPr/>
              </p14:nvContentPartPr>
              <p14:xfrm>
                <a:off x="1464656" y="1542710"/>
                <a:ext cx="102240" cy="15480"/>
              </p14:xfrm>
            </p:contentPart>
          </mc:Choice>
          <mc:Fallback xmlns="">
            <p:pic>
              <p:nvPicPr>
                <p:cNvPr id="17" name="Ink 16">
                  <a:extLst>
                    <a:ext uri="{FF2B5EF4-FFF2-40B4-BE49-F238E27FC236}">
                      <a16:creationId xmlns:a16="http://schemas.microsoft.com/office/drawing/2014/main" id="{C2BB7274-75BE-63B5-2C41-01BC4FF08442}"/>
                    </a:ext>
                  </a:extLst>
                </p:cNvPr>
                <p:cNvPicPr/>
                <p:nvPr/>
              </p:nvPicPr>
              <p:blipFill>
                <a:blip r:embed="rId17"/>
                <a:stretch>
                  <a:fillRect/>
                </a:stretch>
              </p:blipFill>
              <p:spPr>
                <a:xfrm>
                  <a:off x="1455656" y="1534070"/>
                  <a:ext cx="1198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25939CDE-0D80-04F7-D232-0AF97D6283E1}"/>
                    </a:ext>
                  </a:extLst>
                </p14:cNvPr>
                <p14:cNvContentPartPr/>
                <p14:nvPr/>
              </p14:nvContentPartPr>
              <p14:xfrm>
                <a:off x="1585976" y="1462790"/>
                <a:ext cx="29160" cy="113760"/>
              </p14:xfrm>
            </p:contentPart>
          </mc:Choice>
          <mc:Fallback xmlns="">
            <p:pic>
              <p:nvPicPr>
                <p:cNvPr id="21" name="Ink 20">
                  <a:extLst>
                    <a:ext uri="{FF2B5EF4-FFF2-40B4-BE49-F238E27FC236}">
                      <a16:creationId xmlns:a16="http://schemas.microsoft.com/office/drawing/2014/main" id="{25939CDE-0D80-04F7-D232-0AF97D6283E1}"/>
                    </a:ext>
                  </a:extLst>
                </p:cNvPr>
                <p:cNvPicPr/>
                <p:nvPr/>
              </p:nvPicPr>
              <p:blipFill>
                <a:blip r:embed="rId19"/>
                <a:stretch>
                  <a:fillRect/>
                </a:stretch>
              </p:blipFill>
              <p:spPr>
                <a:xfrm>
                  <a:off x="1576976" y="1453790"/>
                  <a:ext cx="46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D5CCA9D-1AA2-29ED-B601-8E0C4473A2C4}"/>
                    </a:ext>
                  </a:extLst>
                </p14:cNvPr>
                <p14:cNvContentPartPr/>
                <p14:nvPr/>
              </p14:nvContentPartPr>
              <p14:xfrm>
                <a:off x="1706216" y="1476470"/>
                <a:ext cx="99360" cy="126360"/>
              </p14:xfrm>
            </p:contentPart>
          </mc:Choice>
          <mc:Fallback xmlns="">
            <p:pic>
              <p:nvPicPr>
                <p:cNvPr id="22" name="Ink 21">
                  <a:extLst>
                    <a:ext uri="{FF2B5EF4-FFF2-40B4-BE49-F238E27FC236}">
                      <a16:creationId xmlns:a16="http://schemas.microsoft.com/office/drawing/2014/main" id="{FD5CCA9D-1AA2-29ED-B601-8E0C4473A2C4}"/>
                    </a:ext>
                  </a:extLst>
                </p:cNvPr>
                <p:cNvPicPr/>
                <p:nvPr/>
              </p:nvPicPr>
              <p:blipFill>
                <a:blip r:embed="rId21"/>
                <a:stretch>
                  <a:fillRect/>
                </a:stretch>
              </p:blipFill>
              <p:spPr>
                <a:xfrm>
                  <a:off x="1697576" y="1467830"/>
                  <a:ext cx="117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74CDEF5C-FA47-B9D5-D4C7-C98D80511833}"/>
                    </a:ext>
                  </a:extLst>
                </p14:cNvPr>
                <p14:cNvContentPartPr/>
                <p14:nvPr/>
              </p14:nvContentPartPr>
              <p14:xfrm>
                <a:off x="1576256" y="2180990"/>
                <a:ext cx="383400" cy="270720"/>
              </p14:xfrm>
            </p:contentPart>
          </mc:Choice>
          <mc:Fallback xmlns="">
            <p:pic>
              <p:nvPicPr>
                <p:cNvPr id="24" name="Ink 23">
                  <a:extLst>
                    <a:ext uri="{FF2B5EF4-FFF2-40B4-BE49-F238E27FC236}">
                      <a16:creationId xmlns:a16="http://schemas.microsoft.com/office/drawing/2014/main" id="{74CDEF5C-FA47-B9D5-D4C7-C98D80511833}"/>
                    </a:ext>
                  </a:extLst>
                </p:cNvPr>
                <p:cNvPicPr/>
                <p:nvPr/>
              </p:nvPicPr>
              <p:blipFill>
                <a:blip r:embed="rId23"/>
                <a:stretch>
                  <a:fillRect/>
                </a:stretch>
              </p:blipFill>
              <p:spPr>
                <a:xfrm>
                  <a:off x="1567616" y="2171990"/>
                  <a:ext cx="4010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84AE619B-A7CE-7297-9EE7-A9B05A13E8C5}"/>
                    </a:ext>
                  </a:extLst>
                </p14:cNvPr>
                <p14:cNvContentPartPr/>
                <p14:nvPr/>
              </p14:nvContentPartPr>
              <p14:xfrm>
                <a:off x="1688576" y="2278910"/>
                <a:ext cx="95760" cy="63000"/>
              </p14:xfrm>
            </p:contentPart>
          </mc:Choice>
          <mc:Fallback xmlns="">
            <p:pic>
              <p:nvPicPr>
                <p:cNvPr id="25" name="Ink 24">
                  <a:extLst>
                    <a:ext uri="{FF2B5EF4-FFF2-40B4-BE49-F238E27FC236}">
                      <a16:creationId xmlns:a16="http://schemas.microsoft.com/office/drawing/2014/main" id="{84AE619B-A7CE-7297-9EE7-A9B05A13E8C5}"/>
                    </a:ext>
                  </a:extLst>
                </p:cNvPr>
                <p:cNvPicPr/>
                <p:nvPr/>
              </p:nvPicPr>
              <p:blipFill>
                <a:blip r:embed="rId25"/>
                <a:stretch>
                  <a:fillRect/>
                </a:stretch>
              </p:blipFill>
              <p:spPr>
                <a:xfrm>
                  <a:off x="1679936" y="2270270"/>
                  <a:ext cx="113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83076E80-4E78-6BCB-3009-C6E60696F088}"/>
                    </a:ext>
                  </a:extLst>
                </p14:cNvPr>
                <p14:cNvContentPartPr/>
                <p14:nvPr/>
              </p14:nvContentPartPr>
              <p14:xfrm>
                <a:off x="1632776" y="2191070"/>
                <a:ext cx="3960" cy="1800"/>
              </p14:xfrm>
            </p:contentPart>
          </mc:Choice>
          <mc:Fallback xmlns="">
            <p:pic>
              <p:nvPicPr>
                <p:cNvPr id="26" name="Ink 25">
                  <a:extLst>
                    <a:ext uri="{FF2B5EF4-FFF2-40B4-BE49-F238E27FC236}">
                      <a16:creationId xmlns:a16="http://schemas.microsoft.com/office/drawing/2014/main" id="{83076E80-4E78-6BCB-3009-C6E60696F088}"/>
                    </a:ext>
                  </a:extLst>
                </p:cNvPr>
                <p:cNvPicPr/>
                <p:nvPr/>
              </p:nvPicPr>
              <p:blipFill>
                <a:blip r:embed="rId27"/>
                <a:stretch>
                  <a:fillRect/>
                </a:stretch>
              </p:blipFill>
              <p:spPr>
                <a:xfrm>
                  <a:off x="1623776" y="2182430"/>
                  <a:ext cx="216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FFD751BD-FF45-953C-78F8-43967A805213}"/>
                    </a:ext>
                  </a:extLst>
                </p14:cNvPr>
                <p14:cNvContentPartPr/>
                <p14:nvPr/>
              </p14:nvContentPartPr>
              <p14:xfrm>
                <a:off x="1702616" y="2136710"/>
                <a:ext cx="77400" cy="56160"/>
              </p14:xfrm>
            </p:contentPart>
          </mc:Choice>
          <mc:Fallback xmlns="">
            <p:pic>
              <p:nvPicPr>
                <p:cNvPr id="27" name="Ink 26">
                  <a:extLst>
                    <a:ext uri="{FF2B5EF4-FFF2-40B4-BE49-F238E27FC236}">
                      <a16:creationId xmlns:a16="http://schemas.microsoft.com/office/drawing/2014/main" id="{FFD751BD-FF45-953C-78F8-43967A805213}"/>
                    </a:ext>
                  </a:extLst>
                </p:cNvPr>
                <p:cNvPicPr/>
                <p:nvPr/>
              </p:nvPicPr>
              <p:blipFill>
                <a:blip r:embed="rId29"/>
                <a:stretch>
                  <a:fillRect/>
                </a:stretch>
              </p:blipFill>
              <p:spPr>
                <a:xfrm>
                  <a:off x="1693616" y="2128070"/>
                  <a:ext cx="95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 name="Ink 4">
                  <a:extLst>
                    <a:ext uri="{FF2B5EF4-FFF2-40B4-BE49-F238E27FC236}">
                      <a16:creationId xmlns:a16="http://schemas.microsoft.com/office/drawing/2014/main" id="{AC595845-76E6-78BD-C3AB-2211C92866FE}"/>
                    </a:ext>
                  </a:extLst>
                </p14:cNvPr>
                <p14:cNvContentPartPr/>
                <p14:nvPr/>
              </p14:nvContentPartPr>
              <p14:xfrm>
                <a:off x="1447016" y="2835830"/>
                <a:ext cx="523800" cy="393480"/>
              </p14:xfrm>
            </p:contentPart>
          </mc:Choice>
          <mc:Fallback xmlns="">
            <p:pic>
              <p:nvPicPr>
                <p:cNvPr id="5" name="Ink 4">
                  <a:extLst>
                    <a:ext uri="{FF2B5EF4-FFF2-40B4-BE49-F238E27FC236}">
                      <a16:creationId xmlns:a16="http://schemas.microsoft.com/office/drawing/2014/main" id="{AC595845-76E6-78BD-C3AB-2211C92866FE}"/>
                    </a:ext>
                  </a:extLst>
                </p:cNvPr>
                <p:cNvPicPr/>
                <p:nvPr/>
              </p:nvPicPr>
              <p:blipFill>
                <a:blip r:embed="rId31"/>
                <a:stretch>
                  <a:fillRect/>
                </a:stretch>
              </p:blipFill>
              <p:spPr>
                <a:xfrm>
                  <a:off x="1438376" y="2826830"/>
                  <a:ext cx="54144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 name="Ink 6">
                  <a:extLst>
                    <a:ext uri="{FF2B5EF4-FFF2-40B4-BE49-F238E27FC236}">
                      <a16:creationId xmlns:a16="http://schemas.microsoft.com/office/drawing/2014/main" id="{D1B3AEED-4D7A-FFAA-3986-BD6EB2187216}"/>
                    </a:ext>
                  </a:extLst>
                </p14:cNvPr>
                <p14:cNvContentPartPr/>
                <p14:nvPr/>
              </p14:nvContentPartPr>
              <p14:xfrm>
                <a:off x="1585616" y="2971190"/>
                <a:ext cx="261000" cy="129600"/>
              </p14:xfrm>
            </p:contentPart>
          </mc:Choice>
          <mc:Fallback xmlns="">
            <p:pic>
              <p:nvPicPr>
                <p:cNvPr id="7" name="Ink 6">
                  <a:extLst>
                    <a:ext uri="{FF2B5EF4-FFF2-40B4-BE49-F238E27FC236}">
                      <a16:creationId xmlns:a16="http://schemas.microsoft.com/office/drawing/2014/main" id="{D1B3AEED-4D7A-FFAA-3986-BD6EB2187216}"/>
                    </a:ext>
                  </a:extLst>
                </p:cNvPr>
                <p:cNvPicPr/>
                <p:nvPr/>
              </p:nvPicPr>
              <p:blipFill>
                <a:blip r:embed="rId33"/>
                <a:stretch>
                  <a:fillRect/>
                </a:stretch>
              </p:blipFill>
              <p:spPr>
                <a:xfrm>
                  <a:off x="1576616" y="2962190"/>
                  <a:ext cx="27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 name="Ink 7">
                  <a:extLst>
                    <a:ext uri="{FF2B5EF4-FFF2-40B4-BE49-F238E27FC236}">
                      <a16:creationId xmlns:a16="http://schemas.microsoft.com/office/drawing/2014/main" id="{504E3260-94C5-A1AF-9C16-1E2A0472EC9A}"/>
                    </a:ext>
                  </a:extLst>
                </p14:cNvPr>
                <p14:cNvContentPartPr/>
                <p14:nvPr/>
              </p14:nvContentPartPr>
              <p14:xfrm>
                <a:off x="1663376" y="3023030"/>
                <a:ext cx="52920" cy="38160"/>
              </p14:xfrm>
            </p:contentPart>
          </mc:Choice>
          <mc:Fallback xmlns="">
            <p:pic>
              <p:nvPicPr>
                <p:cNvPr id="8" name="Ink 7">
                  <a:extLst>
                    <a:ext uri="{FF2B5EF4-FFF2-40B4-BE49-F238E27FC236}">
                      <a16:creationId xmlns:a16="http://schemas.microsoft.com/office/drawing/2014/main" id="{504E3260-94C5-A1AF-9C16-1E2A0472EC9A}"/>
                    </a:ext>
                  </a:extLst>
                </p:cNvPr>
                <p:cNvPicPr/>
                <p:nvPr/>
              </p:nvPicPr>
              <p:blipFill>
                <a:blip r:embed="rId35"/>
                <a:stretch>
                  <a:fillRect/>
                </a:stretch>
              </p:blipFill>
              <p:spPr>
                <a:xfrm>
                  <a:off x="1654376" y="3014390"/>
                  <a:ext cx="705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 name="Ink 8">
                  <a:extLst>
                    <a:ext uri="{FF2B5EF4-FFF2-40B4-BE49-F238E27FC236}">
                      <a16:creationId xmlns:a16="http://schemas.microsoft.com/office/drawing/2014/main" id="{B0B34F68-A895-CDE8-41C5-E2D1017FCADC}"/>
                    </a:ext>
                  </a:extLst>
                </p14:cNvPr>
                <p14:cNvContentPartPr/>
                <p14:nvPr/>
              </p14:nvContentPartPr>
              <p14:xfrm>
                <a:off x="1588856" y="2939870"/>
                <a:ext cx="101160" cy="65160"/>
              </p14:xfrm>
            </p:contentPart>
          </mc:Choice>
          <mc:Fallback xmlns="">
            <p:pic>
              <p:nvPicPr>
                <p:cNvPr id="9" name="Ink 8">
                  <a:extLst>
                    <a:ext uri="{FF2B5EF4-FFF2-40B4-BE49-F238E27FC236}">
                      <a16:creationId xmlns:a16="http://schemas.microsoft.com/office/drawing/2014/main" id="{B0B34F68-A895-CDE8-41C5-E2D1017FCADC}"/>
                    </a:ext>
                  </a:extLst>
                </p:cNvPr>
                <p:cNvPicPr/>
                <p:nvPr/>
              </p:nvPicPr>
              <p:blipFill>
                <a:blip r:embed="rId37"/>
                <a:stretch>
                  <a:fillRect/>
                </a:stretch>
              </p:blipFill>
              <p:spPr>
                <a:xfrm>
                  <a:off x="1579856" y="2931230"/>
                  <a:ext cx="1188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C5119E91-E6E5-E6A2-61A8-CD72133C2F37}"/>
                    </a:ext>
                  </a:extLst>
                </p14:cNvPr>
                <p14:cNvContentPartPr/>
                <p14:nvPr/>
              </p14:nvContentPartPr>
              <p14:xfrm>
                <a:off x="1912496" y="3144350"/>
                <a:ext cx="1553400" cy="569520"/>
              </p14:xfrm>
            </p:contentPart>
          </mc:Choice>
          <mc:Fallback xmlns="">
            <p:pic>
              <p:nvPicPr>
                <p:cNvPr id="29" name="Ink 28">
                  <a:extLst>
                    <a:ext uri="{FF2B5EF4-FFF2-40B4-BE49-F238E27FC236}">
                      <a16:creationId xmlns:a16="http://schemas.microsoft.com/office/drawing/2014/main" id="{C5119E91-E6E5-E6A2-61A8-CD72133C2F37}"/>
                    </a:ext>
                  </a:extLst>
                </p:cNvPr>
                <p:cNvPicPr/>
                <p:nvPr/>
              </p:nvPicPr>
              <p:blipFill>
                <a:blip r:embed="rId39"/>
                <a:stretch>
                  <a:fillRect/>
                </a:stretch>
              </p:blipFill>
              <p:spPr>
                <a:xfrm>
                  <a:off x="1903856" y="3135710"/>
                  <a:ext cx="157104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99188F80-7212-D2A6-A769-6E4C2F4EE050}"/>
                    </a:ext>
                  </a:extLst>
                </p14:cNvPr>
                <p14:cNvContentPartPr/>
                <p14:nvPr/>
              </p14:nvContentPartPr>
              <p14:xfrm>
                <a:off x="3346376" y="3610190"/>
                <a:ext cx="116640" cy="162720"/>
              </p14:xfrm>
            </p:contentPart>
          </mc:Choice>
          <mc:Fallback xmlns="">
            <p:pic>
              <p:nvPicPr>
                <p:cNvPr id="30" name="Ink 29">
                  <a:extLst>
                    <a:ext uri="{FF2B5EF4-FFF2-40B4-BE49-F238E27FC236}">
                      <a16:creationId xmlns:a16="http://schemas.microsoft.com/office/drawing/2014/main" id="{99188F80-7212-D2A6-A769-6E4C2F4EE050}"/>
                    </a:ext>
                  </a:extLst>
                </p:cNvPr>
                <p:cNvPicPr/>
                <p:nvPr/>
              </p:nvPicPr>
              <p:blipFill>
                <a:blip r:embed="rId41"/>
                <a:stretch>
                  <a:fillRect/>
                </a:stretch>
              </p:blipFill>
              <p:spPr>
                <a:xfrm>
                  <a:off x="3337376" y="3601550"/>
                  <a:ext cx="1342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F72077A7-E7CF-152D-71CC-CC10A1CF1AAA}"/>
                    </a:ext>
                  </a:extLst>
                </p14:cNvPr>
                <p14:cNvContentPartPr/>
                <p14:nvPr/>
              </p14:nvContentPartPr>
              <p14:xfrm>
                <a:off x="3526376" y="3263510"/>
                <a:ext cx="1202400" cy="1413720"/>
              </p14:xfrm>
            </p:contentPart>
          </mc:Choice>
          <mc:Fallback xmlns="">
            <p:pic>
              <p:nvPicPr>
                <p:cNvPr id="32" name="Ink 31">
                  <a:extLst>
                    <a:ext uri="{FF2B5EF4-FFF2-40B4-BE49-F238E27FC236}">
                      <a16:creationId xmlns:a16="http://schemas.microsoft.com/office/drawing/2014/main" id="{F72077A7-E7CF-152D-71CC-CC10A1CF1AAA}"/>
                    </a:ext>
                  </a:extLst>
                </p:cNvPr>
                <p:cNvPicPr/>
                <p:nvPr/>
              </p:nvPicPr>
              <p:blipFill>
                <a:blip r:embed="rId43"/>
                <a:stretch>
                  <a:fillRect/>
                </a:stretch>
              </p:blipFill>
              <p:spPr>
                <a:xfrm>
                  <a:off x="3517736" y="3254870"/>
                  <a:ext cx="1220040" cy="1431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46D4A80F-30FF-5F13-20C8-D0DD1872A19C}"/>
                    </a:ext>
                  </a:extLst>
                </p14:cNvPr>
                <p14:cNvContentPartPr/>
                <p14:nvPr/>
              </p14:nvContentPartPr>
              <p14:xfrm>
                <a:off x="3920216" y="3527030"/>
                <a:ext cx="187920" cy="178560"/>
              </p14:xfrm>
            </p:contentPart>
          </mc:Choice>
          <mc:Fallback xmlns="">
            <p:pic>
              <p:nvPicPr>
                <p:cNvPr id="34" name="Ink 33">
                  <a:extLst>
                    <a:ext uri="{FF2B5EF4-FFF2-40B4-BE49-F238E27FC236}">
                      <a16:creationId xmlns:a16="http://schemas.microsoft.com/office/drawing/2014/main" id="{46D4A80F-30FF-5F13-20C8-D0DD1872A19C}"/>
                    </a:ext>
                  </a:extLst>
                </p:cNvPr>
                <p:cNvPicPr/>
                <p:nvPr/>
              </p:nvPicPr>
              <p:blipFill>
                <a:blip r:embed="rId45"/>
                <a:stretch>
                  <a:fillRect/>
                </a:stretch>
              </p:blipFill>
              <p:spPr>
                <a:xfrm>
                  <a:off x="3911576" y="3518030"/>
                  <a:ext cx="205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992B6A89-0825-58D1-6BA5-0409AB31C6AB}"/>
                    </a:ext>
                  </a:extLst>
                </p14:cNvPr>
                <p14:cNvContentPartPr/>
                <p14:nvPr/>
              </p14:nvContentPartPr>
              <p14:xfrm>
                <a:off x="3823376" y="3424430"/>
                <a:ext cx="429120" cy="374760"/>
              </p14:xfrm>
            </p:contentPart>
          </mc:Choice>
          <mc:Fallback xmlns="">
            <p:pic>
              <p:nvPicPr>
                <p:cNvPr id="35" name="Ink 34">
                  <a:extLst>
                    <a:ext uri="{FF2B5EF4-FFF2-40B4-BE49-F238E27FC236}">
                      <a16:creationId xmlns:a16="http://schemas.microsoft.com/office/drawing/2014/main" id="{992B6A89-0825-58D1-6BA5-0409AB31C6AB}"/>
                    </a:ext>
                  </a:extLst>
                </p:cNvPr>
                <p:cNvPicPr/>
                <p:nvPr/>
              </p:nvPicPr>
              <p:blipFill>
                <a:blip r:embed="rId47"/>
                <a:stretch>
                  <a:fillRect/>
                </a:stretch>
              </p:blipFill>
              <p:spPr>
                <a:xfrm>
                  <a:off x="3814736" y="3415430"/>
                  <a:ext cx="44676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9E7AA012-B799-5FA1-F56D-1937C2E55AE3}"/>
                    </a:ext>
                  </a:extLst>
                </p14:cNvPr>
                <p14:cNvContentPartPr/>
                <p14:nvPr/>
              </p14:nvContentPartPr>
              <p14:xfrm>
                <a:off x="2650856" y="2210150"/>
                <a:ext cx="2696760" cy="2222280"/>
              </p14:xfrm>
            </p:contentPart>
          </mc:Choice>
          <mc:Fallback xmlns="">
            <p:pic>
              <p:nvPicPr>
                <p:cNvPr id="40" name="Ink 39">
                  <a:extLst>
                    <a:ext uri="{FF2B5EF4-FFF2-40B4-BE49-F238E27FC236}">
                      <a16:creationId xmlns:a16="http://schemas.microsoft.com/office/drawing/2014/main" id="{9E7AA012-B799-5FA1-F56D-1937C2E55AE3}"/>
                    </a:ext>
                  </a:extLst>
                </p:cNvPr>
                <p:cNvPicPr/>
                <p:nvPr/>
              </p:nvPicPr>
              <p:blipFill>
                <a:blip r:embed="rId49"/>
                <a:stretch>
                  <a:fillRect/>
                </a:stretch>
              </p:blipFill>
              <p:spPr>
                <a:xfrm>
                  <a:off x="2641856" y="2201510"/>
                  <a:ext cx="2714400" cy="2239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FAC3198D-0F7E-70F1-68F5-623218F5FF23}"/>
                    </a:ext>
                  </a:extLst>
                </p14:cNvPr>
                <p14:cNvContentPartPr/>
                <p14:nvPr/>
              </p14:nvContentPartPr>
              <p14:xfrm>
                <a:off x="2602616" y="2248670"/>
                <a:ext cx="159120" cy="223560"/>
              </p14:xfrm>
            </p:contentPart>
          </mc:Choice>
          <mc:Fallback xmlns="">
            <p:pic>
              <p:nvPicPr>
                <p:cNvPr id="41" name="Ink 40">
                  <a:extLst>
                    <a:ext uri="{FF2B5EF4-FFF2-40B4-BE49-F238E27FC236}">
                      <a16:creationId xmlns:a16="http://schemas.microsoft.com/office/drawing/2014/main" id="{FAC3198D-0F7E-70F1-68F5-623218F5FF23}"/>
                    </a:ext>
                  </a:extLst>
                </p:cNvPr>
                <p:cNvPicPr/>
                <p:nvPr/>
              </p:nvPicPr>
              <p:blipFill>
                <a:blip r:embed="rId51"/>
                <a:stretch>
                  <a:fillRect/>
                </a:stretch>
              </p:blipFill>
              <p:spPr>
                <a:xfrm>
                  <a:off x="2593976" y="2239670"/>
                  <a:ext cx="1767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5AB34EA9-00CB-C189-4365-91508AFBBCF5}"/>
                    </a:ext>
                  </a:extLst>
                </p14:cNvPr>
                <p14:cNvContentPartPr/>
                <p14:nvPr/>
              </p14:nvContentPartPr>
              <p14:xfrm>
                <a:off x="2603336" y="1837910"/>
                <a:ext cx="72000" cy="130680"/>
              </p14:xfrm>
            </p:contentPart>
          </mc:Choice>
          <mc:Fallback xmlns="">
            <p:pic>
              <p:nvPicPr>
                <p:cNvPr id="43" name="Ink 42">
                  <a:extLst>
                    <a:ext uri="{FF2B5EF4-FFF2-40B4-BE49-F238E27FC236}">
                      <a16:creationId xmlns:a16="http://schemas.microsoft.com/office/drawing/2014/main" id="{5AB34EA9-00CB-C189-4365-91508AFBBCF5}"/>
                    </a:ext>
                  </a:extLst>
                </p:cNvPr>
                <p:cNvPicPr/>
                <p:nvPr/>
              </p:nvPicPr>
              <p:blipFill>
                <a:blip r:embed="rId53"/>
                <a:stretch>
                  <a:fillRect/>
                </a:stretch>
              </p:blipFill>
              <p:spPr>
                <a:xfrm>
                  <a:off x="2594336" y="1828910"/>
                  <a:ext cx="896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C6662E7E-281F-EF14-F43A-3C380334CC86}"/>
                    </a:ext>
                  </a:extLst>
                </p14:cNvPr>
                <p14:cNvContentPartPr/>
                <p14:nvPr/>
              </p14:nvContentPartPr>
              <p14:xfrm>
                <a:off x="2608736" y="1763390"/>
                <a:ext cx="13320" cy="3960"/>
              </p14:xfrm>
            </p:contentPart>
          </mc:Choice>
          <mc:Fallback xmlns="">
            <p:pic>
              <p:nvPicPr>
                <p:cNvPr id="44" name="Ink 43">
                  <a:extLst>
                    <a:ext uri="{FF2B5EF4-FFF2-40B4-BE49-F238E27FC236}">
                      <a16:creationId xmlns:a16="http://schemas.microsoft.com/office/drawing/2014/main" id="{C6662E7E-281F-EF14-F43A-3C380334CC86}"/>
                    </a:ext>
                  </a:extLst>
                </p:cNvPr>
                <p:cNvPicPr/>
                <p:nvPr/>
              </p:nvPicPr>
              <p:blipFill>
                <a:blip r:embed="rId55"/>
                <a:stretch>
                  <a:fillRect/>
                </a:stretch>
              </p:blipFill>
              <p:spPr>
                <a:xfrm>
                  <a:off x="2600096" y="1754390"/>
                  <a:ext cx="30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91748FD8-4287-C70C-FB5D-80F7E9C1FE07}"/>
                    </a:ext>
                  </a:extLst>
                </p14:cNvPr>
                <p14:cNvContentPartPr/>
                <p14:nvPr/>
              </p14:nvContentPartPr>
              <p14:xfrm>
                <a:off x="2772536" y="1808390"/>
                <a:ext cx="72000" cy="111960"/>
              </p14:xfrm>
            </p:contentPart>
          </mc:Choice>
          <mc:Fallback xmlns="">
            <p:pic>
              <p:nvPicPr>
                <p:cNvPr id="45" name="Ink 44">
                  <a:extLst>
                    <a:ext uri="{FF2B5EF4-FFF2-40B4-BE49-F238E27FC236}">
                      <a16:creationId xmlns:a16="http://schemas.microsoft.com/office/drawing/2014/main" id="{91748FD8-4287-C70C-FB5D-80F7E9C1FE07}"/>
                    </a:ext>
                  </a:extLst>
                </p:cNvPr>
                <p:cNvPicPr/>
                <p:nvPr/>
              </p:nvPicPr>
              <p:blipFill>
                <a:blip r:embed="rId57"/>
                <a:stretch>
                  <a:fillRect/>
                </a:stretch>
              </p:blipFill>
              <p:spPr>
                <a:xfrm>
                  <a:off x="2763896" y="1799750"/>
                  <a:ext cx="896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Ink 45">
                  <a:extLst>
                    <a:ext uri="{FF2B5EF4-FFF2-40B4-BE49-F238E27FC236}">
                      <a16:creationId xmlns:a16="http://schemas.microsoft.com/office/drawing/2014/main" id="{14D23301-E560-9716-20FF-E1BC8F32894F}"/>
                    </a:ext>
                  </a:extLst>
                </p14:cNvPr>
                <p14:cNvContentPartPr/>
                <p14:nvPr/>
              </p14:nvContentPartPr>
              <p14:xfrm>
                <a:off x="2921576" y="1765910"/>
                <a:ext cx="91440" cy="109440"/>
              </p14:xfrm>
            </p:contentPart>
          </mc:Choice>
          <mc:Fallback xmlns="">
            <p:pic>
              <p:nvPicPr>
                <p:cNvPr id="46" name="Ink 45">
                  <a:extLst>
                    <a:ext uri="{FF2B5EF4-FFF2-40B4-BE49-F238E27FC236}">
                      <a16:creationId xmlns:a16="http://schemas.microsoft.com/office/drawing/2014/main" id="{14D23301-E560-9716-20FF-E1BC8F32894F}"/>
                    </a:ext>
                  </a:extLst>
                </p:cNvPr>
                <p:cNvPicPr/>
                <p:nvPr/>
              </p:nvPicPr>
              <p:blipFill>
                <a:blip r:embed="rId59"/>
                <a:stretch>
                  <a:fillRect/>
                </a:stretch>
              </p:blipFill>
              <p:spPr>
                <a:xfrm>
                  <a:off x="2912936" y="1757270"/>
                  <a:ext cx="109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41F9106E-9772-A8F2-2040-907BAABA2AAA}"/>
                    </a:ext>
                  </a:extLst>
                </p14:cNvPr>
                <p14:cNvContentPartPr/>
                <p14:nvPr/>
              </p14:nvContentPartPr>
              <p14:xfrm>
                <a:off x="3039656" y="1732430"/>
                <a:ext cx="125640" cy="100080"/>
              </p14:xfrm>
            </p:contentPart>
          </mc:Choice>
          <mc:Fallback xmlns="">
            <p:pic>
              <p:nvPicPr>
                <p:cNvPr id="47" name="Ink 46">
                  <a:extLst>
                    <a:ext uri="{FF2B5EF4-FFF2-40B4-BE49-F238E27FC236}">
                      <a16:creationId xmlns:a16="http://schemas.microsoft.com/office/drawing/2014/main" id="{41F9106E-9772-A8F2-2040-907BAABA2AAA}"/>
                    </a:ext>
                  </a:extLst>
                </p:cNvPr>
                <p:cNvPicPr/>
                <p:nvPr/>
              </p:nvPicPr>
              <p:blipFill>
                <a:blip r:embed="rId61"/>
                <a:stretch>
                  <a:fillRect/>
                </a:stretch>
              </p:blipFill>
              <p:spPr>
                <a:xfrm>
                  <a:off x="3030656" y="1723790"/>
                  <a:ext cx="1432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413D8344-18C7-7468-6056-6681341CAC95}"/>
                    </a:ext>
                  </a:extLst>
                </p14:cNvPr>
                <p14:cNvContentPartPr/>
                <p14:nvPr/>
              </p14:nvContentPartPr>
              <p14:xfrm>
                <a:off x="3088256" y="1632710"/>
                <a:ext cx="1071000" cy="399960"/>
              </p14:xfrm>
            </p:contentPart>
          </mc:Choice>
          <mc:Fallback xmlns="">
            <p:pic>
              <p:nvPicPr>
                <p:cNvPr id="49" name="Ink 48">
                  <a:extLst>
                    <a:ext uri="{FF2B5EF4-FFF2-40B4-BE49-F238E27FC236}">
                      <a16:creationId xmlns:a16="http://schemas.microsoft.com/office/drawing/2014/main" id="{413D8344-18C7-7468-6056-6681341CAC95}"/>
                    </a:ext>
                  </a:extLst>
                </p:cNvPr>
                <p:cNvPicPr/>
                <p:nvPr/>
              </p:nvPicPr>
              <p:blipFill>
                <a:blip r:embed="rId63"/>
                <a:stretch>
                  <a:fillRect/>
                </a:stretch>
              </p:blipFill>
              <p:spPr>
                <a:xfrm>
                  <a:off x="3079256" y="1623710"/>
                  <a:ext cx="108864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31FF5CD0-C877-9B9C-3F31-13019D64E494}"/>
                    </a:ext>
                  </a:extLst>
                </p14:cNvPr>
                <p14:cNvContentPartPr/>
                <p14:nvPr/>
              </p14:nvContentPartPr>
              <p14:xfrm>
                <a:off x="4039376" y="1574750"/>
                <a:ext cx="155880" cy="75600"/>
              </p14:xfrm>
            </p:contentPart>
          </mc:Choice>
          <mc:Fallback xmlns="">
            <p:pic>
              <p:nvPicPr>
                <p:cNvPr id="50" name="Ink 49">
                  <a:extLst>
                    <a:ext uri="{FF2B5EF4-FFF2-40B4-BE49-F238E27FC236}">
                      <a16:creationId xmlns:a16="http://schemas.microsoft.com/office/drawing/2014/main" id="{31FF5CD0-C877-9B9C-3F31-13019D64E494}"/>
                    </a:ext>
                  </a:extLst>
                </p:cNvPr>
                <p:cNvPicPr/>
                <p:nvPr/>
              </p:nvPicPr>
              <p:blipFill>
                <a:blip r:embed="rId65"/>
                <a:stretch>
                  <a:fillRect/>
                </a:stretch>
              </p:blipFill>
              <p:spPr>
                <a:xfrm>
                  <a:off x="4030736" y="1565750"/>
                  <a:ext cx="1735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8B69D6CC-583A-F37F-11E1-781D3CF6C501}"/>
                    </a:ext>
                  </a:extLst>
                </p14:cNvPr>
                <p14:cNvContentPartPr/>
                <p14:nvPr/>
              </p14:nvContentPartPr>
              <p14:xfrm>
                <a:off x="4030736" y="960950"/>
                <a:ext cx="1041120" cy="561960"/>
              </p14:xfrm>
            </p:contentPart>
          </mc:Choice>
          <mc:Fallback xmlns="">
            <p:pic>
              <p:nvPicPr>
                <p:cNvPr id="51" name="Ink 50">
                  <a:extLst>
                    <a:ext uri="{FF2B5EF4-FFF2-40B4-BE49-F238E27FC236}">
                      <a16:creationId xmlns:a16="http://schemas.microsoft.com/office/drawing/2014/main" id="{8B69D6CC-583A-F37F-11E1-781D3CF6C501}"/>
                    </a:ext>
                  </a:extLst>
                </p:cNvPr>
                <p:cNvPicPr/>
                <p:nvPr/>
              </p:nvPicPr>
              <p:blipFill>
                <a:blip r:embed="rId67"/>
                <a:stretch>
                  <a:fillRect/>
                </a:stretch>
              </p:blipFill>
              <p:spPr>
                <a:xfrm>
                  <a:off x="4021736" y="951950"/>
                  <a:ext cx="1058760" cy="579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04BFB6B-9082-45EF-E2C6-724A721CA856}"/>
                    </a:ext>
                  </a:extLst>
                </p14:cNvPr>
                <p14:cNvContentPartPr/>
                <p14:nvPr/>
              </p14:nvContentPartPr>
              <p14:xfrm>
                <a:off x="4301456" y="1201430"/>
                <a:ext cx="27720" cy="179640"/>
              </p14:xfrm>
            </p:contentPart>
          </mc:Choice>
          <mc:Fallback xmlns="">
            <p:pic>
              <p:nvPicPr>
                <p:cNvPr id="52" name="Ink 51">
                  <a:extLst>
                    <a:ext uri="{FF2B5EF4-FFF2-40B4-BE49-F238E27FC236}">
                      <a16:creationId xmlns:a16="http://schemas.microsoft.com/office/drawing/2014/main" id="{F04BFB6B-9082-45EF-E2C6-724A721CA856}"/>
                    </a:ext>
                  </a:extLst>
                </p:cNvPr>
                <p:cNvPicPr/>
                <p:nvPr/>
              </p:nvPicPr>
              <p:blipFill>
                <a:blip r:embed="rId69"/>
                <a:stretch>
                  <a:fillRect/>
                </a:stretch>
              </p:blipFill>
              <p:spPr>
                <a:xfrm>
                  <a:off x="4292456" y="1192430"/>
                  <a:ext cx="453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E7EC575B-E3DB-3D49-4B17-71495ECEA3BB}"/>
                    </a:ext>
                  </a:extLst>
                </p14:cNvPr>
                <p14:cNvContentPartPr/>
                <p14:nvPr/>
              </p14:nvContentPartPr>
              <p14:xfrm>
                <a:off x="4215056" y="1327790"/>
                <a:ext cx="234720" cy="25560"/>
              </p14:xfrm>
            </p:contentPart>
          </mc:Choice>
          <mc:Fallback xmlns="">
            <p:pic>
              <p:nvPicPr>
                <p:cNvPr id="53" name="Ink 52">
                  <a:extLst>
                    <a:ext uri="{FF2B5EF4-FFF2-40B4-BE49-F238E27FC236}">
                      <a16:creationId xmlns:a16="http://schemas.microsoft.com/office/drawing/2014/main" id="{E7EC575B-E3DB-3D49-4B17-71495ECEA3BB}"/>
                    </a:ext>
                  </a:extLst>
                </p:cNvPr>
                <p:cNvPicPr/>
                <p:nvPr/>
              </p:nvPicPr>
              <p:blipFill>
                <a:blip r:embed="rId71"/>
                <a:stretch>
                  <a:fillRect/>
                </a:stretch>
              </p:blipFill>
              <p:spPr>
                <a:xfrm>
                  <a:off x="4206056" y="1319150"/>
                  <a:ext cx="2523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B54239FD-B886-A3D6-2A74-E95CBAEA4409}"/>
                    </a:ext>
                  </a:extLst>
                </p14:cNvPr>
                <p14:cNvContentPartPr/>
                <p14:nvPr/>
              </p14:nvContentPartPr>
              <p14:xfrm>
                <a:off x="4189496" y="1136990"/>
                <a:ext cx="139320" cy="29160"/>
              </p14:xfrm>
            </p:contentPart>
          </mc:Choice>
          <mc:Fallback xmlns="">
            <p:pic>
              <p:nvPicPr>
                <p:cNvPr id="54" name="Ink 53">
                  <a:extLst>
                    <a:ext uri="{FF2B5EF4-FFF2-40B4-BE49-F238E27FC236}">
                      <a16:creationId xmlns:a16="http://schemas.microsoft.com/office/drawing/2014/main" id="{B54239FD-B886-A3D6-2A74-E95CBAEA4409}"/>
                    </a:ext>
                  </a:extLst>
                </p:cNvPr>
                <p:cNvPicPr/>
                <p:nvPr/>
              </p:nvPicPr>
              <p:blipFill>
                <a:blip r:embed="rId73"/>
                <a:stretch>
                  <a:fillRect/>
                </a:stretch>
              </p:blipFill>
              <p:spPr>
                <a:xfrm>
                  <a:off x="4180496" y="1128350"/>
                  <a:ext cx="156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27002539-4173-9D4A-6FF5-8954CDC13C30}"/>
                    </a:ext>
                  </a:extLst>
                </p14:cNvPr>
                <p14:cNvContentPartPr/>
                <p14:nvPr/>
              </p14:nvContentPartPr>
              <p14:xfrm>
                <a:off x="4375976" y="1231670"/>
                <a:ext cx="201600" cy="83520"/>
              </p14:xfrm>
            </p:contentPart>
          </mc:Choice>
          <mc:Fallback xmlns="">
            <p:pic>
              <p:nvPicPr>
                <p:cNvPr id="55" name="Ink 54">
                  <a:extLst>
                    <a:ext uri="{FF2B5EF4-FFF2-40B4-BE49-F238E27FC236}">
                      <a16:creationId xmlns:a16="http://schemas.microsoft.com/office/drawing/2014/main" id="{27002539-4173-9D4A-6FF5-8954CDC13C30}"/>
                    </a:ext>
                  </a:extLst>
                </p:cNvPr>
                <p:cNvPicPr/>
                <p:nvPr/>
              </p:nvPicPr>
              <p:blipFill>
                <a:blip r:embed="rId75"/>
                <a:stretch>
                  <a:fillRect/>
                </a:stretch>
              </p:blipFill>
              <p:spPr>
                <a:xfrm>
                  <a:off x="4366976" y="1223030"/>
                  <a:ext cx="219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Ink 55">
                  <a:extLst>
                    <a:ext uri="{FF2B5EF4-FFF2-40B4-BE49-F238E27FC236}">
                      <a16:creationId xmlns:a16="http://schemas.microsoft.com/office/drawing/2014/main" id="{86AC2372-CD9F-1FA0-8642-79E9F4DEA6ED}"/>
                    </a:ext>
                  </a:extLst>
                </p14:cNvPr>
                <p14:cNvContentPartPr/>
                <p14:nvPr/>
              </p14:nvContentPartPr>
              <p14:xfrm>
                <a:off x="4601336" y="1185950"/>
                <a:ext cx="193320" cy="172440"/>
              </p14:xfrm>
            </p:contentPart>
          </mc:Choice>
          <mc:Fallback xmlns="">
            <p:pic>
              <p:nvPicPr>
                <p:cNvPr id="56" name="Ink 55">
                  <a:extLst>
                    <a:ext uri="{FF2B5EF4-FFF2-40B4-BE49-F238E27FC236}">
                      <a16:creationId xmlns:a16="http://schemas.microsoft.com/office/drawing/2014/main" id="{86AC2372-CD9F-1FA0-8642-79E9F4DEA6ED}"/>
                    </a:ext>
                  </a:extLst>
                </p:cNvPr>
                <p:cNvPicPr/>
                <p:nvPr/>
              </p:nvPicPr>
              <p:blipFill>
                <a:blip r:embed="rId77"/>
                <a:stretch>
                  <a:fillRect/>
                </a:stretch>
              </p:blipFill>
              <p:spPr>
                <a:xfrm>
                  <a:off x="4592696" y="1177310"/>
                  <a:ext cx="2109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B754C384-60E9-39B0-A4C4-A7FB02B0931B}"/>
                    </a:ext>
                  </a:extLst>
                </p14:cNvPr>
                <p14:cNvContentPartPr/>
                <p14:nvPr/>
              </p14:nvContentPartPr>
              <p14:xfrm>
                <a:off x="4846856" y="1176950"/>
                <a:ext cx="78480" cy="118440"/>
              </p14:xfrm>
            </p:contentPart>
          </mc:Choice>
          <mc:Fallback xmlns="">
            <p:pic>
              <p:nvPicPr>
                <p:cNvPr id="57" name="Ink 56">
                  <a:extLst>
                    <a:ext uri="{FF2B5EF4-FFF2-40B4-BE49-F238E27FC236}">
                      <a16:creationId xmlns:a16="http://schemas.microsoft.com/office/drawing/2014/main" id="{B754C384-60E9-39B0-A4C4-A7FB02B0931B}"/>
                    </a:ext>
                  </a:extLst>
                </p:cNvPr>
                <p:cNvPicPr/>
                <p:nvPr/>
              </p:nvPicPr>
              <p:blipFill>
                <a:blip r:embed="rId79"/>
                <a:stretch>
                  <a:fillRect/>
                </a:stretch>
              </p:blipFill>
              <p:spPr>
                <a:xfrm>
                  <a:off x="4837856" y="1167950"/>
                  <a:ext cx="961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0B24B9AD-36CB-8B6C-0149-C87C5E85CCD8}"/>
                    </a:ext>
                  </a:extLst>
                </p14:cNvPr>
                <p14:cNvContentPartPr/>
                <p14:nvPr/>
              </p14:nvContentPartPr>
              <p14:xfrm>
                <a:off x="2908976" y="876710"/>
                <a:ext cx="1271160" cy="738360"/>
              </p14:xfrm>
            </p:contentPart>
          </mc:Choice>
          <mc:Fallback xmlns="">
            <p:pic>
              <p:nvPicPr>
                <p:cNvPr id="59" name="Ink 58">
                  <a:extLst>
                    <a:ext uri="{FF2B5EF4-FFF2-40B4-BE49-F238E27FC236}">
                      <a16:creationId xmlns:a16="http://schemas.microsoft.com/office/drawing/2014/main" id="{0B24B9AD-36CB-8B6C-0149-C87C5E85CCD8}"/>
                    </a:ext>
                  </a:extLst>
                </p:cNvPr>
                <p:cNvPicPr/>
                <p:nvPr/>
              </p:nvPicPr>
              <p:blipFill>
                <a:blip r:embed="rId81"/>
                <a:stretch>
                  <a:fillRect/>
                </a:stretch>
              </p:blipFill>
              <p:spPr>
                <a:xfrm>
                  <a:off x="2900336" y="867710"/>
                  <a:ext cx="128880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5C2B3477-B9F6-B5B0-DB84-C642375602E1}"/>
                    </a:ext>
                  </a:extLst>
                </p14:cNvPr>
                <p14:cNvContentPartPr/>
                <p14:nvPr/>
              </p14:nvContentPartPr>
              <p14:xfrm>
                <a:off x="2780456" y="1554590"/>
                <a:ext cx="180000" cy="90000"/>
              </p14:xfrm>
            </p:contentPart>
          </mc:Choice>
          <mc:Fallback xmlns="">
            <p:pic>
              <p:nvPicPr>
                <p:cNvPr id="60" name="Ink 59">
                  <a:extLst>
                    <a:ext uri="{FF2B5EF4-FFF2-40B4-BE49-F238E27FC236}">
                      <a16:creationId xmlns:a16="http://schemas.microsoft.com/office/drawing/2014/main" id="{5C2B3477-B9F6-B5B0-DB84-C642375602E1}"/>
                    </a:ext>
                  </a:extLst>
                </p:cNvPr>
                <p:cNvPicPr/>
                <p:nvPr/>
              </p:nvPicPr>
              <p:blipFill>
                <a:blip r:embed="rId83"/>
                <a:stretch>
                  <a:fillRect/>
                </a:stretch>
              </p:blipFill>
              <p:spPr>
                <a:xfrm>
                  <a:off x="2771816" y="1545590"/>
                  <a:ext cx="1976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7" name="Ink 36">
                  <a:extLst>
                    <a:ext uri="{FF2B5EF4-FFF2-40B4-BE49-F238E27FC236}">
                      <a16:creationId xmlns:a16="http://schemas.microsoft.com/office/drawing/2014/main" id="{F55E0B70-6D02-6AC5-735C-1CA7D6BCA0A6}"/>
                    </a:ext>
                  </a:extLst>
                </p14:cNvPr>
                <p14:cNvContentPartPr/>
                <p14:nvPr/>
              </p14:nvContentPartPr>
              <p14:xfrm>
                <a:off x="3936056" y="4355390"/>
                <a:ext cx="312480" cy="217800"/>
              </p14:xfrm>
            </p:contentPart>
          </mc:Choice>
          <mc:Fallback xmlns="">
            <p:pic>
              <p:nvPicPr>
                <p:cNvPr id="37" name="Ink 36">
                  <a:extLst>
                    <a:ext uri="{FF2B5EF4-FFF2-40B4-BE49-F238E27FC236}">
                      <a16:creationId xmlns:a16="http://schemas.microsoft.com/office/drawing/2014/main" id="{F55E0B70-6D02-6AC5-735C-1CA7D6BCA0A6}"/>
                    </a:ext>
                  </a:extLst>
                </p:cNvPr>
                <p:cNvPicPr/>
                <p:nvPr/>
              </p:nvPicPr>
              <p:blipFill>
                <a:blip r:embed="rId85"/>
                <a:stretch>
                  <a:fillRect/>
                </a:stretch>
              </p:blipFill>
              <p:spPr>
                <a:xfrm>
                  <a:off x="3927416" y="4346390"/>
                  <a:ext cx="330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8" name="Ink 37">
                  <a:extLst>
                    <a:ext uri="{FF2B5EF4-FFF2-40B4-BE49-F238E27FC236}">
                      <a16:creationId xmlns:a16="http://schemas.microsoft.com/office/drawing/2014/main" id="{26565C2D-A04D-DEE8-01DA-C7928F41298E}"/>
                    </a:ext>
                  </a:extLst>
                </p14:cNvPr>
                <p14:cNvContentPartPr/>
                <p14:nvPr/>
              </p14:nvContentPartPr>
              <p14:xfrm>
                <a:off x="4021376" y="4444310"/>
                <a:ext cx="133920" cy="70200"/>
              </p14:xfrm>
            </p:contentPart>
          </mc:Choice>
          <mc:Fallback xmlns="">
            <p:pic>
              <p:nvPicPr>
                <p:cNvPr id="38" name="Ink 37">
                  <a:extLst>
                    <a:ext uri="{FF2B5EF4-FFF2-40B4-BE49-F238E27FC236}">
                      <a16:creationId xmlns:a16="http://schemas.microsoft.com/office/drawing/2014/main" id="{26565C2D-A04D-DEE8-01DA-C7928F41298E}"/>
                    </a:ext>
                  </a:extLst>
                </p:cNvPr>
                <p:cNvPicPr/>
                <p:nvPr/>
              </p:nvPicPr>
              <p:blipFill>
                <a:blip r:embed="rId87"/>
                <a:stretch>
                  <a:fillRect/>
                </a:stretch>
              </p:blipFill>
              <p:spPr>
                <a:xfrm>
                  <a:off x="4012736" y="4435310"/>
                  <a:ext cx="1515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Ink 61">
                  <a:extLst>
                    <a:ext uri="{FF2B5EF4-FFF2-40B4-BE49-F238E27FC236}">
                      <a16:creationId xmlns:a16="http://schemas.microsoft.com/office/drawing/2014/main" id="{90E37228-1B01-911A-8CD9-25B52C8B9633}"/>
                    </a:ext>
                  </a:extLst>
                </p14:cNvPr>
                <p14:cNvContentPartPr/>
                <p14:nvPr/>
              </p14:nvContentPartPr>
              <p14:xfrm>
                <a:off x="4085816" y="4568150"/>
                <a:ext cx="104400" cy="487080"/>
              </p14:xfrm>
            </p:contentPart>
          </mc:Choice>
          <mc:Fallback xmlns="">
            <p:pic>
              <p:nvPicPr>
                <p:cNvPr id="62" name="Ink 61">
                  <a:extLst>
                    <a:ext uri="{FF2B5EF4-FFF2-40B4-BE49-F238E27FC236}">
                      <a16:creationId xmlns:a16="http://schemas.microsoft.com/office/drawing/2014/main" id="{90E37228-1B01-911A-8CD9-25B52C8B9633}"/>
                    </a:ext>
                  </a:extLst>
                </p:cNvPr>
                <p:cNvPicPr/>
                <p:nvPr/>
              </p:nvPicPr>
              <p:blipFill>
                <a:blip r:embed="rId89"/>
                <a:stretch>
                  <a:fillRect/>
                </a:stretch>
              </p:blipFill>
              <p:spPr>
                <a:xfrm>
                  <a:off x="4077176" y="4559510"/>
                  <a:ext cx="12204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3" name="Ink 62">
                  <a:extLst>
                    <a:ext uri="{FF2B5EF4-FFF2-40B4-BE49-F238E27FC236}">
                      <a16:creationId xmlns:a16="http://schemas.microsoft.com/office/drawing/2014/main" id="{AE45F73E-8740-6BC8-EB69-3C5F5493F988}"/>
                    </a:ext>
                  </a:extLst>
                </p14:cNvPr>
                <p14:cNvContentPartPr/>
                <p14:nvPr/>
              </p14:nvContentPartPr>
              <p14:xfrm>
                <a:off x="4046936" y="4991870"/>
                <a:ext cx="150840" cy="55440"/>
              </p14:xfrm>
            </p:contentPart>
          </mc:Choice>
          <mc:Fallback xmlns="">
            <p:pic>
              <p:nvPicPr>
                <p:cNvPr id="63" name="Ink 62">
                  <a:extLst>
                    <a:ext uri="{FF2B5EF4-FFF2-40B4-BE49-F238E27FC236}">
                      <a16:creationId xmlns:a16="http://schemas.microsoft.com/office/drawing/2014/main" id="{AE45F73E-8740-6BC8-EB69-3C5F5493F988}"/>
                    </a:ext>
                  </a:extLst>
                </p:cNvPr>
                <p:cNvPicPr/>
                <p:nvPr/>
              </p:nvPicPr>
              <p:blipFill>
                <a:blip r:embed="rId91"/>
                <a:stretch>
                  <a:fillRect/>
                </a:stretch>
              </p:blipFill>
              <p:spPr>
                <a:xfrm>
                  <a:off x="4038296" y="4982870"/>
                  <a:ext cx="1684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4" name="Ink 63">
                  <a:extLst>
                    <a:ext uri="{FF2B5EF4-FFF2-40B4-BE49-F238E27FC236}">
                      <a16:creationId xmlns:a16="http://schemas.microsoft.com/office/drawing/2014/main" id="{21B8D3E6-DC0B-A24E-AFC5-5864FF894ADF}"/>
                    </a:ext>
                  </a:extLst>
                </p14:cNvPr>
                <p14:cNvContentPartPr/>
                <p14:nvPr/>
              </p14:nvContentPartPr>
              <p14:xfrm>
                <a:off x="4190216" y="4963790"/>
                <a:ext cx="83160" cy="74520"/>
              </p14:xfrm>
            </p:contentPart>
          </mc:Choice>
          <mc:Fallback xmlns="">
            <p:pic>
              <p:nvPicPr>
                <p:cNvPr id="64" name="Ink 63">
                  <a:extLst>
                    <a:ext uri="{FF2B5EF4-FFF2-40B4-BE49-F238E27FC236}">
                      <a16:creationId xmlns:a16="http://schemas.microsoft.com/office/drawing/2014/main" id="{21B8D3E6-DC0B-A24E-AFC5-5864FF894ADF}"/>
                    </a:ext>
                  </a:extLst>
                </p:cNvPr>
                <p:cNvPicPr/>
                <p:nvPr/>
              </p:nvPicPr>
              <p:blipFill>
                <a:blip r:embed="rId93"/>
                <a:stretch>
                  <a:fillRect/>
                </a:stretch>
              </p:blipFill>
              <p:spPr>
                <a:xfrm>
                  <a:off x="4181576" y="4954790"/>
                  <a:ext cx="1008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89090ED6-07AB-099B-CDF0-765CFCD2A92B}"/>
                    </a:ext>
                  </a:extLst>
                </p14:cNvPr>
                <p14:cNvContentPartPr/>
                <p14:nvPr/>
              </p14:nvContentPartPr>
              <p14:xfrm>
                <a:off x="3740936" y="5189510"/>
                <a:ext cx="201600" cy="202320"/>
              </p14:xfrm>
            </p:contentPart>
          </mc:Choice>
          <mc:Fallback xmlns="">
            <p:pic>
              <p:nvPicPr>
                <p:cNvPr id="66" name="Ink 65">
                  <a:extLst>
                    <a:ext uri="{FF2B5EF4-FFF2-40B4-BE49-F238E27FC236}">
                      <a16:creationId xmlns:a16="http://schemas.microsoft.com/office/drawing/2014/main" id="{89090ED6-07AB-099B-CDF0-765CFCD2A92B}"/>
                    </a:ext>
                  </a:extLst>
                </p:cNvPr>
                <p:cNvPicPr/>
                <p:nvPr/>
              </p:nvPicPr>
              <p:blipFill>
                <a:blip r:embed="rId95"/>
                <a:stretch>
                  <a:fillRect/>
                </a:stretch>
              </p:blipFill>
              <p:spPr>
                <a:xfrm>
                  <a:off x="3732296" y="5180870"/>
                  <a:ext cx="2192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7" name="Ink 66">
                  <a:extLst>
                    <a:ext uri="{FF2B5EF4-FFF2-40B4-BE49-F238E27FC236}">
                      <a16:creationId xmlns:a16="http://schemas.microsoft.com/office/drawing/2014/main" id="{DC2FB513-AF35-C099-84FE-B1C70FE478F3}"/>
                    </a:ext>
                  </a:extLst>
                </p14:cNvPr>
                <p14:cNvContentPartPr/>
                <p14:nvPr/>
              </p14:nvContentPartPr>
              <p14:xfrm>
                <a:off x="3921296" y="5229110"/>
                <a:ext cx="138960" cy="90000"/>
              </p14:xfrm>
            </p:contentPart>
          </mc:Choice>
          <mc:Fallback xmlns="">
            <p:pic>
              <p:nvPicPr>
                <p:cNvPr id="67" name="Ink 66">
                  <a:extLst>
                    <a:ext uri="{FF2B5EF4-FFF2-40B4-BE49-F238E27FC236}">
                      <a16:creationId xmlns:a16="http://schemas.microsoft.com/office/drawing/2014/main" id="{DC2FB513-AF35-C099-84FE-B1C70FE478F3}"/>
                    </a:ext>
                  </a:extLst>
                </p:cNvPr>
                <p:cNvPicPr/>
                <p:nvPr/>
              </p:nvPicPr>
              <p:blipFill>
                <a:blip r:embed="rId97"/>
                <a:stretch>
                  <a:fillRect/>
                </a:stretch>
              </p:blipFill>
              <p:spPr>
                <a:xfrm>
                  <a:off x="3912296" y="5220110"/>
                  <a:ext cx="1566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Ink 67">
                  <a:extLst>
                    <a:ext uri="{FF2B5EF4-FFF2-40B4-BE49-F238E27FC236}">
                      <a16:creationId xmlns:a16="http://schemas.microsoft.com/office/drawing/2014/main" id="{E4C699DE-9BB9-D355-FDD4-D76B581067BD}"/>
                    </a:ext>
                  </a:extLst>
                </p14:cNvPr>
                <p14:cNvContentPartPr/>
                <p14:nvPr/>
              </p14:nvContentPartPr>
              <p14:xfrm>
                <a:off x="4112096" y="5183390"/>
                <a:ext cx="179280" cy="103320"/>
              </p14:xfrm>
            </p:contentPart>
          </mc:Choice>
          <mc:Fallback xmlns="">
            <p:pic>
              <p:nvPicPr>
                <p:cNvPr id="68" name="Ink 67">
                  <a:extLst>
                    <a:ext uri="{FF2B5EF4-FFF2-40B4-BE49-F238E27FC236}">
                      <a16:creationId xmlns:a16="http://schemas.microsoft.com/office/drawing/2014/main" id="{E4C699DE-9BB9-D355-FDD4-D76B581067BD}"/>
                    </a:ext>
                  </a:extLst>
                </p:cNvPr>
                <p:cNvPicPr/>
                <p:nvPr/>
              </p:nvPicPr>
              <p:blipFill>
                <a:blip r:embed="rId99"/>
                <a:stretch>
                  <a:fillRect/>
                </a:stretch>
              </p:blipFill>
              <p:spPr>
                <a:xfrm>
                  <a:off x="4103456" y="5174750"/>
                  <a:ext cx="1969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Ink 68">
                  <a:extLst>
                    <a:ext uri="{FF2B5EF4-FFF2-40B4-BE49-F238E27FC236}">
                      <a16:creationId xmlns:a16="http://schemas.microsoft.com/office/drawing/2014/main" id="{5B5CB577-135D-D6D1-6D30-8AF1494811A1}"/>
                    </a:ext>
                  </a:extLst>
                </p14:cNvPr>
                <p14:cNvContentPartPr/>
                <p14:nvPr/>
              </p14:nvContentPartPr>
              <p14:xfrm>
                <a:off x="4320896" y="5161430"/>
                <a:ext cx="111960" cy="101160"/>
              </p14:xfrm>
            </p:contentPart>
          </mc:Choice>
          <mc:Fallback xmlns="">
            <p:pic>
              <p:nvPicPr>
                <p:cNvPr id="69" name="Ink 68">
                  <a:extLst>
                    <a:ext uri="{FF2B5EF4-FFF2-40B4-BE49-F238E27FC236}">
                      <a16:creationId xmlns:a16="http://schemas.microsoft.com/office/drawing/2014/main" id="{5B5CB577-135D-D6D1-6D30-8AF1494811A1}"/>
                    </a:ext>
                  </a:extLst>
                </p:cNvPr>
                <p:cNvPicPr/>
                <p:nvPr/>
              </p:nvPicPr>
              <p:blipFill>
                <a:blip r:embed="rId101"/>
                <a:stretch>
                  <a:fillRect/>
                </a:stretch>
              </p:blipFill>
              <p:spPr>
                <a:xfrm>
                  <a:off x="4311896" y="5152790"/>
                  <a:ext cx="129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0" name="Ink 69">
                  <a:extLst>
                    <a:ext uri="{FF2B5EF4-FFF2-40B4-BE49-F238E27FC236}">
                      <a16:creationId xmlns:a16="http://schemas.microsoft.com/office/drawing/2014/main" id="{482F2C4E-DC7C-CF01-3D08-4FF2D9DA3661}"/>
                    </a:ext>
                  </a:extLst>
                </p14:cNvPr>
                <p14:cNvContentPartPr/>
                <p14:nvPr/>
              </p14:nvContentPartPr>
              <p14:xfrm>
                <a:off x="4430336" y="5140550"/>
                <a:ext cx="102240" cy="96480"/>
              </p14:xfrm>
            </p:contentPart>
          </mc:Choice>
          <mc:Fallback xmlns="">
            <p:pic>
              <p:nvPicPr>
                <p:cNvPr id="70" name="Ink 69">
                  <a:extLst>
                    <a:ext uri="{FF2B5EF4-FFF2-40B4-BE49-F238E27FC236}">
                      <a16:creationId xmlns:a16="http://schemas.microsoft.com/office/drawing/2014/main" id="{482F2C4E-DC7C-CF01-3D08-4FF2D9DA3661}"/>
                    </a:ext>
                  </a:extLst>
                </p:cNvPr>
                <p:cNvPicPr/>
                <p:nvPr/>
              </p:nvPicPr>
              <p:blipFill>
                <a:blip r:embed="rId103"/>
                <a:stretch>
                  <a:fillRect/>
                </a:stretch>
              </p:blipFill>
              <p:spPr>
                <a:xfrm>
                  <a:off x="4421336" y="5131910"/>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1" name="Ink 70">
                  <a:extLst>
                    <a:ext uri="{FF2B5EF4-FFF2-40B4-BE49-F238E27FC236}">
                      <a16:creationId xmlns:a16="http://schemas.microsoft.com/office/drawing/2014/main" id="{6F86DEA4-A140-5624-051E-0039F0791755}"/>
                    </a:ext>
                  </a:extLst>
                </p14:cNvPr>
                <p14:cNvContentPartPr/>
                <p14:nvPr/>
              </p14:nvContentPartPr>
              <p14:xfrm>
                <a:off x="4571456" y="5123990"/>
                <a:ext cx="144720" cy="122400"/>
              </p14:xfrm>
            </p:contentPart>
          </mc:Choice>
          <mc:Fallback xmlns="">
            <p:pic>
              <p:nvPicPr>
                <p:cNvPr id="71" name="Ink 70">
                  <a:extLst>
                    <a:ext uri="{FF2B5EF4-FFF2-40B4-BE49-F238E27FC236}">
                      <a16:creationId xmlns:a16="http://schemas.microsoft.com/office/drawing/2014/main" id="{6F86DEA4-A140-5624-051E-0039F0791755}"/>
                    </a:ext>
                  </a:extLst>
                </p:cNvPr>
                <p:cNvPicPr/>
                <p:nvPr/>
              </p:nvPicPr>
              <p:blipFill>
                <a:blip r:embed="rId105"/>
                <a:stretch>
                  <a:fillRect/>
                </a:stretch>
              </p:blipFill>
              <p:spPr>
                <a:xfrm>
                  <a:off x="4562456" y="5115350"/>
                  <a:ext cx="1623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4E578BA-BEF6-7E59-7108-211C92778431}"/>
                    </a:ext>
                  </a:extLst>
                </p14:cNvPr>
                <p14:cNvContentPartPr/>
                <p14:nvPr/>
              </p14:nvContentPartPr>
              <p14:xfrm>
                <a:off x="4226216" y="5406950"/>
                <a:ext cx="66960" cy="341640"/>
              </p14:xfrm>
            </p:contentPart>
          </mc:Choice>
          <mc:Fallback xmlns="">
            <p:pic>
              <p:nvPicPr>
                <p:cNvPr id="73" name="Ink 72">
                  <a:extLst>
                    <a:ext uri="{FF2B5EF4-FFF2-40B4-BE49-F238E27FC236}">
                      <a16:creationId xmlns:a16="http://schemas.microsoft.com/office/drawing/2014/main" id="{D4E578BA-BEF6-7E59-7108-211C92778431}"/>
                    </a:ext>
                  </a:extLst>
                </p:cNvPr>
                <p:cNvPicPr/>
                <p:nvPr/>
              </p:nvPicPr>
              <p:blipFill>
                <a:blip r:embed="rId107"/>
                <a:stretch>
                  <a:fillRect/>
                </a:stretch>
              </p:blipFill>
              <p:spPr>
                <a:xfrm>
                  <a:off x="4217576" y="5398310"/>
                  <a:ext cx="8460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03EF7249-5980-0BD2-2E23-8BEA2E6E50D9}"/>
                    </a:ext>
                  </a:extLst>
                </p14:cNvPr>
                <p14:cNvContentPartPr/>
                <p14:nvPr/>
              </p14:nvContentPartPr>
              <p14:xfrm>
                <a:off x="4198496" y="5655350"/>
                <a:ext cx="159840" cy="102240"/>
              </p14:xfrm>
            </p:contentPart>
          </mc:Choice>
          <mc:Fallback xmlns="">
            <p:pic>
              <p:nvPicPr>
                <p:cNvPr id="74" name="Ink 73">
                  <a:extLst>
                    <a:ext uri="{FF2B5EF4-FFF2-40B4-BE49-F238E27FC236}">
                      <a16:creationId xmlns:a16="http://schemas.microsoft.com/office/drawing/2014/main" id="{03EF7249-5980-0BD2-2E23-8BEA2E6E50D9}"/>
                    </a:ext>
                  </a:extLst>
                </p:cNvPr>
                <p:cNvPicPr/>
                <p:nvPr/>
              </p:nvPicPr>
              <p:blipFill>
                <a:blip r:embed="rId109"/>
                <a:stretch>
                  <a:fillRect/>
                </a:stretch>
              </p:blipFill>
              <p:spPr>
                <a:xfrm>
                  <a:off x="4189856" y="5646710"/>
                  <a:ext cx="1774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1D42F3D2-DF31-5525-FE61-FC388A7FC1A5}"/>
                    </a:ext>
                  </a:extLst>
                </p14:cNvPr>
                <p14:cNvContentPartPr/>
                <p14:nvPr/>
              </p14:nvContentPartPr>
              <p14:xfrm>
                <a:off x="4011656" y="5885390"/>
                <a:ext cx="234720" cy="234000"/>
              </p14:xfrm>
            </p:contentPart>
          </mc:Choice>
          <mc:Fallback xmlns="">
            <p:pic>
              <p:nvPicPr>
                <p:cNvPr id="75" name="Ink 74">
                  <a:extLst>
                    <a:ext uri="{FF2B5EF4-FFF2-40B4-BE49-F238E27FC236}">
                      <a16:creationId xmlns:a16="http://schemas.microsoft.com/office/drawing/2014/main" id="{1D42F3D2-DF31-5525-FE61-FC388A7FC1A5}"/>
                    </a:ext>
                  </a:extLst>
                </p:cNvPr>
                <p:cNvPicPr/>
                <p:nvPr/>
              </p:nvPicPr>
              <p:blipFill>
                <a:blip r:embed="rId111"/>
                <a:stretch>
                  <a:fillRect/>
                </a:stretch>
              </p:blipFill>
              <p:spPr>
                <a:xfrm>
                  <a:off x="4003016" y="5876390"/>
                  <a:ext cx="2523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199EC6FF-57CB-A241-5509-69CB9CCA2085}"/>
                    </a:ext>
                  </a:extLst>
                </p14:cNvPr>
                <p14:cNvContentPartPr/>
                <p14:nvPr/>
              </p14:nvContentPartPr>
              <p14:xfrm>
                <a:off x="4270496" y="5947310"/>
                <a:ext cx="117000" cy="108000"/>
              </p14:xfrm>
            </p:contentPart>
          </mc:Choice>
          <mc:Fallback xmlns="">
            <p:pic>
              <p:nvPicPr>
                <p:cNvPr id="76" name="Ink 75">
                  <a:extLst>
                    <a:ext uri="{FF2B5EF4-FFF2-40B4-BE49-F238E27FC236}">
                      <a16:creationId xmlns:a16="http://schemas.microsoft.com/office/drawing/2014/main" id="{199EC6FF-57CB-A241-5509-69CB9CCA2085}"/>
                    </a:ext>
                  </a:extLst>
                </p:cNvPr>
                <p:cNvPicPr/>
                <p:nvPr/>
              </p:nvPicPr>
              <p:blipFill>
                <a:blip r:embed="rId113"/>
                <a:stretch>
                  <a:fillRect/>
                </a:stretch>
              </p:blipFill>
              <p:spPr>
                <a:xfrm>
                  <a:off x="4261856" y="5938670"/>
                  <a:ext cx="1346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818C9321-F18A-271A-3FA7-C339892CAA4D}"/>
                    </a:ext>
                  </a:extLst>
                </p14:cNvPr>
                <p14:cNvContentPartPr/>
                <p14:nvPr/>
              </p14:nvContentPartPr>
              <p14:xfrm>
                <a:off x="4429256" y="5915990"/>
                <a:ext cx="120600" cy="140040"/>
              </p14:xfrm>
            </p:contentPart>
          </mc:Choice>
          <mc:Fallback xmlns="">
            <p:pic>
              <p:nvPicPr>
                <p:cNvPr id="77" name="Ink 76">
                  <a:extLst>
                    <a:ext uri="{FF2B5EF4-FFF2-40B4-BE49-F238E27FC236}">
                      <a16:creationId xmlns:a16="http://schemas.microsoft.com/office/drawing/2014/main" id="{818C9321-F18A-271A-3FA7-C339892CAA4D}"/>
                    </a:ext>
                  </a:extLst>
                </p:cNvPr>
                <p:cNvPicPr/>
                <p:nvPr/>
              </p:nvPicPr>
              <p:blipFill>
                <a:blip r:embed="rId115"/>
                <a:stretch>
                  <a:fillRect/>
                </a:stretch>
              </p:blipFill>
              <p:spPr>
                <a:xfrm>
                  <a:off x="4420616" y="5907350"/>
                  <a:ext cx="138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81969A48-6E97-3CA4-5282-9CB2C8BE8282}"/>
                    </a:ext>
                  </a:extLst>
                </p14:cNvPr>
                <p14:cNvContentPartPr/>
                <p14:nvPr/>
              </p14:nvContentPartPr>
              <p14:xfrm>
                <a:off x="4553096" y="5886110"/>
                <a:ext cx="82800" cy="114840"/>
              </p14:xfrm>
            </p:contentPart>
          </mc:Choice>
          <mc:Fallback xmlns="">
            <p:pic>
              <p:nvPicPr>
                <p:cNvPr id="78" name="Ink 77">
                  <a:extLst>
                    <a:ext uri="{FF2B5EF4-FFF2-40B4-BE49-F238E27FC236}">
                      <a16:creationId xmlns:a16="http://schemas.microsoft.com/office/drawing/2014/main" id="{81969A48-6E97-3CA4-5282-9CB2C8BE8282}"/>
                    </a:ext>
                  </a:extLst>
                </p:cNvPr>
                <p:cNvPicPr/>
                <p:nvPr/>
              </p:nvPicPr>
              <p:blipFill>
                <a:blip r:embed="rId117"/>
                <a:stretch>
                  <a:fillRect/>
                </a:stretch>
              </p:blipFill>
              <p:spPr>
                <a:xfrm>
                  <a:off x="4544096" y="5877470"/>
                  <a:ext cx="1004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A729F36F-48E1-E6E2-D166-8CBBCEA05168}"/>
                    </a:ext>
                  </a:extLst>
                </p14:cNvPr>
                <p14:cNvContentPartPr/>
                <p14:nvPr/>
              </p14:nvContentPartPr>
              <p14:xfrm>
                <a:off x="4704656" y="5797910"/>
                <a:ext cx="166320" cy="175320"/>
              </p14:xfrm>
            </p:contentPart>
          </mc:Choice>
          <mc:Fallback xmlns="">
            <p:pic>
              <p:nvPicPr>
                <p:cNvPr id="79" name="Ink 78">
                  <a:extLst>
                    <a:ext uri="{FF2B5EF4-FFF2-40B4-BE49-F238E27FC236}">
                      <a16:creationId xmlns:a16="http://schemas.microsoft.com/office/drawing/2014/main" id="{A729F36F-48E1-E6E2-D166-8CBBCEA05168}"/>
                    </a:ext>
                  </a:extLst>
                </p:cNvPr>
                <p:cNvPicPr/>
                <p:nvPr/>
              </p:nvPicPr>
              <p:blipFill>
                <a:blip r:embed="rId119"/>
                <a:stretch>
                  <a:fillRect/>
                </a:stretch>
              </p:blipFill>
              <p:spPr>
                <a:xfrm>
                  <a:off x="4696016" y="5789270"/>
                  <a:ext cx="1839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2167BC14-3B92-2C7F-602F-53A3FC796F0B}"/>
                    </a:ext>
                  </a:extLst>
                </p14:cNvPr>
                <p14:cNvContentPartPr/>
                <p14:nvPr/>
              </p14:nvContentPartPr>
              <p14:xfrm>
                <a:off x="4883936" y="5787830"/>
                <a:ext cx="157320" cy="158040"/>
              </p14:xfrm>
            </p:contentPart>
          </mc:Choice>
          <mc:Fallback xmlns="">
            <p:pic>
              <p:nvPicPr>
                <p:cNvPr id="80" name="Ink 79">
                  <a:extLst>
                    <a:ext uri="{FF2B5EF4-FFF2-40B4-BE49-F238E27FC236}">
                      <a16:creationId xmlns:a16="http://schemas.microsoft.com/office/drawing/2014/main" id="{2167BC14-3B92-2C7F-602F-53A3FC796F0B}"/>
                    </a:ext>
                  </a:extLst>
                </p:cNvPr>
                <p:cNvPicPr/>
                <p:nvPr/>
              </p:nvPicPr>
              <p:blipFill>
                <a:blip r:embed="rId121"/>
                <a:stretch>
                  <a:fillRect/>
                </a:stretch>
              </p:blipFill>
              <p:spPr>
                <a:xfrm>
                  <a:off x="4875296" y="5779190"/>
                  <a:ext cx="1749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6BB2F044-C81C-E8D0-B818-2EC1F6FE9C90}"/>
                    </a:ext>
                  </a:extLst>
                </p14:cNvPr>
                <p14:cNvContentPartPr/>
                <p14:nvPr/>
              </p14:nvContentPartPr>
              <p14:xfrm>
                <a:off x="5197496" y="5775590"/>
                <a:ext cx="109800" cy="138960"/>
              </p14:xfrm>
            </p:contentPart>
          </mc:Choice>
          <mc:Fallback xmlns="">
            <p:pic>
              <p:nvPicPr>
                <p:cNvPr id="81" name="Ink 80">
                  <a:extLst>
                    <a:ext uri="{FF2B5EF4-FFF2-40B4-BE49-F238E27FC236}">
                      <a16:creationId xmlns:a16="http://schemas.microsoft.com/office/drawing/2014/main" id="{6BB2F044-C81C-E8D0-B818-2EC1F6FE9C90}"/>
                    </a:ext>
                  </a:extLst>
                </p:cNvPr>
                <p:cNvPicPr/>
                <p:nvPr/>
              </p:nvPicPr>
              <p:blipFill>
                <a:blip r:embed="rId123"/>
                <a:stretch>
                  <a:fillRect/>
                </a:stretch>
              </p:blipFill>
              <p:spPr>
                <a:xfrm>
                  <a:off x="5188856" y="5766590"/>
                  <a:ext cx="127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713FDD70-4480-F03A-49EA-7A9F2A7C3883}"/>
                    </a:ext>
                  </a:extLst>
                </p14:cNvPr>
                <p14:cNvContentPartPr/>
                <p14:nvPr/>
              </p14:nvContentPartPr>
              <p14:xfrm>
                <a:off x="5322416" y="5747150"/>
                <a:ext cx="161640" cy="120240"/>
              </p14:xfrm>
            </p:contentPart>
          </mc:Choice>
          <mc:Fallback xmlns="">
            <p:pic>
              <p:nvPicPr>
                <p:cNvPr id="82" name="Ink 81">
                  <a:extLst>
                    <a:ext uri="{FF2B5EF4-FFF2-40B4-BE49-F238E27FC236}">
                      <a16:creationId xmlns:a16="http://schemas.microsoft.com/office/drawing/2014/main" id="{713FDD70-4480-F03A-49EA-7A9F2A7C3883}"/>
                    </a:ext>
                  </a:extLst>
                </p:cNvPr>
                <p:cNvPicPr/>
                <p:nvPr/>
              </p:nvPicPr>
              <p:blipFill>
                <a:blip r:embed="rId125"/>
                <a:stretch>
                  <a:fillRect/>
                </a:stretch>
              </p:blipFill>
              <p:spPr>
                <a:xfrm>
                  <a:off x="5313776" y="5738510"/>
                  <a:ext cx="179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4EA635C0-F325-897A-122F-D335EE44D275}"/>
                    </a:ext>
                  </a:extLst>
                </p14:cNvPr>
                <p14:cNvContentPartPr/>
                <p14:nvPr/>
              </p14:nvContentPartPr>
              <p14:xfrm>
                <a:off x="5512496" y="5739950"/>
                <a:ext cx="82800" cy="112320"/>
              </p14:xfrm>
            </p:contentPart>
          </mc:Choice>
          <mc:Fallback xmlns="">
            <p:pic>
              <p:nvPicPr>
                <p:cNvPr id="83" name="Ink 82">
                  <a:extLst>
                    <a:ext uri="{FF2B5EF4-FFF2-40B4-BE49-F238E27FC236}">
                      <a16:creationId xmlns:a16="http://schemas.microsoft.com/office/drawing/2014/main" id="{4EA635C0-F325-897A-122F-D335EE44D275}"/>
                    </a:ext>
                  </a:extLst>
                </p:cNvPr>
                <p:cNvPicPr/>
                <p:nvPr/>
              </p:nvPicPr>
              <p:blipFill>
                <a:blip r:embed="rId127"/>
                <a:stretch>
                  <a:fillRect/>
                </a:stretch>
              </p:blipFill>
              <p:spPr>
                <a:xfrm>
                  <a:off x="5503496" y="5731310"/>
                  <a:ext cx="1004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94536F5C-7C77-5019-6387-0C914703A799}"/>
                    </a:ext>
                  </a:extLst>
                </p14:cNvPr>
                <p14:cNvContentPartPr/>
                <p14:nvPr/>
              </p14:nvContentPartPr>
              <p14:xfrm>
                <a:off x="5617976" y="5596310"/>
                <a:ext cx="296280" cy="218880"/>
              </p14:xfrm>
            </p:contentPart>
          </mc:Choice>
          <mc:Fallback xmlns="">
            <p:pic>
              <p:nvPicPr>
                <p:cNvPr id="84" name="Ink 83">
                  <a:extLst>
                    <a:ext uri="{FF2B5EF4-FFF2-40B4-BE49-F238E27FC236}">
                      <a16:creationId xmlns:a16="http://schemas.microsoft.com/office/drawing/2014/main" id="{94536F5C-7C77-5019-6387-0C914703A799}"/>
                    </a:ext>
                  </a:extLst>
                </p:cNvPr>
                <p:cNvPicPr/>
                <p:nvPr/>
              </p:nvPicPr>
              <p:blipFill>
                <a:blip r:embed="rId129"/>
                <a:stretch>
                  <a:fillRect/>
                </a:stretch>
              </p:blipFill>
              <p:spPr>
                <a:xfrm>
                  <a:off x="5609336" y="5587670"/>
                  <a:ext cx="3139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C7CDB98A-40D7-8539-7F2F-7EC4FCB8F5D1}"/>
                    </a:ext>
                  </a:extLst>
                </p14:cNvPr>
                <p14:cNvContentPartPr/>
                <p14:nvPr/>
              </p14:nvContentPartPr>
              <p14:xfrm>
                <a:off x="5936936" y="5644190"/>
                <a:ext cx="113760" cy="102960"/>
              </p14:xfrm>
            </p:contentPart>
          </mc:Choice>
          <mc:Fallback xmlns="">
            <p:pic>
              <p:nvPicPr>
                <p:cNvPr id="85" name="Ink 84">
                  <a:extLst>
                    <a:ext uri="{FF2B5EF4-FFF2-40B4-BE49-F238E27FC236}">
                      <a16:creationId xmlns:a16="http://schemas.microsoft.com/office/drawing/2014/main" id="{C7CDB98A-40D7-8539-7F2F-7EC4FCB8F5D1}"/>
                    </a:ext>
                  </a:extLst>
                </p:cNvPr>
                <p:cNvPicPr/>
                <p:nvPr/>
              </p:nvPicPr>
              <p:blipFill>
                <a:blip r:embed="rId131"/>
                <a:stretch>
                  <a:fillRect/>
                </a:stretch>
              </p:blipFill>
              <p:spPr>
                <a:xfrm>
                  <a:off x="5927936" y="5635550"/>
                  <a:ext cx="13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Ink 85">
                  <a:extLst>
                    <a:ext uri="{FF2B5EF4-FFF2-40B4-BE49-F238E27FC236}">
                      <a16:creationId xmlns:a16="http://schemas.microsoft.com/office/drawing/2014/main" id="{1AB47B78-0F72-1FD1-0274-BFBB68AC9BD5}"/>
                    </a:ext>
                  </a:extLst>
                </p14:cNvPr>
                <p14:cNvContentPartPr/>
                <p14:nvPr/>
              </p14:nvContentPartPr>
              <p14:xfrm>
                <a:off x="6083456" y="5453390"/>
                <a:ext cx="113400" cy="251640"/>
              </p14:xfrm>
            </p:contentPart>
          </mc:Choice>
          <mc:Fallback xmlns="">
            <p:pic>
              <p:nvPicPr>
                <p:cNvPr id="86" name="Ink 85">
                  <a:extLst>
                    <a:ext uri="{FF2B5EF4-FFF2-40B4-BE49-F238E27FC236}">
                      <a16:creationId xmlns:a16="http://schemas.microsoft.com/office/drawing/2014/main" id="{1AB47B78-0F72-1FD1-0274-BFBB68AC9BD5}"/>
                    </a:ext>
                  </a:extLst>
                </p:cNvPr>
                <p:cNvPicPr/>
                <p:nvPr/>
              </p:nvPicPr>
              <p:blipFill>
                <a:blip r:embed="rId133"/>
                <a:stretch>
                  <a:fillRect/>
                </a:stretch>
              </p:blipFill>
              <p:spPr>
                <a:xfrm>
                  <a:off x="6074816" y="5444390"/>
                  <a:ext cx="1310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Ink 86">
                  <a:extLst>
                    <a:ext uri="{FF2B5EF4-FFF2-40B4-BE49-F238E27FC236}">
                      <a16:creationId xmlns:a16="http://schemas.microsoft.com/office/drawing/2014/main" id="{A03E3E9F-46AF-19D8-35CF-5609F3078105}"/>
                    </a:ext>
                  </a:extLst>
                </p14:cNvPr>
                <p14:cNvContentPartPr/>
                <p14:nvPr/>
              </p14:nvContentPartPr>
              <p14:xfrm>
                <a:off x="5269496" y="6118670"/>
                <a:ext cx="72720" cy="169920"/>
              </p14:xfrm>
            </p:contentPart>
          </mc:Choice>
          <mc:Fallback xmlns="">
            <p:pic>
              <p:nvPicPr>
                <p:cNvPr id="87" name="Ink 86">
                  <a:extLst>
                    <a:ext uri="{FF2B5EF4-FFF2-40B4-BE49-F238E27FC236}">
                      <a16:creationId xmlns:a16="http://schemas.microsoft.com/office/drawing/2014/main" id="{A03E3E9F-46AF-19D8-35CF-5609F3078105}"/>
                    </a:ext>
                  </a:extLst>
                </p:cNvPr>
                <p:cNvPicPr/>
                <p:nvPr/>
              </p:nvPicPr>
              <p:blipFill>
                <a:blip r:embed="rId135"/>
                <a:stretch>
                  <a:fillRect/>
                </a:stretch>
              </p:blipFill>
              <p:spPr>
                <a:xfrm>
                  <a:off x="5260496" y="6110030"/>
                  <a:ext cx="90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Ink 87">
                  <a:extLst>
                    <a:ext uri="{FF2B5EF4-FFF2-40B4-BE49-F238E27FC236}">
                      <a16:creationId xmlns:a16="http://schemas.microsoft.com/office/drawing/2014/main" id="{A3846E18-3D68-2191-2F5A-6B5B5BFD278B}"/>
                    </a:ext>
                  </a:extLst>
                </p14:cNvPr>
                <p14:cNvContentPartPr/>
                <p14:nvPr/>
              </p14:nvContentPartPr>
              <p14:xfrm>
                <a:off x="5256896" y="6203630"/>
                <a:ext cx="202320" cy="104040"/>
              </p14:xfrm>
            </p:contentPart>
          </mc:Choice>
          <mc:Fallback xmlns="">
            <p:pic>
              <p:nvPicPr>
                <p:cNvPr id="88" name="Ink 87">
                  <a:extLst>
                    <a:ext uri="{FF2B5EF4-FFF2-40B4-BE49-F238E27FC236}">
                      <a16:creationId xmlns:a16="http://schemas.microsoft.com/office/drawing/2014/main" id="{A3846E18-3D68-2191-2F5A-6B5B5BFD278B}"/>
                    </a:ext>
                  </a:extLst>
                </p:cNvPr>
                <p:cNvPicPr/>
                <p:nvPr/>
              </p:nvPicPr>
              <p:blipFill>
                <a:blip r:embed="rId137"/>
                <a:stretch>
                  <a:fillRect/>
                </a:stretch>
              </p:blipFill>
              <p:spPr>
                <a:xfrm>
                  <a:off x="5247896" y="6194990"/>
                  <a:ext cx="2199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9" name="Ink 88">
                  <a:extLst>
                    <a:ext uri="{FF2B5EF4-FFF2-40B4-BE49-F238E27FC236}">
                      <a16:creationId xmlns:a16="http://schemas.microsoft.com/office/drawing/2014/main" id="{70AC7044-CEAD-3ED1-29BB-2B8F3D0D5FF5}"/>
                    </a:ext>
                  </a:extLst>
                </p14:cNvPr>
                <p14:cNvContentPartPr/>
                <p14:nvPr/>
              </p14:nvContentPartPr>
              <p14:xfrm>
                <a:off x="5209016" y="6045230"/>
                <a:ext cx="119520" cy="85320"/>
              </p14:xfrm>
            </p:contentPart>
          </mc:Choice>
          <mc:Fallback xmlns="">
            <p:pic>
              <p:nvPicPr>
                <p:cNvPr id="89" name="Ink 88">
                  <a:extLst>
                    <a:ext uri="{FF2B5EF4-FFF2-40B4-BE49-F238E27FC236}">
                      <a16:creationId xmlns:a16="http://schemas.microsoft.com/office/drawing/2014/main" id="{70AC7044-CEAD-3ED1-29BB-2B8F3D0D5FF5}"/>
                    </a:ext>
                  </a:extLst>
                </p:cNvPr>
                <p:cNvPicPr/>
                <p:nvPr/>
              </p:nvPicPr>
              <p:blipFill>
                <a:blip r:embed="rId139"/>
                <a:stretch>
                  <a:fillRect/>
                </a:stretch>
              </p:blipFill>
              <p:spPr>
                <a:xfrm>
                  <a:off x="5200016" y="6036230"/>
                  <a:ext cx="1371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Ink 89">
                  <a:extLst>
                    <a:ext uri="{FF2B5EF4-FFF2-40B4-BE49-F238E27FC236}">
                      <a16:creationId xmlns:a16="http://schemas.microsoft.com/office/drawing/2014/main" id="{247DF845-8347-8EE4-6B10-D756BF04934A}"/>
                    </a:ext>
                  </a:extLst>
                </p14:cNvPr>
                <p14:cNvContentPartPr/>
                <p14:nvPr/>
              </p14:nvContentPartPr>
              <p14:xfrm>
                <a:off x="5421056" y="5989070"/>
                <a:ext cx="532440" cy="325800"/>
              </p14:xfrm>
            </p:contentPart>
          </mc:Choice>
          <mc:Fallback xmlns="">
            <p:pic>
              <p:nvPicPr>
                <p:cNvPr id="90" name="Ink 89">
                  <a:extLst>
                    <a:ext uri="{FF2B5EF4-FFF2-40B4-BE49-F238E27FC236}">
                      <a16:creationId xmlns:a16="http://schemas.microsoft.com/office/drawing/2014/main" id="{247DF845-8347-8EE4-6B10-D756BF04934A}"/>
                    </a:ext>
                  </a:extLst>
                </p:cNvPr>
                <p:cNvPicPr/>
                <p:nvPr/>
              </p:nvPicPr>
              <p:blipFill>
                <a:blip r:embed="rId141"/>
                <a:stretch>
                  <a:fillRect/>
                </a:stretch>
              </p:blipFill>
              <p:spPr>
                <a:xfrm>
                  <a:off x="5412056" y="5980430"/>
                  <a:ext cx="5500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1" name="Ink 90">
                  <a:extLst>
                    <a:ext uri="{FF2B5EF4-FFF2-40B4-BE49-F238E27FC236}">
                      <a16:creationId xmlns:a16="http://schemas.microsoft.com/office/drawing/2014/main" id="{DC3CCBEB-C156-3668-4EFA-E2EB7CF831FB}"/>
                    </a:ext>
                  </a:extLst>
                </p14:cNvPr>
                <p14:cNvContentPartPr/>
                <p14:nvPr/>
              </p14:nvContentPartPr>
              <p14:xfrm>
                <a:off x="5934056" y="5971070"/>
                <a:ext cx="120240" cy="111960"/>
              </p14:xfrm>
            </p:contentPart>
          </mc:Choice>
          <mc:Fallback xmlns="">
            <p:pic>
              <p:nvPicPr>
                <p:cNvPr id="91" name="Ink 90">
                  <a:extLst>
                    <a:ext uri="{FF2B5EF4-FFF2-40B4-BE49-F238E27FC236}">
                      <a16:creationId xmlns:a16="http://schemas.microsoft.com/office/drawing/2014/main" id="{DC3CCBEB-C156-3668-4EFA-E2EB7CF831FB}"/>
                    </a:ext>
                  </a:extLst>
                </p:cNvPr>
                <p:cNvPicPr/>
                <p:nvPr/>
              </p:nvPicPr>
              <p:blipFill>
                <a:blip r:embed="rId143"/>
                <a:stretch>
                  <a:fillRect/>
                </a:stretch>
              </p:blipFill>
              <p:spPr>
                <a:xfrm>
                  <a:off x="5925416" y="5962430"/>
                  <a:ext cx="1378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3" name="Ink 92">
                  <a:extLst>
                    <a:ext uri="{FF2B5EF4-FFF2-40B4-BE49-F238E27FC236}">
                      <a16:creationId xmlns:a16="http://schemas.microsoft.com/office/drawing/2014/main" id="{1F1BFBD6-AB14-D8F5-C6C7-EEB4AD38790E}"/>
                    </a:ext>
                  </a:extLst>
                </p14:cNvPr>
                <p14:cNvContentPartPr/>
                <p14:nvPr/>
              </p14:nvContentPartPr>
              <p14:xfrm>
                <a:off x="6391256" y="5363390"/>
                <a:ext cx="850680" cy="179280"/>
              </p14:xfrm>
            </p:contentPart>
          </mc:Choice>
          <mc:Fallback xmlns="">
            <p:pic>
              <p:nvPicPr>
                <p:cNvPr id="93" name="Ink 92">
                  <a:extLst>
                    <a:ext uri="{FF2B5EF4-FFF2-40B4-BE49-F238E27FC236}">
                      <a16:creationId xmlns:a16="http://schemas.microsoft.com/office/drawing/2014/main" id="{1F1BFBD6-AB14-D8F5-C6C7-EEB4AD38790E}"/>
                    </a:ext>
                  </a:extLst>
                </p:cNvPr>
                <p:cNvPicPr/>
                <p:nvPr/>
              </p:nvPicPr>
              <p:blipFill>
                <a:blip r:embed="rId145"/>
                <a:stretch>
                  <a:fillRect/>
                </a:stretch>
              </p:blipFill>
              <p:spPr>
                <a:xfrm>
                  <a:off x="6382256" y="5354750"/>
                  <a:ext cx="868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Ink 93">
                  <a:extLst>
                    <a:ext uri="{FF2B5EF4-FFF2-40B4-BE49-F238E27FC236}">
                      <a16:creationId xmlns:a16="http://schemas.microsoft.com/office/drawing/2014/main" id="{569358EA-ADBD-F250-3AE4-C0A9DDFF2D1F}"/>
                    </a:ext>
                  </a:extLst>
                </p14:cNvPr>
                <p14:cNvContentPartPr/>
                <p14:nvPr/>
              </p14:nvContentPartPr>
              <p14:xfrm>
                <a:off x="7128176" y="5299670"/>
                <a:ext cx="155520" cy="154440"/>
              </p14:xfrm>
            </p:contentPart>
          </mc:Choice>
          <mc:Fallback xmlns="">
            <p:pic>
              <p:nvPicPr>
                <p:cNvPr id="94" name="Ink 93">
                  <a:extLst>
                    <a:ext uri="{FF2B5EF4-FFF2-40B4-BE49-F238E27FC236}">
                      <a16:creationId xmlns:a16="http://schemas.microsoft.com/office/drawing/2014/main" id="{569358EA-ADBD-F250-3AE4-C0A9DDFF2D1F}"/>
                    </a:ext>
                  </a:extLst>
                </p:cNvPr>
                <p:cNvPicPr/>
                <p:nvPr/>
              </p:nvPicPr>
              <p:blipFill>
                <a:blip r:embed="rId147"/>
                <a:stretch>
                  <a:fillRect/>
                </a:stretch>
              </p:blipFill>
              <p:spPr>
                <a:xfrm>
                  <a:off x="7119536" y="5290670"/>
                  <a:ext cx="173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5" name="Ink 94">
                  <a:extLst>
                    <a:ext uri="{FF2B5EF4-FFF2-40B4-BE49-F238E27FC236}">
                      <a16:creationId xmlns:a16="http://schemas.microsoft.com/office/drawing/2014/main" id="{CE1FD695-B5EB-BB52-B408-30287B175794}"/>
                    </a:ext>
                  </a:extLst>
                </p14:cNvPr>
                <p14:cNvContentPartPr/>
                <p14:nvPr/>
              </p14:nvContentPartPr>
              <p14:xfrm>
                <a:off x="7390616" y="5168990"/>
                <a:ext cx="164880" cy="196920"/>
              </p14:xfrm>
            </p:contentPart>
          </mc:Choice>
          <mc:Fallback xmlns="">
            <p:pic>
              <p:nvPicPr>
                <p:cNvPr id="95" name="Ink 94">
                  <a:extLst>
                    <a:ext uri="{FF2B5EF4-FFF2-40B4-BE49-F238E27FC236}">
                      <a16:creationId xmlns:a16="http://schemas.microsoft.com/office/drawing/2014/main" id="{CE1FD695-B5EB-BB52-B408-30287B175794}"/>
                    </a:ext>
                  </a:extLst>
                </p:cNvPr>
                <p:cNvPicPr/>
                <p:nvPr/>
              </p:nvPicPr>
              <p:blipFill>
                <a:blip r:embed="rId149"/>
                <a:stretch>
                  <a:fillRect/>
                </a:stretch>
              </p:blipFill>
              <p:spPr>
                <a:xfrm>
                  <a:off x="7381616" y="5159990"/>
                  <a:ext cx="1825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6" name="Ink 95">
                  <a:extLst>
                    <a:ext uri="{FF2B5EF4-FFF2-40B4-BE49-F238E27FC236}">
                      <a16:creationId xmlns:a16="http://schemas.microsoft.com/office/drawing/2014/main" id="{F5B8454A-2606-304E-ECCA-54C1B129C8B7}"/>
                    </a:ext>
                  </a:extLst>
                </p14:cNvPr>
                <p14:cNvContentPartPr/>
                <p14:nvPr/>
              </p14:nvContentPartPr>
              <p14:xfrm>
                <a:off x="7572416" y="5177990"/>
                <a:ext cx="167400" cy="137520"/>
              </p14:xfrm>
            </p:contentPart>
          </mc:Choice>
          <mc:Fallback xmlns="">
            <p:pic>
              <p:nvPicPr>
                <p:cNvPr id="96" name="Ink 95">
                  <a:extLst>
                    <a:ext uri="{FF2B5EF4-FFF2-40B4-BE49-F238E27FC236}">
                      <a16:creationId xmlns:a16="http://schemas.microsoft.com/office/drawing/2014/main" id="{F5B8454A-2606-304E-ECCA-54C1B129C8B7}"/>
                    </a:ext>
                  </a:extLst>
                </p:cNvPr>
                <p:cNvPicPr/>
                <p:nvPr/>
              </p:nvPicPr>
              <p:blipFill>
                <a:blip r:embed="rId151"/>
                <a:stretch>
                  <a:fillRect/>
                </a:stretch>
              </p:blipFill>
              <p:spPr>
                <a:xfrm>
                  <a:off x="7563416" y="5169350"/>
                  <a:ext cx="1850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7" name="Ink 96">
                  <a:extLst>
                    <a:ext uri="{FF2B5EF4-FFF2-40B4-BE49-F238E27FC236}">
                      <a16:creationId xmlns:a16="http://schemas.microsoft.com/office/drawing/2014/main" id="{55B06C4B-5306-CA9B-0497-A4E0F1B9CDFF}"/>
                    </a:ext>
                  </a:extLst>
                </p14:cNvPr>
                <p14:cNvContentPartPr/>
                <p14:nvPr/>
              </p14:nvContentPartPr>
              <p14:xfrm>
                <a:off x="7721816" y="5083670"/>
                <a:ext cx="96120" cy="184320"/>
              </p14:xfrm>
            </p:contentPart>
          </mc:Choice>
          <mc:Fallback xmlns="">
            <p:pic>
              <p:nvPicPr>
                <p:cNvPr id="97" name="Ink 96">
                  <a:extLst>
                    <a:ext uri="{FF2B5EF4-FFF2-40B4-BE49-F238E27FC236}">
                      <a16:creationId xmlns:a16="http://schemas.microsoft.com/office/drawing/2014/main" id="{55B06C4B-5306-CA9B-0497-A4E0F1B9CDFF}"/>
                    </a:ext>
                  </a:extLst>
                </p:cNvPr>
                <p:cNvPicPr/>
                <p:nvPr/>
              </p:nvPicPr>
              <p:blipFill>
                <a:blip r:embed="rId153"/>
                <a:stretch>
                  <a:fillRect/>
                </a:stretch>
              </p:blipFill>
              <p:spPr>
                <a:xfrm>
                  <a:off x="7712816" y="5075030"/>
                  <a:ext cx="1137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 name="Ink 97">
                  <a:extLst>
                    <a:ext uri="{FF2B5EF4-FFF2-40B4-BE49-F238E27FC236}">
                      <a16:creationId xmlns:a16="http://schemas.microsoft.com/office/drawing/2014/main" id="{4E5B57E8-98B7-FCC8-AEFA-B592D73BF7D7}"/>
                    </a:ext>
                  </a:extLst>
                </p14:cNvPr>
                <p14:cNvContentPartPr/>
                <p14:nvPr/>
              </p14:nvContentPartPr>
              <p14:xfrm>
                <a:off x="7774016" y="5156030"/>
                <a:ext cx="90360" cy="41040"/>
              </p14:xfrm>
            </p:contentPart>
          </mc:Choice>
          <mc:Fallback xmlns="">
            <p:pic>
              <p:nvPicPr>
                <p:cNvPr id="98" name="Ink 97">
                  <a:extLst>
                    <a:ext uri="{FF2B5EF4-FFF2-40B4-BE49-F238E27FC236}">
                      <a16:creationId xmlns:a16="http://schemas.microsoft.com/office/drawing/2014/main" id="{4E5B57E8-98B7-FCC8-AEFA-B592D73BF7D7}"/>
                    </a:ext>
                  </a:extLst>
                </p:cNvPr>
                <p:cNvPicPr/>
                <p:nvPr/>
              </p:nvPicPr>
              <p:blipFill>
                <a:blip r:embed="rId155"/>
                <a:stretch>
                  <a:fillRect/>
                </a:stretch>
              </p:blipFill>
              <p:spPr>
                <a:xfrm>
                  <a:off x="7765376" y="5147390"/>
                  <a:ext cx="1080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Ink 99">
                  <a:extLst>
                    <a:ext uri="{FF2B5EF4-FFF2-40B4-BE49-F238E27FC236}">
                      <a16:creationId xmlns:a16="http://schemas.microsoft.com/office/drawing/2014/main" id="{1E69465F-C47E-9369-DA4F-51CF7791BF81}"/>
                    </a:ext>
                  </a:extLst>
                </p14:cNvPr>
                <p14:cNvContentPartPr/>
                <p14:nvPr/>
              </p14:nvContentPartPr>
              <p14:xfrm>
                <a:off x="7988936" y="4652390"/>
                <a:ext cx="977760" cy="706320"/>
              </p14:xfrm>
            </p:contentPart>
          </mc:Choice>
          <mc:Fallback xmlns="">
            <p:pic>
              <p:nvPicPr>
                <p:cNvPr id="100" name="Ink 99">
                  <a:extLst>
                    <a:ext uri="{FF2B5EF4-FFF2-40B4-BE49-F238E27FC236}">
                      <a16:creationId xmlns:a16="http://schemas.microsoft.com/office/drawing/2014/main" id="{1E69465F-C47E-9369-DA4F-51CF7791BF81}"/>
                    </a:ext>
                  </a:extLst>
                </p:cNvPr>
                <p:cNvPicPr/>
                <p:nvPr/>
              </p:nvPicPr>
              <p:blipFill>
                <a:blip r:embed="rId157"/>
                <a:stretch>
                  <a:fillRect/>
                </a:stretch>
              </p:blipFill>
              <p:spPr>
                <a:xfrm>
                  <a:off x="7979936" y="4643750"/>
                  <a:ext cx="99540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Ink 100">
                  <a:extLst>
                    <a:ext uri="{FF2B5EF4-FFF2-40B4-BE49-F238E27FC236}">
                      <a16:creationId xmlns:a16="http://schemas.microsoft.com/office/drawing/2014/main" id="{24DADAB5-D34A-CF22-144B-54DBA7D882F8}"/>
                    </a:ext>
                  </a:extLst>
                </p14:cNvPr>
                <p14:cNvContentPartPr/>
                <p14:nvPr/>
              </p14:nvContentPartPr>
              <p14:xfrm>
                <a:off x="8242736" y="4869830"/>
                <a:ext cx="282240" cy="278280"/>
              </p14:xfrm>
            </p:contentPart>
          </mc:Choice>
          <mc:Fallback xmlns="">
            <p:pic>
              <p:nvPicPr>
                <p:cNvPr id="101" name="Ink 100">
                  <a:extLst>
                    <a:ext uri="{FF2B5EF4-FFF2-40B4-BE49-F238E27FC236}">
                      <a16:creationId xmlns:a16="http://schemas.microsoft.com/office/drawing/2014/main" id="{24DADAB5-D34A-CF22-144B-54DBA7D882F8}"/>
                    </a:ext>
                  </a:extLst>
                </p:cNvPr>
                <p:cNvPicPr/>
                <p:nvPr/>
              </p:nvPicPr>
              <p:blipFill>
                <a:blip r:embed="rId159"/>
                <a:stretch>
                  <a:fillRect/>
                </a:stretch>
              </p:blipFill>
              <p:spPr>
                <a:xfrm>
                  <a:off x="8234096" y="4860830"/>
                  <a:ext cx="2998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Ink 102">
                  <a:extLst>
                    <a:ext uri="{FF2B5EF4-FFF2-40B4-BE49-F238E27FC236}">
                      <a16:creationId xmlns:a16="http://schemas.microsoft.com/office/drawing/2014/main" id="{6E0F4A29-D59A-1E8F-C289-FE25EC81B123}"/>
                    </a:ext>
                  </a:extLst>
                </p14:cNvPr>
                <p14:cNvContentPartPr/>
                <p14:nvPr/>
              </p14:nvContentPartPr>
              <p14:xfrm>
                <a:off x="5099216" y="1147430"/>
                <a:ext cx="135360" cy="178560"/>
              </p14:xfrm>
            </p:contentPart>
          </mc:Choice>
          <mc:Fallback xmlns="">
            <p:pic>
              <p:nvPicPr>
                <p:cNvPr id="103" name="Ink 102">
                  <a:extLst>
                    <a:ext uri="{FF2B5EF4-FFF2-40B4-BE49-F238E27FC236}">
                      <a16:creationId xmlns:a16="http://schemas.microsoft.com/office/drawing/2014/main" id="{6E0F4A29-D59A-1E8F-C289-FE25EC81B123}"/>
                    </a:ext>
                  </a:extLst>
                </p:cNvPr>
                <p:cNvPicPr/>
                <p:nvPr/>
              </p:nvPicPr>
              <p:blipFill>
                <a:blip r:embed="rId161"/>
                <a:stretch>
                  <a:fillRect/>
                </a:stretch>
              </p:blipFill>
              <p:spPr>
                <a:xfrm>
                  <a:off x="5090576" y="1138790"/>
                  <a:ext cx="153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Ink 103">
                  <a:extLst>
                    <a:ext uri="{FF2B5EF4-FFF2-40B4-BE49-F238E27FC236}">
                      <a16:creationId xmlns:a16="http://schemas.microsoft.com/office/drawing/2014/main" id="{23EB7004-3137-81C4-EDAB-EC46625A7EC0}"/>
                    </a:ext>
                  </a:extLst>
                </p14:cNvPr>
                <p14:cNvContentPartPr/>
                <p14:nvPr/>
              </p14:nvContentPartPr>
              <p14:xfrm>
                <a:off x="5112896" y="1040510"/>
                <a:ext cx="2909520" cy="3857400"/>
              </p14:xfrm>
            </p:contentPart>
          </mc:Choice>
          <mc:Fallback xmlns="">
            <p:pic>
              <p:nvPicPr>
                <p:cNvPr id="104" name="Ink 103">
                  <a:extLst>
                    <a:ext uri="{FF2B5EF4-FFF2-40B4-BE49-F238E27FC236}">
                      <a16:creationId xmlns:a16="http://schemas.microsoft.com/office/drawing/2014/main" id="{23EB7004-3137-81C4-EDAB-EC46625A7EC0}"/>
                    </a:ext>
                  </a:extLst>
                </p:cNvPr>
                <p:cNvPicPr/>
                <p:nvPr/>
              </p:nvPicPr>
              <p:blipFill>
                <a:blip r:embed="rId163"/>
                <a:stretch>
                  <a:fillRect/>
                </a:stretch>
              </p:blipFill>
              <p:spPr>
                <a:xfrm>
                  <a:off x="5103896" y="1031870"/>
                  <a:ext cx="2927160" cy="3875040"/>
                </a:xfrm>
                <a:prstGeom prst="rect">
                  <a:avLst/>
                </a:prstGeom>
              </p:spPr>
            </p:pic>
          </mc:Fallback>
        </mc:AlternateContent>
      </p:grpSp>
      <p:grpSp>
        <p:nvGrpSpPr>
          <p:cNvPr id="159" name="Group 158">
            <a:extLst>
              <a:ext uri="{FF2B5EF4-FFF2-40B4-BE49-F238E27FC236}">
                <a16:creationId xmlns:a16="http://schemas.microsoft.com/office/drawing/2014/main" id="{EA655E47-D556-A614-8B70-C54CE3FC5F56}"/>
              </a:ext>
            </a:extLst>
          </p:cNvPr>
          <p:cNvGrpSpPr/>
          <p:nvPr/>
        </p:nvGrpSpPr>
        <p:grpSpPr>
          <a:xfrm>
            <a:off x="8331296" y="455150"/>
            <a:ext cx="3309840" cy="3154320"/>
            <a:chOff x="8331296" y="455150"/>
            <a:chExt cx="3309840" cy="3154320"/>
          </a:xfrm>
        </p:grpSpPr>
        <mc:AlternateContent xmlns:mc="http://schemas.openxmlformats.org/markup-compatibility/2006" xmlns:p14="http://schemas.microsoft.com/office/powerpoint/2010/main">
          <mc:Choice Requires="p14">
            <p:contentPart p14:bwMode="auto" r:id="rId164">
              <p14:nvContentPartPr>
                <p14:cNvPr id="106" name="Ink 105">
                  <a:extLst>
                    <a:ext uri="{FF2B5EF4-FFF2-40B4-BE49-F238E27FC236}">
                      <a16:creationId xmlns:a16="http://schemas.microsoft.com/office/drawing/2014/main" id="{1D5B5556-B0E6-758B-4153-AFE803222002}"/>
                    </a:ext>
                  </a:extLst>
                </p14:cNvPr>
                <p14:cNvContentPartPr/>
                <p14:nvPr/>
              </p14:nvContentPartPr>
              <p14:xfrm>
                <a:off x="9320936" y="1278110"/>
                <a:ext cx="10080" cy="262080"/>
              </p14:xfrm>
            </p:contentPart>
          </mc:Choice>
          <mc:Fallback xmlns="">
            <p:pic>
              <p:nvPicPr>
                <p:cNvPr id="106" name="Ink 105">
                  <a:extLst>
                    <a:ext uri="{FF2B5EF4-FFF2-40B4-BE49-F238E27FC236}">
                      <a16:creationId xmlns:a16="http://schemas.microsoft.com/office/drawing/2014/main" id="{1D5B5556-B0E6-758B-4153-AFE803222002}"/>
                    </a:ext>
                  </a:extLst>
                </p:cNvPr>
                <p:cNvPicPr/>
                <p:nvPr/>
              </p:nvPicPr>
              <p:blipFill>
                <a:blip r:embed="rId165"/>
                <a:stretch>
                  <a:fillRect/>
                </a:stretch>
              </p:blipFill>
              <p:spPr>
                <a:xfrm>
                  <a:off x="9311936" y="1269110"/>
                  <a:ext cx="277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Ink 106">
                  <a:extLst>
                    <a:ext uri="{FF2B5EF4-FFF2-40B4-BE49-F238E27FC236}">
                      <a16:creationId xmlns:a16="http://schemas.microsoft.com/office/drawing/2014/main" id="{7AFC086C-14ED-39AD-CCB6-C75B239D7C19}"/>
                    </a:ext>
                  </a:extLst>
                </p14:cNvPr>
                <p14:cNvContentPartPr/>
                <p14:nvPr/>
              </p14:nvContentPartPr>
              <p14:xfrm>
                <a:off x="9209336" y="1428230"/>
                <a:ext cx="148680" cy="9000"/>
              </p14:xfrm>
            </p:contentPart>
          </mc:Choice>
          <mc:Fallback xmlns="">
            <p:pic>
              <p:nvPicPr>
                <p:cNvPr id="107" name="Ink 106">
                  <a:extLst>
                    <a:ext uri="{FF2B5EF4-FFF2-40B4-BE49-F238E27FC236}">
                      <a16:creationId xmlns:a16="http://schemas.microsoft.com/office/drawing/2014/main" id="{7AFC086C-14ED-39AD-CCB6-C75B239D7C19}"/>
                    </a:ext>
                  </a:extLst>
                </p:cNvPr>
                <p:cNvPicPr/>
                <p:nvPr/>
              </p:nvPicPr>
              <p:blipFill>
                <a:blip r:embed="rId167"/>
                <a:stretch>
                  <a:fillRect/>
                </a:stretch>
              </p:blipFill>
              <p:spPr>
                <a:xfrm>
                  <a:off x="9200696" y="1419590"/>
                  <a:ext cx="166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a16="http://schemas.microsoft.com/office/drawing/2014/main" id="{E6FB0AB2-6970-B3D0-9FD9-224DC249E319}"/>
                    </a:ext>
                  </a:extLst>
                </p14:cNvPr>
                <p14:cNvContentPartPr/>
                <p14:nvPr/>
              </p14:nvContentPartPr>
              <p14:xfrm>
                <a:off x="9404096" y="1409510"/>
                <a:ext cx="138960" cy="122760"/>
              </p14:xfrm>
            </p:contentPart>
          </mc:Choice>
          <mc:Fallback xmlns="">
            <p:pic>
              <p:nvPicPr>
                <p:cNvPr id="108" name="Ink 107">
                  <a:extLst>
                    <a:ext uri="{FF2B5EF4-FFF2-40B4-BE49-F238E27FC236}">
                      <a16:creationId xmlns:a16="http://schemas.microsoft.com/office/drawing/2014/main" id="{E6FB0AB2-6970-B3D0-9FD9-224DC249E319}"/>
                    </a:ext>
                  </a:extLst>
                </p:cNvPr>
                <p:cNvPicPr/>
                <p:nvPr/>
              </p:nvPicPr>
              <p:blipFill>
                <a:blip r:embed="rId169"/>
                <a:stretch>
                  <a:fillRect/>
                </a:stretch>
              </p:blipFill>
              <p:spPr>
                <a:xfrm>
                  <a:off x="9395096" y="1400510"/>
                  <a:ext cx="1566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id="{44B2167E-616A-635D-1087-587B84D2D337}"/>
                    </a:ext>
                  </a:extLst>
                </p14:cNvPr>
                <p14:cNvContentPartPr/>
                <p14:nvPr/>
              </p14:nvContentPartPr>
              <p14:xfrm>
                <a:off x="9591656" y="1415990"/>
                <a:ext cx="94320" cy="75600"/>
              </p14:xfrm>
            </p:contentPart>
          </mc:Choice>
          <mc:Fallback xmlns="">
            <p:pic>
              <p:nvPicPr>
                <p:cNvPr id="109" name="Ink 108">
                  <a:extLst>
                    <a:ext uri="{FF2B5EF4-FFF2-40B4-BE49-F238E27FC236}">
                      <a16:creationId xmlns:a16="http://schemas.microsoft.com/office/drawing/2014/main" id="{44B2167E-616A-635D-1087-587B84D2D337}"/>
                    </a:ext>
                  </a:extLst>
                </p:cNvPr>
                <p:cNvPicPr/>
                <p:nvPr/>
              </p:nvPicPr>
              <p:blipFill>
                <a:blip r:embed="rId171"/>
                <a:stretch>
                  <a:fillRect/>
                </a:stretch>
              </p:blipFill>
              <p:spPr>
                <a:xfrm>
                  <a:off x="9582656" y="1407350"/>
                  <a:ext cx="1119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Ink 109">
                  <a:extLst>
                    <a:ext uri="{FF2B5EF4-FFF2-40B4-BE49-F238E27FC236}">
                      <a16:creationId xmlns:a16="http://schemas.microsoft.com/office/drawing/2014/main" id="{F6D2F61C-D9EF-F2F0-3922-26A2E42F9F56}"/>
                    </a:ext>
                  </a:extLst>
                </p14:cNvPr>
                <p14:cNvContentPartPr/>
                <p14:nvPr/>
              </p14:nvContentPartPr>
              <p14:xfrm>
                <a:off x="9619736" y="1390070"/>
                <a:ext cx="65520" cy="83160"/>
              </p14:xfrm>
            </p:contentPart>
          </mc:Choice>
          <mc:Fallback xmlns="">
            <p:pic>
              <p:nvPicPr>
                <p:cNvPr id="110" name="Ink 109">
                  <a:extLst>
                    <a:ext uri="{FF2B5EF4-FFF2-40B4-BE49-F238E27FC236}">
                      <a16:creationId xmlns:a16="http://schemas.microsoft.com/office/drawing/2014/main" id="{F6D2F61C-D9EF-F2F0-3922-26A2E42F9F56}"/>
                    </a:ext>
                  </a:extLst>
                </p:cNvPr>
                <p:cNvPicPr/>
                <p:nvPr/>
              </p:nvPicPr>
              <p:blipFill>
                <a:blip r:embed="rId173"/>
                <a:stretch>
                  <a:fillRect/>
                </a:stretch>
              </p:blipFill>
              <p:spPr>
                <a:xfrm>
                  <a:off x="9610736" y="1381070"/>
                  <a:ext cx="831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1" name="Ink 110">
                  <a:extLst>
                    <a:ext uri="{FF2B5EF4-FFF2-40B4-BE49-F238E27FC236}">
                      <a16:creationId xmlns:a16="http://schemas.microsoft.com/office/drawing/2014/main" id="{2510DDB9-6BE6-5F19-644E-29F19470BCEF}"/>
                    </a:ext>
                  </a:extLst>
                </p14:cNvPr>
                <p14:cNvContentPartPr/>
                <p14:nvPr/>
              </p14:nvContentPartPr>
              <p14:xfrm>
                <a:off x="9787856" y="1352990"/>
                <a:ext cx="89280" cy="141840"/>
              </p14:xfrm>
            </p:contentPart>
          </mc:Choice>
          <mc:Fallback xmlns="">
            <p:pic>
              <p:nvPicPr>
                <p:cNvPr id="111" name="Ink 110">
                  <a:extLst>
                    <a:ext uri="{FF2B5EF4-FFF2-40B4-BE49-F238E27FC236}">
                      <a16:creationId xmlns:a16="http://schemas.microsoft.com/office/drawing/2014/main" id="{2510DDB9-6BE6-5F19-644E-29F19470BCEF}"/>
                    </a:ext>
                  </a:extLst>
                </p:cNvPr>
                <p:cNvPicPr/>
                <p:nvPr/>
              </p:nvPicPr>
              <p:blipFill>
                <a:blip r:embed="rId175"/>
                <a:stretch>
                  <a:fillRect/>
                </a:stretch>
              </p:blipFill>
              <p:spPr>
                <a:xfrm>
                  <a:off x="9778856" y="1343990"/>
                  <a:ext cx="106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2" name="Ink 111">
                  <a:extLst>
                    <a:ext uri="{FF2B5EF4-FFF2-40B4-BE49-F238E27FC236}">
                      <a16:creationId xmlns:a16="http://schemas.microsoft.com/office/drawing/2014/main" id="{4528CCBE-6CB1-396B-78DE-9554011740E1}"/>
                    </a:ext>
                  </a:extLst>
                </p14:cNvPr>
                <p14:cNvContentPartPr/>
                <p14:nvPr/>
              </p14:nvContentPartPr>
              <p14:xfrm>
                <a:off x="9170816" y="1202870"/>
                <a:ext cx="1220040" cy="410040"/>
              </p14:xfrm>
            </p:contentPart>
          </mc:Choice>
          <mc:Fallback xmlns="">
            <p:pic>
              <p:nvPicPr>
                <p:cNvPr id="112" name="Ink 111">
                  <a:extLst>
                    <a:ext uri="{FF2B5EF4-FFF2-40B4-BE49-F238E27FC236}">
                      <a16:creationId xmlns:a16="http://schemas.microsoft.com/office/drawing/2014/main" id="{4528CCBE-6CB1-396B-78DE-9554011740E1}"/>
                    </a:ext>
                  </a:extLst>
                </p:cNvPr>
                <p:cNvPicPr/>
                <p:nvPr/>
              </p:nvPicPr>
              <p:blipFill>
                <a:blip r:embed="rId177"/>
                <a:stretch>
                  <a:fillRect/>
                </a:stretch>
              </p:blipFill>
              <p:spPr>
                <a:xfrm>
                  <a:off x="9162176" y="1194230"/>
                  <a:ext cx="123768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Ink 113">
                  <a:extLst>
                    <a:ext uri="{FF2B5EF4-FFF2-40B4-BE49-F238E27FC236}">
                      <a16:creationId xmlns:a16="http://schemas.microsoft.com/office/drawing/2014/main" id="{9D212359-47EA-C7A8-EBE2-C5F1FB82DEB8}"/>
                    </a:ext>
                  </a:extLst>
                </p14:cNvPr>
                <p14:cNvContentPartPr/>
                <p14:nvPr/>
              </p14:nvContentPartPr>
              <p14:xfrm>
                <a:off x="9218696" y="1739270"/>
                <a:ext cx="1389240" cy="827640"/>
              </p14:xfrm>
            </p:contentPart>
          </mc:Choice>
          <mc:Fallback xmlns="">
            <p:pic>
              <p:nvPicPr>
                <p:cNvPr id="114" name="Ink 113">
                  <a:extLst>
                    <a:ext uri="{FF2B5EF4-FFF2-40B4-BE49-F238E27FC236}">
                      <a16:creationId xmlns:a16="http://schemas.microsoft.com/office/drawing/2014/main" id="{9D212359-47EA-C7A8-EBE2-C5F1FB82DEB8}"/>
                    </a:ext>
                  </a:extLst>
                </p:cNvPr>
                <p:cNvPicPr/>
                <p:nvPr/>
              </p:nvPicPr>
              <p:blipFill>
                <a:blip r:embed="rId179"/>
                <a:stretch>
                  <a:fillRect/>
                </a:stretch>
              </p:blipFill>
              <p:spPr>
                <a:xfrm>
                  <a:off x="9209696" y="1730270"/>
                  <a:ext cx="1406880" cy="845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Ink 114">
                  <a:extLst>
                    <a:ext uri="{FF2B5EF4-FFF2-40B4-BE49-F238E27FC236}">
                      <a16:creationId xmlns:a16="http://schemas.microsoft.com/office/drawing/2014/main" id="{49530C52-3E29-3DAE-CFF9-CDAC95F289F2}"/>
                    </a:ext>
                  </a:extLst>
                </p14:cNvPr>
                <p14:cNvContentPartPr/>
                <p14:nvPr/>
              </p14:nvContentPartPr>
              <p14:xfrm>
                <a:off x="9288536" y="1763390"/>
                <a:ext cx="435600" cy="44640"/>
              </p14:xfrm>
            </p:contentPart>
          </mc:Choice>
          <mc:Fallback xmlns="">
            <p:pic>
              <p:nvPicPr>
                <p:cNvPr id="115" name="Ink 114">
                  <a:extLst>
                    <a:ext uri="{FF2B5EF4-FFF2-40B4-BE49-F238E27FC236}">
                      <a16:creationId xmlns:a16="http://schemas.microsoft.com/office/drawing/2014/main" id="{49530C52-3E29-3DAE-CFF9-CDAC95F289F2}"/>
                    </a:ext>
                  </a:extLst>
                </p:cNvPr>
                <p:cNvPicPr/>
                <p:nvPr/>
              </p:nvPicPr>
              <p:blipFill>
                <a:blip r:embed="rId181"/>
                <a:stretch>
                  <a:fillRect/>
                </a:stretch>
              </p:blipFill>
              <p:spPr>
                <a:xfrm>
                  <a:off x="9279896" y="1754390"/>
                  <a:ext cx="4532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Ink 115">
                  <a:extLst>
                    <a:ext uri="{FF2B5EF4-FFF2-40B4-BE49-F238E27FC236}">
                      <a16:creationId xmlns:a16="http://schemas.microsoft.com/office/drawing/2014/main" id="{3615B465-ED96-557F-524A-7F8D55D80AB7}"/>
                    </a:ext>
                  </a:extLst>
                </p14:cNvPr>
                <p14:cNvContentPartPr/>
                <p14:nvPr/>
              </p14:nvContentPartPr>
              <p14:xfrm>
                <a:off x="9442616" y="1957430"/>
                <a:ext cx="28440" cy="160560"/>
              </p14:xfrm>
            </p:contentPart>
          </mc:Choice>
          <mc:Fallback xmlns="">
            <p:pic>
              <p:nvPicPr>
                <p:cNvPr id="116" name="Ink 115">
                  <a:extLst>
                    <a:ext uri="{FF2B5EF4-FFF2-40B4-BE49-F238E27FC236}">
                      <a16:creationId xmlns:a16="http://schemas.microsoft.com/office/drawing/2014/main" id="{3615B465-ED96-557F-524A-7F8D55D80AB7}"/>
                    </a:ext>
                  </a:extLst>
                </p:cNvPr>
                <p:cNvPicPr/>
                <p:nvPr/>
              </p:nvPicPr>
              <p:blipFill>
                <a:blip r:embed="rId183"/>
                <a:stretch>
                  <a:fillRect/>
                </a:stretch>
              </p:blipFill>
              <p:spPr>
                <a:xfrm>
                  <a:off x="9433616" y="1948430"/>
                  <a:ext cx="460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Ink 116">
                  <a:extLst>
                    <a:ext uri="{FF2B5EF4-FFF2-40B4-BE49-F238E27FC236}">
                      <a16:creationId xmlns:a16="http://schemas.microsoft.com/office/drawing/2014/main" id="{A01C85E3-FD24-A7E1-9BE2-D8DC358F4B3E}"/>
                    </a:ext>
                  </a:extLst>
                </p14:cNvPr>
                <p14:cNvContentPartPr/>
                <p14:nvPr/>
              </p14:nvContentPartPr>
              <p14:xfrm>
                <a:off x="9384296" y="2076950"/>
                <a:ext cx="221400" cy="3960"/>
              </p14:xfrm>
            </p:contentPart>
          </mc:Choice>
          <mc:Fallback xmlns="">
            <p:pic>
              <p:nvPicPr>
                <p:cNvPr id="117" name="Ink 116">
                  <a:extLst>
                    <a:ext uri="{FF2B5EF4-FFF2-40B4-BE49-F238E27FC236}">
                      <a16:creationId xmlns:a16="http://schemas.microsoft.com/office/drawing/2014/main" id="{A01C85E3-FD24-A7E1-9BE2-D8DC358F4B3E}"/>
                    </a:ext>
                  </a:extLst>
                </p:cNvPr>
                <p:cNvPicPr/>
                <p:nvPr/>
              </p:nvPicPr>
              <p:blipFill>
                <a:blip r:embed="rId185"/>
                <a:stretch>
                  <a:fillRect/>
                </a:stretch>
              </p:blipFill>
              <p:spPr>
                <a:xfrm>
                  <a:off x="9375656" y="2068310"/>
                  <a:ext cx="2390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8" name="Ink 117">
                  <a:extLst>
                    <a:ext uri="{FF2B5EF4-FFF2-40B4-BE49-F238E27FC236}">
                      <a16:creationId xmlns:a16="http://schemas.microsoft.com/office/drawing/2014/main" id="{1DCFB8C6-BB2C-7CE5-F356-874E20C7F114}"/>
                    </a:ext>
                  </a:extLst>
                </p14:cNvPr>
                <p14:cNvContentPartPr/>
                <p14:nvPr/>
              </p14:nvContentPartPr>
              <p14:xfrm>
                <a:off x="9358376" y="1939070"/>
                <a:ext cx="218160" cy="48600"/>
              </p14:xfrm>
            </p:contentPart>
          </mc:Choice>
          <mc:Fallback xmlns="">
            <p:pic>
              <p:nvPicPr>
                <p:cNvPr id="118" name="Ink 117">
                  <a:extLst>
                    <a:ext uri="{FF2B5EF4-FFF2-40B4-BE49-F238E27FC236}">
                      <a16:creationId xmlns:a16="http://schemas.microsoft.com/office/drawing/2014/main" id="{1DCFB8C6-BB2C-7CE5-F356-874E20C7F114}"/>
                    </a:ext>
                  </a:extLst>
                </p:cNvPr>
                <p:cNvPicPr/>
                <p:nvPr/>
              </p:nvPicPr>
              <p:blipFill>
                <a:blip r:embed="rId187"/>
                <a:stretch>
                  <a:fillRect/>
                </a:stretch>
              </p:blipFill>
              <p:spPr>
                <a:xfrm>
                  <a:off x="9349376" y="1930430"/>
                  <a:ext cx="235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9" name="Ink 118">
                  <a:extLst>
                    <a:ext uri="{FF2B5EF4-FFF2-40B4-BE49-F238E27FC236}">
                      <a16:creationId xmlns:a16="http://schemas.microsoft.com/office/drawing/2014/main" id="{8A3C402D-0B2B-6985-E983-C0558073D19D}"/>
                    </a:ext>
                  </a:extLst>
                </p14:cNvPr>
                <p14:cNvContentPartPr/>
                <p14:nvPr/>
              </p14:nvContentPartPr>
              <p14:xfrm>
                <a:off x="9648176" y="1968590"/>
                <a:ext cx="269280" cy="128880"/>
              </p14:xfrm>
            </p:contentPart>
          </mc:Choice>
          <mc:Fallback xmlns="">
            <p:pic>
              <p:nvPicPr>
                <p:cNvPr id="119" name="Ink 118">
                  <a:extLst>
                    <a:ext uri="{FF2B5EF4-FFF2-40B4-BE49-F238E27FC236}">
                      <a16:creationId xmlns:a16="http://schemas.microsoft.com/office/drawing/2014/main" id="{8A3C402D-0B2B-6985-E983-C0558073D19D}"/>
                    </a:ext>
                  </a:extLst>
                </p:cNvPr>
                <p:cNvPicPr/>
                <p:nvPr/>
              </p:nvPicPr>
              <p:blipFill>
                <a:blip r:embed="rId189"/>
                <a:stretch>
                  <a:fillRect/>
                </a:stretch>
              </p:blipFill>
              <p:spPr>
                <a:xfrm>
                  <a:off x="9639536" y="1959950"/>
                  <a:ext cx="2869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0" name="Ink 119">
                  <a:extLst>
                    <a:ext uri="{FF2B5EF4-FFF2-40B4-BE49-F238E27FC236}">
                      <a16:creationId xmlns:a16="http://schemas.microsoft.com/office/drawing/2014/main" id="{CB0BA900-0027-CCA2-C55F-080CAB0FE0F0}"/>
                    </a:ext>
                  </a:extLst>
                </p14:cNvPr>
                <p14:cNvContentPartPr/>
                <p14:nvPr/>
              </p14:nvContentPartPr>
              <p14:xfrm>
                <a:off x="9976136" y="1967870"/>
                <a:ext cx="127800" cy="92520"/>
              </p14:xfrm>
            </p:contentPart>
          </mc:Choice>
          <mc:Fallback xmlns="">
            <p:pic>
              <p:nvPicPr>
                <p:cNvPr id="120" name="Ink 119">
                  <a:extLst>
                    <a:ext uri="{FF2B5EF4-FFF2-40B4-BE49-F238E27FC236}">
                      <a16:creationId xmlns:a16="http://schemas.microsoft.com/office/drawing/2014/main" id="{CB0BA900-0027-CCA2-C55F-080CAB0FE0F0}"/>
                    </a:ext>
                  </a:extLst>
                </p:cNvPr>
                <p:cNvPicPr/>
                <p:nvPr/>
              </p:nvPicPr>
              <p:blipFill>
                <a:blip r:embed="rId191"/>
                <a:stretch>
                  <a:fillRect/>
                </a:stretch>
              </p:blipFill>
              <p:spPr>
                <a:xfrm>
                  <a:off x="9967496" y="1959230"/>
                  <a:ext cx="1454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1" name="Ink 120">
                  <a:extLst>
                    <a:ext uri="{FF2B5EF4-FFF2-40B4-BE49-F238E27FC236}">
                      <a16:creationId xmlns:a16="http://schemas.microsoft.com/office/drawing/2014/main" id="{F03752FC-DE58-1736-EFF6-7F7C6C7F1928}"/>
                    </a:ext>
                  </a:extLst>
                </p14:cNvPr>
                <p14:cNvContentPartPr/>
                <p14:nvPr/>
              </p14:nvContentPartPr>
              <p14:xfrm>
                <a:off x="9535496" y="2171630"/>
                <a:ext cx="41400" cy="214560"/>
              </p14:xfrm>
            </p:contentPart>
          </mc:Choice>
          <mc:Fallback xmlns="">
            <p:pic>
              <p:nvPicPr>
                <p:cNvPr id="121" name="Ink 120">
                  <a:extLst>
                    <a:ext uri="{FF2B5EF4-FFF2-40B4-BE49-F238E27FC236}">
                      <a16:creationId xmlns:a16="http://schemas.microsoft.com/office/drawing/2014/main" id="{F03752FC-DE58-1736-EFF6-7F7C6C7F1928}"/>
                    </a:ext>
                  </a:extLst>
                </p:cNvPr>
                <p:cNvPicPr/>
                <p:nvPr/>
              </p:nvPicPr>
              <p:blipFill>
                <a:blip r:embed="rId193"/>
                <a:stretch>
                  <a:fillRect/>
                </a:stretch>
              </p:blipFill>
              <p:spPr>
                <a:xfrm>
                  <a:off x="9526856" y="2162630"/>
                  <a:ext cx="590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2" name="Ink 121">
                  <a:extLst>
                    <a:ext uri="{FF2B5EF4-FFF2-40B4-BE49-F238E27FC236}">
                      <a16:creationId xmlns:a16="http://schemas.microsoft.com/office/drawing/2014/main" id="{03C29145-47FA-7E45-B777-0903F26E9B38}"/>
                    </a:ext>
                  </a:extLst>
                </p14:cNvPr>
                <p14:cNvContentPartPr/>
                <p14:nvPr/>
              </p14:nvContentPartPr>
              <p14:xfrm>
                <a:off x="9449816" y="2295470"/>
                <a:ext cx="234720" cy="25200"/>
              </p14:xfrm>
            </p:contentPart>
          </mc:Choice>
          <mc:Fallback xmlns="">
            <p:pic>
              <p:nvPicPr>
                <p:cNvPr id="122" name="Ink 121">
                  <a:extLst>
                    <a:ext uri="{FF2B5EF4-FFF2-40B4-BE49-F238E27FC236}">
                      <a16:creationId xmlns:a16="http://schemas.microsoft.com/office/drawing/2014/main" id="{03C29145-47FA-7E45-B777-0903F26E9B38}"/>
                    </a:ext>
                  </a:extLst>
                </p:cNvPr>
                <p:cNvPicPr/>
                <p:nvPr/>
              </p:nvPicPr>
              <p:blipFill>
                <a:blip r:embed="rId195"/>
                <a:stretch>
                  <a:fillRect/>
                </a:stretch>
              </p:blipFill>
              <p:spPr>
                <a:xfrm>
                  <a:off x="9440816" y="2286470"/>
                  <a:ext cx="252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3" name="Ink 122">
                  <a:extLst>
                    <a:ext uri="{FF2B5EF4-FFF2-40B4-BE49-F238E27FC236}">
                      <a16:creationId xmlns:a16="http://schemas.microsoft.com/office/drawing/2014/main" id="{883F04E8-549F-9928-9E26-F824F7CBD6E8}"/>
                    </a:ext>
                  </a:extLst>
                </p14:cNvPr>
                <p14:cNvContentPartPr/>
                <p14:nvPr/>
              </p14:nvContentPartPr>
              <p14:xfrm>
                <a:off x="9453056" y="2163710"/>
                <a:ext cx="152640" cy="20160"/>
              </p14:xfrm>
            </p:contentPart>
          </mc:Choice>
          <mc:Fallback xmlns="">
            <p:pic>
              <p:nvPicPr>
                <p:cNvPr id="123" name="Ink 122">
                  <a:extLst>
                    <a:ext uri="{FF2B5EF4-FFF2-40B4-BE49-F238E27FC236}">
                      <a16:creationId xmlns:a16="http://schemas.microsoft.com/office/drawing/2014/main" id="{883F04E8-549F-9928-9E26-F824F7CBD6E8}"/>
                    </a:ext>
                  </a:extLst>
                </p:cNvPr>
                <p:cNvPicPr/>
                <p:nvPr/>
              </p:nvPicPr>
              <p:blipFill>
                <a:blip r:embed="rId197"/>
                <a:stretch>
                  <a:fillRect/>
                </a:stretch>
              </p:blipFill>
              <p:spPr>
                <a:xfrm>
                  <a:off x="9444416" y="2154710"/>
                  <a:ext cx="1702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4" name="Ink 123">
                  <a:extLst>
                    <a:ext uri="{FF2B5EF4-FFF2-40B4-BE49-F238E27FC236}">
                      <a16:creationId xmlns:a16="http://schemas.microsoft.com/office/drawing/2014/main" id="{F3D39B94-CFB7-2912-77F8-948715E0EB0A}"/>
                    </a:ext>
                  </a:extLst>
                </p14:cNvPr>
                <p14:cNvContentPartPr/>
                <p14:nvPr/>
              </p14:nvContentPartPr>
              <p14:xfrm>
                <a:off x="9713336" y="2202590"/>
                <a:ext cx="468360" cy="278640"/>
              </p14:xfrm>
            </p:contentPart>
          </mc:Choice>
          <mc:Fallback xmlns="">
            <p:pic>
              <p:nvPicPr>
                <p:cNvPr id="124" name="Ink 123">
                  <a:extLst>
                    <a:ext uri="{FF2B5EF4-FFF2-40B4-BE49-F238E27FC236}">
                      <a16:creationId xmlns:a16="http://schemas.microsoft.com/office/drawing/2014/main" id="{F3D39B94-CFB7-2912-77F8-948715E0EB0A}"/>
                    </a:ext>
                  </a:extLst>
                </p:cNvPr>
                <p:cNvPicPr/>
                <p:nvPr/>
              </p:nvPicPr>
              <p:blipFill>
                <a:blip r:embed="rId199"/>
                <a:stretch>
                  <a:fillRect/>
                </a:stretch>
              </p:blipFill>
              <p:spPr>
                <a:xfrm>
                  <a:off x="9704336" y="2193950"/>
                  <a:ext cx="4860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5" name="Ink 124">
                  <a:extLst>
                    <a:ext uri="{FF2B5EF4-FFF2-40B4-BE49-F238E27FC236}">
                      <a16:creationId xmlns:a16="http://schemas.microsoft.com/office/drawing/2014/main" id="{95370573-7DC9-28A9-5E0B-1BFE0AB4284F}"/>
                    </a:ext>
                  </a:extLst>
                </p14:cNvPr>
                <p14:cNvContentPartPr/>
                <p14:nvPr/>
              </p14:nvContentPartPr>
              <p14:xfrm>
                <a:off x="10226336" y="2201150"/>
                <a:ext cx="97920" cy="165600"/>
              </p14:xfrm>
            </p:contentPart>
          </mc:Choice>
          <mc:Fallback xmlns="">
            <p:pic>
              <p:nvPicPr>
                <p:cNvPr id="125" name="Ink 124">
                  <a:extLst>
                    <a:ext uri="{FF2B5EF4-FFF2-40B4-BE49-F238E27FC236}">
                      <a16:creationId xmlns:a16="http://schemas.microsoft.com/office/drawing/2014/main" id="{95370573-7DC9-28A9-5E0B-1BFE0AB4284F}"/>
                    </a:ext>
                  </a:extLst>
                </p:cNvPr>
                <p:cNvPicPr/>
                <p:nvPr/>
              </p:nvPicPr>
              <p:blipFill>
                <a:blip r:embed="rId201"/>
                <a:stretch>
                  <a:fillRect/>
                </a:stretch>
              </p:blipFill>
              <p:spPr>
                <a:xfrm>
                  <a:off x="10217336" y="2192510"/>
                  <a:ext cx="1155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Ink 125">
                  <a:extLst>
                    <a:ext uri="{FF2B5EF4-FFF2-40B4-BE49-F238E27FC236}">
                      <a16:creationId xmlns:a16="http://schemas.microsoft.com/office/drawing/2014/main" id="{6CCC0749-507E-9402-08C3-74CD7BC8B125}"/>
                    </a:ext>
                  </a:extLst>
                </p14:cNvPr>
                <p14:cNvContentPartPr/>
                <p14:nvPr/>
              </p14:nvContentPartPr>
              <p14:xfrm>
                <a:off x="9775976" y="2638190"/>
                <a:ext cx="395640" cy="311040"/>
              </p14:xfrm>
            </p:contentPart>
          </mc:Choice>
          <mc:Fallback xmlns="">
            <p:pic>
              <p:nvPicPr>
                <p:cNvPr id="126" name="Ink 125">
                  <a:extLst>
                    <a:ext uri="{FF2B5EF4-FFF2-40B4-BE49-F238E27FC236}">
                      <a16:creationId xmlns:a16="http://schemas.microsoft.com/office/drawing/2014/main" id="{6CCC0749-507E-9402-08C3-74CD7BC8B125}"/>
                    </a:ext>
                  </a:extLst>
                </p:cNvPr>
                <p:cNvPicPr/>
                <p:nvPr/>
              </p:nvPicPr>
              <p:blipFill>
                <a:blip r:embed="rId203"/>
                <a:stretch>
                  <a:fillRect/>
                </a:stretch>
              </p:blipFill>
              <p:spPr>
                <a:xfrm>
                  <a:off x="9767336" y="2629550"/>
                  <a:ext cx="4132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7" name="Ink 126">
                  <a:extLst>
                    <a:ext uri="{FF2B5EF4-FFF2-40B4-BE49-F238E27FC236}">
                      <a16:creationId xmlns:a16="http://schemas.microsoft.com/office/drawing/2014/main" id="{D1F8FEA6-A756-DBEC-84B9-21C07A128ECB}"/>
                    </a:ext>
                  </a:extLst>
                </p14:cNvPr>
                <p14:cNvContentPartPr/>
                <p14:nvPr/>
              </p14:nvContentPartPr>
              <p14:xfrm>
                <a:off x="9879296" y="2736110"/>
                <a:ext cx="201240" cy="148680"/>
              </p14:xfrm>
            </p:contentPart>
          </mc:Choice>
          <mc:Fallback xmlns="">
            <p:pic>
              <p:nvPicPr>
                <p:cNvPr id="127" name="Ink 126">
                  <a:extLst>
                    <a:ext uri="{FF2B5EF4-FFF2-40B4-BE49-F238E27FC236}">
                      <a16:creationId xmlns:a16="http://schemas.microsoft.com/office/drawing/2014/main" id="{D1F8FEA6-A756-DBEC-84B9-21C07A128ECB}"/>
                    </a:ext>
                  </a:extLst>
                </p:cNvPr>
                <p:cNvPicPr/>
                <p:nvPr/>
              </p:nvPicPr>
              <p:blipFill>
                <a:blip r:embed="rId205"/>
                <a:stretch>
                  <a:fillRect/>
                </a:stretch>
              </p:blipFill>
              <p:spPr>
                <a:xfrm>
                  <a:off x="9870296" y="2727470"/>
                  <a:ext cx="2188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8" name="Ink 127">
                  <a:extLst>
                    <a:ext uri="{FF2B5EF4-FFF2-40B4-BE49-F238E27FC236}">
                      <a16:creationId xmlns:a16="http://schemas.microsoft.com/office/drawing/2014/main" id="{27FC678E-35D9-64EB-9820-40410EC91EF6}"/>
                    </a:ext>
                  </a:extLst>
                </p14:cNvPr>
                <p14:cNvContentPartPr/>
                <p14:nvPr/>
              </p14:nvContentPartPr>
              <p14:xfrm>
                <a:off x="9946256" y="2826830"/>
                <a:ext cx="48960" cy="16200"/>
              </p14:xfrm>
            </p:contentPart>
          </mc:Choice>
          <mc:Fallback xmlns="">
            <p:pic>
              <p:nvPicPr>
                <p:cNvPr id="128" name="Ink 127">
                  <a:extLst>
                    <a:ext uri="{FF2B5EF4-FFF2-40B4-BE49-F238E27FC236}">
                      <a16:creationId xmlns:a16="http://schemas.microsoft.com/office/drawing/2014/main" id="{27FC678E-35D9-64EB-9820-40410EC91EF6}"/>
                    </a:ext>
                  </a:extLst>
                </p:cNvPr>
                <p:cNvPicPr/>
                <p:nvPr/>
              </p:nvPicPr>
              <p:blipFill>
                <a:blip r:embed="rId207"/>
                <a:stretch>
                  <a:fillRect/>
                </a:stretch>
              </p:blipFill>
              <p:spPr>
                <a:xfrm>
                  <a:off x="9937616" y="2818190"/>
                  <a:ext cx="666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9" name="Ink 128">
                  <a:extLst>
                    <a:ext uri="{FF2B5EF4-FFF2-40B4-BE49-F238E27FC236}">
                      <a16:creationId xmlns:a16="http://schemas.microsoft.com/office/drawing/2014/main" id="{EE2F2D96-2582-C256-E46C-3107BE651B8B}"/>
                    </a:ext>
                  </a:extLst>
                </p14:cNvPr>
                <p14:cNvContentPartPr/>
                <p14:nvPr/>
              </p14:nvContentPartPr>
              <p14:xfrm>
                <a:off x="9031856" y="988670"/>
                <a:ext cx="2140200" cy="2176560"/>
              </p14:xfrm>
            </p:contentPart>
          </mc:Choice>
          <mc:Fallback xmlns="">
            <p:pic>
              <p:nvPicPr>
                <p:cNvPr id="129" name="Ink 128">
                  <a:extLst>
                    <a:ext uri="{FF2B5EF4-FFF2-40B4-BE49-F238E27FC236}">
                      <a16:creationId xmlns:a16="http://schemas.microsoft.com/office/drawing/2014/main" id="{EE2F2D96-2582-C256-E46C-3107BE651B8B}"/>
                    </a:ext>
                  </a:extLst>
                </p:cNvPr>
                <p:cNvPicPr/>
                <p:nvPr/>
              </p:nvPicPr>
              <p:blipFill>
                <a:blip r:embed="rId209"/>
                <a:stretch>
                  <a:fillRect/>
                </a:stretch>
              </p:blipFill>
              <p:spPr>
                <a:xfrm>
                  <a:off x="9023216" y="980030"/>
                  <a:ext cx="2157840" cy="2194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0" name="Ink 129">
                  <a:extLst>
                    <a:ext uri="{FF2B5EF4-FFF2-40B4-BE49-F238E27FC236}">
                      <a16:creationId xmlns:a16="http://schemas.microsoft.com/office/drawing/2014/main" id="{D1C74A19-88DA-6F7B-1871-76CD84704EEB}"/>
                    </a:ext>
                  </a:extLst>
                </p14:cNvPr>
                <p14:cNvContentPartPr/>
                <p14:nvPr/>
              </p14:nvContentPartPr>
              <p14:xfrm>
                <a:off x="9004856" y="971390"/>
                <a:ext cx="1847880" cy="2160720"/>
              </p14:xfrm>
            </p:contentPart>
          </mc:Choice>
          <mc:Fallback xmlns="">
            <p:pic>
              <p:nvPicPr>
                <p:cNvPr id="130" name="Ink 129">
                  <a:extLst>
                    <a:ext uri="{FF2B5EF4-FFF2-40B4-BE49-F238E27FC236}">
                      <a16:creationId xmlns:a16="http://schemas.microsoft.com/office/drawing/2014/main" id="{D1C74A19-88DA-6F7B-1871-76CD84704EEB}"/>
                    </a:ext>
                  </a:extLst>
                </p:cNvPr>
                <p:cNvPicPr/>
                <p:nvPr/>
              </p:nvPicPr>
              <p:blipFill>
                <a:blip r:embed="rId211"/>
                <a:stretch>
                  <a:fillRect/>
                </a:stretch>
              </p:blipFill>
              <p:spPr>
                <a:xfrm>
                  <a:off x="8996216" y="962750"/>
                  <a:ext cx="1865520" cy="2178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Ink 130">
                  <a:extLst>
                    <a:ext uri="{FF2B5EF4-FFF2-40B4-BE49-F238E27FC236}">
                      <a16:creationId xmlns:a16="http://schemas.microsoft.com/office/drawing/2014/main" id="{6E04C4A1-F19A-5331-9707-84DFF2B9372F}"/>
                    </a:ext>
                  </a:extLst>
                </p14:cNvPr>
                <p14:cNvContentPartPr/>
                <p14:nvPr/>
              </p14:nvContentPartPr>
              <p14:xfrm>
                <a:off x="9209336" y="636230"/>
                <a:ext cx="221040" cy="254880"/>
              </p14:xfrm>
            </p:contentPart>
          </mc:Choice>
          <mc:Fallback xmlns="">
            <p:pic>
              <p:nvPicPr>
                <p:cNvPr id="131" name="Ink 130">
                  <a:extLst>
                    <a:ext uri="{FF2B5EF4-FFF2-40B4-BE49-F238E27FC236}">
                      <a16:creationId xmlns:a16="http://schemas.microsoft.com/office/drawing/2014/main" id="{6E04C4A1-F19A-5331-9707-84DFF2B9372F}"/>
                    </a:ext>
                  </a:extLst>
                </p:cNvPr>
                <p:cNvPicPr/>
                <p:nvPr/>
              </p:nvPicPr>
              <p:blipFill>
                <a:blip r:embed="rId213"/>
                <a:stretch>
                  <a:fillRect/>
                </a:stretch>
              </p:blipFill>
              <p:spPr>
                <a:xfrm>
                  <a:off x="9200696" y="627590"/>
                  <a:ext cx="238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Ink 131">
                  <a:extLst>
                    <a:ext uri="{FF2B5EF4-FFF2-40B4-BE49-F238E27FC236}">
                      <a16:creationId xmlns:a16="http://schemas.microsoft.com/office/drawing/2014/main" id="{42A8A594-191E-AB2E-CC8B-228438AE31E0}"/>
                    </a:ext>
                  </a:extLst>
                </p14:cNvPr>
                <p14:cNvContentPartPr/>
                <p14:nvPr/>
              </p14:nvContentPartPr>
              <p14:xfrm>
                <a:off x="9489416" y="615710"/>
                <a:ext cx="213480" cy="282240"/>
              </p14:xfrm>
            </p:contentPart>
          </mc:Choice>
          <mc:Fallback xmlns="">
            <p:pic>
              <p:nvPicPr>
                <p:cNvPr id="132" name="Ink 131">
                  <a:extLst>
                    <a:ext uri="{FF2B5EF4-FFF2-40B4-BE49-F238E27FC236}">
                      <a16:creationId xmlns:a16="http://schemas.microsoft.com/office/drawing/2014/main" id="{42A8A594-191E-AB2E-CC8B-228438AE31E0}"/>
                    </a:ext>
                  </a:extLst>
                </p:cNvPr>
                <p:cNvPicPr/>
                <p:nvPr/>
              </p:nvPicPr>
              <p:blipFill>
                <a:blip r:embed="rId215"/>
                <a:stretch>
                  <a:fillRect/>
                </a:stretch>
              </p:blipFill>
              <p:spPr>
                <a:xfrm>
                  <a:off x="9480416" y="606710"/>
                  <a:ext cx="2311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3" name="Ink 132">
                  <a:extLst>
                    <a:ext uri="{FF2B5EF4-FFF2-40B4-BE49-F238E27FC236}">
                      <a16:creationId xmlns:a16="http://schemas.microsoft.com/office/drawing/2014/main" id="{AA753023-6ED8-41F0-8671-55191AB6F9C9}"/>
                    </a:ext>
                  </a:extLst>
                </p14:cNvPr>
                <p14:cNvContentPartPr/>
                <p14:nvPr/>
              </p14:nvContentPartPr>
              <p14:xfrm>
                <a:off x="9777776" y="734870"/>
                <a:ext cx="150480" cy="152640"/>
              </p14:xfrm>
            </p:contentPart>
          </mc:Choice>
          <mc:Fallback xmlns="">
            <p:pic>
              <p:nvPicPr>
                <p:cNvPr id="133" name="Ink 132">
                  <a:extLst>
                    <a:ext uri="{FF2B5EF4-FFF2-40B4-BE49-F238E27FC236}">
                      <a16:creationId xmlns:a16="http://schemas.microsoft.com/office/drawing/2014/main" id="{AA753023-6ED8-41F0-8671-55191AB6F9C9}"/>
                    </a:ext>
                  </a:extLst>
                </p:cNvPr>
                <p:cNvPicPr/>
                <p:nvPr/>
              </p:nvPicPr>
              <p:blipFill>
                <a:blip r:embed="rId217"/>
                <a:stretch>
                  <a:fillRect/>
                </a:stretch>
              </p:blipFill>
              <p:spPr>
                <a:xfrm>
                  <a:off x="9769136" y="726230"/>
                  <a:ext cx="1681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4" name="Ink 133">
                  <a:extLst>
                    <a:ext uri="{FF2B5EF4-FFF2-40B4-BE49-F238E27FC236}">
                      <a16:creationId xmlns:a16="http://schemas.microsoft.com/office/drawing/2014/main" id="{A5A5935B-C466-E627-215D-B47383BC395D}"/>
                    </a:ext>
                  </a:extLst>
                </p14:cNvPr>
                <p14:cNvContentPartPr/>
                <p14:nvPr/>
              </p14:nvContentPartPr>
              <p14:xfrm>
                <a:off x="9944456" y="734150"/>
                <a:ext cx="164160" cy="150120"/>
              </p14:xfrm>
            </p:contentPart>
          </mc:Choice>
          <mc:Fallback xmlns="">
            <p:pic>
              <p:nvPicPr>
                <p:cNvPr id="134" name="Ink 133">
                  <a:extLst>
                    <a:ext uri="{FF2B5EF4-FFF2-40B4-BE49-F238E27FC236}">
                      <a16:creationId xmlns:a16="http://schemas.microsoft.com/office/drawing/2014/main" id="{A5A5935B-C466-E627-215D-B47383BC395D}"/>
                    </a:ext>
                  </a:extLst>
                </p:cNvPr>
                <p:cNvPicPr/>
                <p:nvPr/>
              </p:nvPicPr>
              <p:blipFill>
                <a:blip r:embed="rId219"/>
                <a:stretch>
                  <a:fillRect/>
                </a:stretch>
              </p:blipFill>
              <p:spPr>
                <a:xfrm>
                  <a:off x="9935816" y="725510"/>
                  <a:ext cx="1818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5" name="Ink 134">
                  <a:extLst>
                    <a:ext uri="{FF2B5EF4-FFF2-40B4-BE49-F238E27FC236}">
                      <a16:creationId xmlns:a16="http://schemas.microsoft.com/office/drawing/2014/main" id="{DA784C48-EF8B-AEBA-FEAF-03C848984347}"/>
                    </a:ext>
                  </a:extLst>
                </p14:cNvPr>
                <p14:cNvContentPartPr/>
                <p14:nvPr/>
              </p14:nvContentPartPr>
              <p14:xfrm>
                <a:off x="9927896" y="704990"/>
                <a:ext cx="149400" cy="190800"/>
              </p14:xfrm>
            </p:contentPart>
          </mc:Choice>
          <mc:Fallback xmlns="">
            <p:pic>
              <p:nvPicPr>
                <p:cNvPr id="135" name="Ink 134">
                  <a:extLst>
                    <a:ext uri="{FF2B5EF4-FFF2-40B4-BE49-F238E27FC236}">
                      <a16:creationId xmlns:a16="http://schemas.microsoft.com/office/drawing/2014/main" id="{DA784C48-EF8B-AEBA-FEAF-03C848984347}"/>
                    </a:ext>
                  </a:extLst>
                </p:cNvPr>
                <p:cNvPicPr/>
                <p:nvPr/>
              </p:nvPicPr>
              <p:blipFill>
                <a:blip r:embed="rId221"/>
                <a:stretch>
                  <a:fillRect/>
                </a:stretch>
              </p:blipFill>
              <p:spPr>
                <a:xfrm>
                  <a:off x="9918896" y="695990"/>
                  <a:ext cx="167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7" name="Ink 136">
                  <a:extLst>
                    <a:ext uri="{FF2B5EF4-FFF2-40B4-BE49-F238E27FC236}">
                      <a16:creationId xmlns:a16="http://schemas.microsoft.com/office/drawing/2014/main" id="{5EBAD4C3-C1DA-A031-B594-A7D0B7D1B83C}"/>
                    </a:ext>
                  </a:extLst>
                </p14:cNvPr>
                <p14:cNvContentPartPr/>
                <p14:nvPr/>
              </p14:nvContentPartPr>
              <p14:xfrm>
                <a:off x="8789216" y="625070"/>
                <a:ext cx="67320" cy="252360"/>
              </p14:xfrm>
            </p:contentPart>
          </mc:Choice>
          <mc:Fallback xmlns="">
            <p:pic>
              <p:nvPicPr>
                <p:cNvPr id="137" name="Ink 136">
                  <a:extLst>
                    <a:ext uri="{FF2B5EF4-FFF2-40B4-BE49-F238E27FC236}">
                      <a16:creationId xmlns:a16="http://schemas.microsoft.com/office/drawing/2014/main" id="{5EBAD4C3-C1DA-A031-B594-A7D0B7D1B83C}"/>
                    </a:ext>
                  </a:extLst>
                </p:cNvPr>
                <p:cNvPicPr/>
                <p:nvPr/>
              </p:nvPicPr>
              <p:blipFill>
                <a:blip r:embed="rId223"/>
                <a:stretch>
                  <a:fillRect/>
                </a:stretch>
              </p:blipFill>
              <p:spPr>
                <a:xfrm>
                  <a:off x="8780576" y="616430"/>
                  <a:ext cx="849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a16="http://schemas.microsoft.com/office/drawing/2014/main" id="{0F30D684-52A1-BE5C-621B-355D30F4C9CF}"/>
                    </a:ext>
                  </a:extLst>
                </p14:cNvPr>
                <p14:cNvContentPartPr/>
                <p14:nvPr/>
              </p14:nvContentPartPr>
              <p14:xfrm>
                <a:off x="8975696" y="690230"/>
                <a:ext cx="28080" cy="130320"/>
              </p14:xfrm>
            </p:contentPart>
          </mc:Choice>
          <mc:Fallback xmlns="">
            <p:pic>
              <p:nvPicPr>
                <p:cNvPr id="138" name="Ink 137">
                  <a:extLst>
                    <a:ext uri="{FF2B5EF4-FFF2-40B4-BE49-F238E27FC236}">
                      <a16:creationId xmlns:a16="http://schemas.microsoft.com/office/drawing/2014/main" id="{0F30D684-52A1-BE5C-621B-355D30F4C9CF}"/>
                    </a:ext>
                  </a:extLst>
                </p:cNvPr>
                <p:cNvPicPr/>
                <p:nvPr/>
              </p:nvPicPr>
              <p:blipFill>
                <a:blip r:embed="rId225"/>
                <a:stretch>
                  <a:fillRect/>
                </a:stretch>
              </p:blipFill>
              <p:spPr>
                <a:xfrm>
                  <a:off x="8967056" y="681590"/>
                  <a:ext cx="457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a16="http://schemas.microsoft.com/office/drawing/2014/main" id="{B2FEF5D4-EF06-163A-14FF-9E067396DDBA}"/>
                    </a:ext>
                  </a:extLst>
                </p14:cNvPr>
                <p14:cNvContentPartPr/>
                <p14:nvPr/>
              </p14:nvContentPartPr>
              <p14:xfrm>
                <a:off x="9028256" y="650630"/>
                <a:ext cx="66240" cy="180000"/>
              </p14:xfrm>
            </p:contentPart>
          </mc:Choice>
          <mc:Fallback xmlns="">
            <p:pic>
              <p:nvPicPr>
                <p:cNvPr id="139" name="Ink 138">
                  <a:extLst>
                    <a:ext uri="{FF2B5EF4-FFF2-40B4-BE49-F238E27FC236}">
                      <a16:creationId xmlns:a16="http://schemas.microsoft.com/office/drawing/2014/main" id="{B2FEF5D4-EF06-163A-14FF-9E067396DDBA}"/>
                    </a:ext>
                  </a:extLst>
                </p:cNvPr>
                <p:cNvPicPr/>
                <p:nvPr/>
              </p:nvPicPr>
              <p:blipFill>
                <a:blip r:embed="rId227"/>
                <a:stretch>
                  <a:fillRect/>
                </a:stretch>
              </p:blipFill>
              <p:spPr>
                <a:xfrm>
                  <a:off x="9019256" y="641630"/>
                  <a:ext cx="83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a16="http://schemas.microsoft.com/office/drawing/2014/main" id="{95532C0C-DA29-1354-4668-B0A1275877F2}"/>
                    </a:ext>
                  </a:extLst>
                </p14:cNvPr>
                <p14:cNvContentPartPr/>
                <p14:nvPr/>
              </p14:nvContentPartPr>
              <p14:xfrm>
                <a:off x="8743136" y="1241030"/>
                <a:ext cx="77400" cy="169920"/>
              </p14:xfrm>
            </p:contentPart>
          </mc:Choice>
          <mc:Fallback xmlns="">
            <p:pic>
              <p:nvPicPr>
                <p:cNvPr id="140" name="Ink 139">
                  <a:extLst>
                    <a:ext uri="{FF2B5EF4-FFF2-40B4-BE49-F238E27FC236}">
                      <a16:creationId xmlns:a16="http://schemas.microsoft.com/office/drawing/2014/main" id="{95532C0C-DA29-1354-4668-B0A1275877F2}"/>
                    </a:ext>
                  </a:extLst>
                </p:cNvPr>
                <p:cNvPicPr/>
                <p:nvPr/>
              </p:nvPicPr>
              <p:blipFill>
                <a:blip r:embed="rId229"/>
                <a:stretch>
                  <a:fillRect/>
                </a:stretch>
              </p:blipFill>
              <p:spPr>
                <a:xfrm>
                  <a:off x="8734136" y="1232030"/>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a16="http://schemas.microsoft.com/office/drawing/2014/main" id="{C66A749A-A67B-254E-28B3-FBD96D11719C}"/>
                    </a:ext>
                  </a:extLst>
                </p14:cNvPr>
                <p14:cNvContentPartPr/>
                <p14:nvPr/>
              </p14:nvContentPartPr>
              <p14:xfrm>
                <a:off x="8886416" y="1286030"/>
                <a:ext cx="114120" cy="87120"/>
              </p14:xfrm>
            </p:contentPart>
          </mc:Choice>
          <mc:Fallback xmlns="">
            <p:pic>
              <p:nvPicPr>
                <p:cNvPr id="141" name="Ink 140">
                  <a:extLst>
                    <a:ext uri="{FF2B5EF4-FFF2-40B4-BE49-F238E27FC236}">
                      <a16:creationId xmlns:a16="http://schemas.microsoft.com/office/drawing/2014/main" id="{C66A749A-A67B-254E-28B3-FBD96D11719C}"/>
                    </a:ext>
                  </a:extLst>
                </p:cNvPr>
                <p:cNvPicPr/>
                <p:nvPr/>
              </p:nvPicPr>
              <p:blipFill>
                <a:blip r:embed="rId231"/>
                <a:stretch>
                  <a:fillRect/>
                </a:stretch>
              </p:blipFill>
              <p:spPr>
                <a:xfrm>
                  <a:off x="8877416" y="1277030"/>
                  <a:ext cx="131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a16="http://schemas.microsoft.com/office/drawing/2014/main" id="{20449878-C561-2476-6C21-B375354F464B}"/>
                    </a:ext>
                  </a:extLst>
                </p14:cNvPr>
                <p14:cNvContentPartPr/>
                <p14:nvPr/>
              </p14:nvContentPartPr>
              <p14:xfrm>
                <a:off x="9009536" y="1237790"/>
                <a:ext cx="60480" cy="189360"/>
              </p14:xfrm>
            </p:contentPart>
          </mc:Choice>
          <mc:Fallback xmlns="">
            <p:pic>
              <p:nvPicPr>
                <p:cNvPr id="142" name="Ink 141">
                  <a:extLst>
                    <a:ext uri="{FF2B5EF4-FFF2-40B4-BE49-F238E27FC236}">
                      <a16:creationId xmlns:a16="http://schemas.microsoft.com/office/drawing/2014/main" id="{20449878-C561-2476-6C21-B375354F464B}"/>
                    </a:ext>
                  </a:extLst>
                </p:cNvPr>
                <p:cNvPicPr/>
                <p:nvPr/>
              </p:nvPicPr>
              <p:blipFill>
                <a:blip r:embed="rId233"/>
                <a:stretch>
                  <a:fillRect/>
                </a:stretch>
              </p:blipFill>
              <p:spPr>
                <a:xfrm>
                  <a:off x="9000536" y="1228790"/>
                  <a:ext cx="781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a16="http://schemas.microsoft.com/office/drawing/2014/main" id="{84B0789B-B475-B2CC-6D4A-6A72FF7CC779}"/>
                    </a:ext>
                  </a:extLst>
                </p14:cNvPr>
                <p14:cNvContentPartPr/>
                <p14:nvPr/>
              </p14:nvContentPartPr>
              <p14:xfrm>
                <a:off x="8770856" y="1813430"/>
                <a:ext cx="82080" cy="137880"/>
              </p14:xfrm>
            </p:contentPart>
          </mc:Choice>
          <mc:Fallback xmlns="">
            <p:pic>
              <p:nvPicPr>
                <p:cNvPr id="143" name="Ink 142">
                  <a:extLst>
                    <a:ext uri="{FF2B5EF4-FFF2-40B4-BE49-F238E27FC236}">
                      <a16:creationId xmlns:a16="http://schemas.microsoft.com/office/drawing/2014/main" id="{84B0789B-B475-B2CC-6D4A-6A72FF7CC779}"/>
                    </a:ext>
                  </a:extLst>
                </p:cNvPr>
                <p:cNvPicPr/>
                <p:nvPr/>
              </p:nvPicPr>
              <p:blipFill>
                <a:blip r:embed="rId235"/>
                <a:stretch>
                  <a:fillRect/>
                </a:stretch>
              </p:blipFill>
              <p:spPr>
                <a:xfrm>
                  <a:off x="8761856" y="1804790"/>
                  <a:ext cx="997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Ink 143">
                  <a:extLst>
                    <a:ext uri="{FF2B5EF4-FFF2-40B4-BE49-F238E27FC236}">
                      <a16:creationId xmlns:a16="http://schemas.microsoft.com/office/drawing/2014/main" id="{1663D1C2-CE98-9077-1B6C-6B22A84B8C96}"/>
                    </a:ext>
                  </a:extLst>
                </p14:cNvPr>
                <p14:cNvContentPartPr/>
                <p14:nvPr/>
              </p14:nvContentPartPr>
              <p14:xfrm>
                <a:off x="8897216" y="1822070"/>
                <a:ext cx="89280" cy="127440"/>
              </p14:xfrm>
            </p:contentPart>
          </mc:Choice>
          <mc:Fallback xmlns="">
            <p:pic>
              <p:nvPicPr>
                <p:cNvPr id="144" name="Ink 143">
                  <a:extLst>
                    <a:ext uri="{FF2B5EF4-FFF2-40B4-BE49-F238E27FC236}">
                      <a16:creationId xmlns:a16="http://schemas.microsoft.com/office/drawing/2014/main" id="{1663D1C2-CE98-9077-1B6C-6B22A84B8C96}"/>
                    </a:ext>
                  </a:extLst>
                </p:cNvPr>
                <p:cNvPicPr/>
                <p:nvPr/>
              </p:nvPicPr>
              <p:blipFill>
                <a:blip r:embed="rId237"/>
                <a:stretch>
                  <a:fillRect/>
                </a:stretch>
              </p:blipFill>
              <p:spPr>
                <a:xfrm>
                  <a:off x="8888216" y="1813070"/>
                  <a:ext cx="106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Ink 144">
                  <a:extLst>
                    <a:ext uri="{FF2B5EF4-FFF2-40B4-BE49-F238E27FC236}">
                      <a16:creationId xmlns:a16="http://schemas.microsoft.com/office/drawing/2014/main" id="{DF07F637-4AAA-3F83-50BA-B951F8BBB5D2}"/>
                    </a:ext>
                  </a:extLst>
                </p14:cNvPr>
                <p14:cNvContentPartPr/>
                <p14:nvPr/>
              </p14:nvContentPartPr>
              <p14:xfrm>
                <a:off x="9031856" y="1789310"/>
                <a:ext cx="34560" cy="154440"/>
              </p14:xfrm>
            </p:contentPart>
          </mc:Choice>
          <mc:Fallback xmlns="">
            <p:pic>
              <p:nvPicPr>
                <p:cNvPr id="145" name="Ink 144">
                  <a:extLst>
                    <a:ext uri="{FF2B5EF4-FFF2-40B4-BE49-F238E27FC236}">
                      <a16:creationId xmlns:a16="http://schemas.microsoft.com/office/drawing/2014/main" id="{DF07F637-4AAA-3F83-50BA-B951F8BBB5D2}"/>
                    </a:ext>
                  </a:extLst>
                </p:cNvPr>
                <p:cNvPicPr/>
                <p:nvPr/>
              </p:nvPicPr>
              <p:blipFill>
                <a:blip r:embed="rId239"/>
                <a:stretch>
                  <a:fillRect/>
                </a:stretch>
              </p:blipFill>
              <p:spPr>
                <a:xfrm>
                  <a:off x="9022856" y="1780670"/>
                  <a:ext cx="52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Ink 145">
                  <a:extLst>
                    <a:ext uri="{FF2B5EF4-FFF2-40B4-BE49-F238E27FC236}">
                      <a16:creationId xmlns:a16="http://schemas.microsoft.com/office/drawing/2014/main" id="{9AFA289D-7675-4415-0EFE-D51E36E3BDC0}"/>
                    </a:ext>
                  </a:extLst>
                </p14:cNvPr>
                <p14:cNvContentPartPr/>
                <p14:nvPr/>
              </p14:nvContentPartPr>
              <p14:xfrm>
                <a:off x="8770856" y="2108630"/>
                <a:ext cx="34560" cy="149400"/>
              </p14:xfrm>
            </p:contentPart>
          </mc:Choice>
          <mc:Fallback xmlns="">
            <p:pic>
              <p:nvPicPr>
                <p:cNvPr id="146" name="Ink 145">
                  <a:extLst>
                    <a:ext uri="{FF2B5EF4-FFF2-40B4-BE49-F238E27FC236}">
                      <a16:creationId xmlns:a16="http://schemas.microsoft.com/office/drawing/2014/main" id="{9AFA289D-7675-4415-0EFE-D51E36E3BDC0}"/>
                    </a:ext>
                  </a:extLst>
                </p:cNvPr>
                <p:cNvPicPr/>
                <p:nvPr/>
              </p:nvPicPr>
              <p:blipFill>
                <a:blip r:embed="rId241"/>
                <a:stretch>
                  <a:fillRect/>
                </a:stretch>
              </p:blipFill>
              <p:spPr>
                <a:xfrm>
                  <a:off x="8762216" y="2099630"/>
                  <a:ext cx="522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7" name="Ink 146">
                  <a:extLst>
                    <a:ext uri="{FF2B5EF4-FFF2-40B4-BE49-F238E27FC236}">
                      <a16:creationId xmlns:a16="http://schemas.microsoft.com/office/drawing/2014/main" id="{121603CD-E312-B900-35FE-3B09E01D545B}"/>
                    </a:ext>
                  </a:extLst>
                </p14:cNvPr>
                <p14:cNvContentPartPr/>
                <p14:nvPr/>
              </p14:nvContentPartPr>
              <p14:xfrm>
                <a:off x="8882816" y="2136710"/>
                <a:ext cx="81000" cy="101160"/>
              </p14:xfrm>
            </p:contentPart>
          </mc:Choice>
          <mc:Fallback xmlns="">
            <p:pic>
              <p:nvPicPr>
                <p:cNvPr id="147" name="Ink 146">
                  <a:extLst>
                    <a:ext uri="{FF2B5EF4-FFF2-40B4-BE49-F238E27FC236}">
                      <a16:creationId xmlns:a16="http://schemas.microsoft.com/office/drawing/2014/main" id="{121603CD-E312-B900-35FE-3B09E01D545B}"/>
                    </a:ext>
                  </a:extLst>
                </p:cNvPr>
                <p:cNvPicPr/>
                <p:nvPr/>
              </p:nvPicPr>
              <p:blipFill>
                <a:blip r:embed="rId243"/>
                <a:stretch>
                  <a:fillRect/>
                </a:stretch>
              </p:blipFill>
              <p:spPr>
                <a:xfrm>
                  <a:off x="8873816" y="2127710"/>
                  <a:ext cx="98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8" name="Ink 147">
                  <a:extLst>
                    <a:ext uri="{FF2B5EF4-FFF2-40B4-BE49-F238E27FC236}">
                      <a16:creationId xmlns:a16="http://schemas.microsoft.com/office/drawing/2014/main" id="{0E1BE9B2-2080-C1A2-FC3F-B9EAF9E81043}"/>
                    </a:ext>
                  </a:extLst>
                </p14:cNvPr>
                <p14:cNvContentPartPr/>
                <p14:nvPr/>
              </p14:nvContentPartPr>
              <p14:xfrm>
                <a:off x="9012776" y="2115470"/>
                <a:ext cx="27360" cy="158400"/>
              </p14:xfrm>
            </p:contentPart>
          </mc:Choice>
          <mc:Fallback xmlns="">
            <p:pic>
              <p:nvPicPr>
                <p:cNvPr id="148" name="Ink 147">
                  <a:extLst>
                    <a:ext uri="{FF2B5EF4-FFF2-40B4-BE49-F238E27FC236}">
                      <a16:creationId xmlns:a16="http://schemas.microsoft.com/office/drawing/2014/main" id="{0E1BE9B2-2080-C1A2-FC3F-B9EAF9E81043}"/>
                    </a:ext>
                  </a:extLst>
                </p:cNvPr>
                <p:cNvPicPr/>
                <p:nvPr/>
              </p:nvPicPr>
              <p:blipFill>
                <a:blip r:embed="rId245"/>
                <a:stretch>
                  <a:fillRect/>
                </a:stretch>
              </p:blipFill>
              <p:spPr>
                <a:xfrm>
                  <a:off x="9004136" y="2106830"/>
                  <a:ext cx="45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9" name="Ink 148">
                  <a:extLst>
                    <a:ext uri="{FF2B5EF4-FFF2-40B4-BE49-F238E27FC236}">
                      <a16:creationId xmlns:a16="http://schemas.microsoft.com/office/drawing/2014/main" id="{9D0956FB-65EF-1B9F-6081-38F2A9520C1A}"/>
                    </a:ext>
                  </a:extLst>
                </p14:cNvPr>
                <p14:cNvContentPartPr/>
                <p14:nvPr/>
              </p14:nvContentPartPr>
              <p14:xfrm>
                <a:off x="9264776" y="2687150"/>
                <a:ext cx="54360" cy="130680"/>
              </p14:xfrm>
            </p:contentPart>
          </mc:Choice>
          <mc:Fallback xmlns="">
            <p:pic>
              <p:nvPicPr>
                <p:cNvPr id="149" name="Ink 148">
                  <a:extLst>
                    <a:ext uri="{FF2B5EF4-FFF2-40B4-BE49-F238E27FC236}">
                      <a16:creationId xmlns:a16="http://schemas.microsoft.com/office/drawing/2014/main" id="{9D0956FB-65EF-1B9F-6081-38F2A9520C1A}"/>
                    </a:ext>
                  </a:extLst>
                </p:cNvPr>
                <p:cNvPicPr/>
                <p:nvPr/>
              </p:nvPicPr>
              <p:blipFill>
                <a:blip r:embed="rId247"/>
                <a:stretch>
                  <a:fillRect/>
                </a:stretch>
              </p:blipFill>
              <p:spPr>
                <a:xfrm>
                  <a:off x="9255776" y="2678510"/>
                  <a:ext cx="720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0" name="Ink 149">
                  <a:extLst>
                    <a:ext uri="{FF2B5EF4-FFF2-40B4-BE49-F238E27FC236}">
                      <a16:creationId xmlns:a16="http://schemas.microsoft.com/office/drawing/2014/main" id="{AEDC3D88-CCF1-2D56-E985-21B332F6E323}"/>
                    </a:ext>
                  </a:extLst>
                </p14:cNvPr>
                <p14:cNvContentPartPr/>
                <p14:nvPr/>
              </p14:nvContentPartPr>
              <p14:xfrm>
                <a:off x="9388616" y="2685350"/>
                <a:ext cx="57960" cy="122400"/>
              </p14:xfrm>
            </p:contentPart>
          </mc:Choice>
          <mc:Fallback xmlns="">
            <p:pic>
              <p:nvPicPr>
                <p:cNvPr id="150" name="Ink 149">
                  <a:extLst>
                    <a:ext uri="{FF2B5EF4-FFF2-40B4-BE49-F238E27FC236}">
                      <a16:creationId xmlns:a16="http://schemas.microsoft.com/office/drawing/2014/main" id="{AEDC3D88-CCF1-2D56-E985-21B332F6E323}"/>
                    </a:ext>
                  </a:extLst>
                </p:cNvPr>
                <p:cNvPicPr/>
                <p:nvPr/>
              </p:nvPicPr>
              <p:blipFill>
                <a:blip r:embed="rId249"/>
                <a:stretch>
                  <a:fillRect/>
                </a:stretch>
              </p:blipFill>
              <p:spPr>
                <a:xfrm>
                  <a:off x="9379976" y="2676350"/>
                  <a:ext cx="756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1" name="Ink 150">
                  <a:extLst>
                    <a:ext uri="{FF2B5EF4-FFF2-40B4-BE49-F238E27FC236}">
                      <a16:creationId xmlns:a16="http://schemas.microsoft.com/office/drawing/2014/main" id="{20C56DAF-3F66-DB28-9449-D9EECBBAAFB7}"/>
                    </a:ext>
                  </a:extLst>
                </p14:cNvPr>
                <p14:cNvContentPartPr/>
                <p14:nvPr/>
              </p14:nvContentPartPr>
              <p14:xfrm>
                <a:off x="9405176" y="2666270"/>
                <a:ext cx="180360" cy="174240"/>
              </p14:xfrm>
            </p:contentPart>
          </mc:Choice>
          <mc:Fallback xmlns="">
            <p:pic>
              <p:nvPicPr>
                <p:cNvPr id="151" name="Ink 150">
                  <a:extLst>
                    <a:ext uri="{FF2B5EF4-FFF2-40B4-BE49-F238E27FC236}">
                      <a16:creationId xmlns:a16="http://schemas.microsoft.com/office/drawing/2014/main" id="{20C56DAF-3F66-DB28-9449-D9EECBBAAFB7}"/>
                    </a:ext>
                  </a:extLst>
                </p:cNvPr>
                <p:cNvPicPr/>
                <p:nvPr/>
              </p:nvPicPr>
              <p:blipFill>
                <a:blip r:embed="rId251"/>
                <a:stretch>
                  <a:fillRect/>
                </a:stretch>
              </p:blipFill>
              <p:spPr>
                <a:xfrm>
                  <a:off x="9396176" y="2657270"/>
                  <a:ext cx="1980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3" name="Ink 152">
                  <a:extLst>
                    <a:ext uri="{FF2B5EF4-FFF2-40B4-BE49-F238E27FC236}">
                      <a16:creationId xmlns:a16="http://schemas.microsoft.com/office/drawing/2014/main" id="{EF3D09A1-8B48-86D8-CBBE-7CBE155AAEDD}"/>
                    </a:ext>
                  </a:extLst>
                </p14:cNvPr>
                <p14:cNvContentPartPr/>
                <p14:nvPr/>
              </p14:nvContentPartPr>
              <p14:xfrm>
                <a:off x="9171536" y="2500310"/>
                <a:ext cx="35640" cy="149400"/>
              </p14:xfrm>
            </p:contentPart>
          </mc:Choice>
          <mc:Fallback xmlns="">
            <p:pic>
              <p:nvPicPr>
                <p:cNvPr id="153" name="Ink 152">
                  <a:extLst>
                    <a:ext uri="{FF2B5EF4-FFF2-40B4-BE49-F238E27FC236}">
                      <a16:creationId xmlns:a16="http://schemas.microsoft.com/office/drawing/2014/main" id="{EF3D09A1-8B48-86D8-CBBE-7CBE155AAEDD}"/>
                    </a:ext>
                  </a:extLst>
                </p:cNvPr>
                <p:cNvPicPr/>
                <p:nvPr/>
              </p:nvPicPr>
              <p:blipFill>
                <a:blip r:embed="rId253"/>
                <a:stretch>
                  <a:fillRect/>
                </a:stretch>
              </p:blipFill>
              <p:spPr>
                <a:xfrm>
                  <a:off x="9162536" y="2491670"/>
                  <a:ext cx="5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4" name="Ink 153">
                  <a:extLst>
                    <a:ext uri="{FF2B5EF4-FFF2-40B4-BE49-F238E27FC236}">
                      <a16:creationId xmlns:a16="http://schemas.microsoft.com/office/drawing/2014/main" id="{CEA21220-3C8A-3FFD-18D6-787F026D7AF4}"/>
                    </a:ext>
                  </a:extLst>
                </p14:cNvPr>
                <p14:cNvContentPartPr/>
                <p14:nvPr/>
              </p14:nvContentPartPr>
              <p14:xfrm>
                <a:off x="9276296" y="2528390"/>
                <a:ext cx="77400" cy="104760"/>
              </p14:xfrm>
            </p:contentPart>
          </mc:Choice>
          <mc:Fallback xmlns="">
            <p:pic>
              <p:nvPicPr>
                <p:cNvPr id="154" name="Ink 153">
                  <a:extLst>
                    <a:ext uri="{FF2B5EF4-FFF2-40B4-BE49-F238E27FC236}">
                      <a16:creationId xmlns:a16="http://schemas.microsoft.com/office/drawing/2014/main" id="{CEA21220-3C8A-3FFD-18D6-787F026D7AF4}"/>
                    </a:ext>
                  </a:extLst>
                </p:cNvPr>
                <p:cNvPicPr/>
                <p:nvPr/>
              </p:nvPicPr>
              <p:blipFill>
                <a:blip r:embed="rId255"/>
                <a:stretch>
                  <a:fillRect/>
                </a:stretch>
              </p:blipFill>
              <p:spPr>
                <a:xfrm>
                  <a:off x="9267656" y="2519750"/>
                  <a:ext cx="95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5" name="Ink 154">
                  <a:extLst>
                    <a:ext uri="{FF2B5EF4-FFF2-40B4-BE49-F238E27FC236}">
                      <a16:creationId xmlns:a16="http://schemas.microsoft.com/office/drawing/2014/main" id="{77DA19E0-E43C-0503-8F47-A265022FFD38}"/>
                    </a:ext>
                  </a:extLst>
                </p14:cNvPr>
                <p14:cNvContentPartPr/>
                <p14:nvPr/>
              </p14:nvContentPartPr>
              <p14:xfrm>
                <a:off x="9405176" y="2524430"/>
                <a:ext cx="91080" cy="127800"/>
              </p14:xfrm>
            </p:contentPart>
          </mc:Choice>
          <mc:Fallback xmlns="">
            <p:pic>
              <p:nvPicPr>
                <p:cNvPr id="155" name="Ink 154">
                  <a:extLst>
                    <a:ext uri="{FF2B5EF4-FFF2-40B4-BE49-F238E27FC236}">
                      <a16:creationId xmlns:a16="http://schemas.microsoft.com/office/drawing/2014/main" id="{77DA19E0-E43C-0503-8F47-A265022FFD38}"/>
                    </a:ext>
                  </a:extLst>
                </p:cNvPr>
                <p:cNvPicPr/>
                <p:nvPr/>
              </p:nvPicPr>
              <p:blipFill>
                <a:blip r:embed="rId257"/>
                <a:stretch>
                  <a:fillRect/>
                </a:stretch>
              </p:blipFill>
              <p:spPr>
                <a:xfrm>
                  <a:off x="9396176" y="2515790"/>
                  <a:ext cx="108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7" name="Ink 156">
                  <a:extLst>
                    <a:ext uri="{FF2B5EF4-FFF2-40B4-BE49-F238E27FC236}">
                      <a16:creationId xmlns:a16="http://schemas.microsoft.com/office/drawing/2014/main" id="{19C29D4C-4D05-FB80-3793-45570084BBF2}"/>
                    </a:ext>
                  </a:extLst>
                </p14:cNvPr>
                <p14:cNvContentPartPr/>
                <p14:nvPr/>
              </p14:nvContentPartPr>
              <p14:xfrm>
                <a:off x="8331296" y="455150"/>
                <a:ext cx="532800" cy="2925000"/>
              </p14:xfrm>
            </p:contentPart>
          </mc:Choice>
          <mc:Fallback xmlns="">
            <p:pic>
              <p:nvPicPr>
                <p:cNvPr id="157" name="Ink 156">
                  <a:extLst>
                    <a:ext uri="{FF2B5EF4-FFF2-40B4-BE49-F238E27FC236}">
                      <a16:creationId xmlns:a16="http://schemas.microsoft.com/office/drawing/2014/main" id="{19C29D4C-4D05-FB80-3793-45570084BBF2}"/>
                    </a:ext>
                  </a:extLst>
                </p:cNvPr>
                <p:cNvPicPr/>
                <p:nvPr/>
              </p:nvPicPr>
              <p:blipFill>
                <a:blip r:embed="rId259"/>
                <a:stretch>
                  <a:fillRect/>
                </a:stretch>
              </p:blipFill>
              <p:spPr>
                <a:xfrm>
                  <a:off x="8322296" y="446510"/>
                  <a:ext cx="550440" cy="2942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a16="http://schemas.microsoft.com/office/drawing/2014/main" id="{1978F9CF-C95C-A4C1-27F4-59C6BF6AC337}"/>
                    </a:ext>
                  </a:extLst>
                </p14:cNvPr>
                <p14:cNvContentPartPr/>
                <p14:nvPr/>
              </p14:nvContentPartPr>
              <p14:xfrm>
                <a:off x="10767056" y="575750"/>
                <a:ext cx="874080" cy="3033720"/>
              </p14:xfrm>
            </p:contentPart>
          </mc:Choice>
          <mc:Fallback xmlns="">
            <p:pic>
              <p:nvPicPr>
                <p:cNvPr id="158" name="Ink 157">
                  <a:extLst>
                    <a:ext uri="{FF2B5EF4-FFF2-40B4-BE49-F238E27FC236}">
                      <a16:creationId xmlns:a16="http://schemas.microsoft.com/office/drawing/2014/main" id="{1978F9CF-C95C-A4C1-27F4-59C6BF6AC337}"/>
                    </a:ext>
                  </a:extLst>
                </p:cNvPr>
                <p:cNvPicPr/>
                <p:nvPr/>
              </p:nvPicPr>
              <p:blipFill>
                <a:blip r:embed="rId261"/>
                <a:stretch>
                  <a:fillRect/>
                </a:stretch>
              </p:blipFill>
              <p:spPr>
                <a:xfrm>
                  <a:off x="10758416" y="567110"/>
                  <a:ext cx="891720" cy="3051360"/>
                </a:xfrm>
                <a:prstGeom prst="rect">
                  <a:avLst/>
                </a:prstGeom>
              </p:spPr>
            </p:pic>
          </mc:Fallback>
        </mc:AlternateContent>
      </p:grpSp>
      <p:grpSp>
        <p:nvGrpSpPr>
          <p:cNvPr id="162" name="Group 161">
            <a:extLst>
              <a:ext uri="{FF2B5EF4-FFF2-40B4-BE49-F238E27FC236}">
                <a16:creationId xmlns:a16="http://schemas.microsoft.com/office/drawing/2014/main" id="{4668AD73-725A-7CF5-EAAE-73BB673E7CE7}"/>
              </a:ext>
            </a:extLst>
          </p:cNvPr>
          <p:cNvGrpSpPr/>
          <p:nvPr/>
        </p:nvGrpSpPr>
        <p:grpSpPr>
          <a:xfrm>
            <a:off x="9015656" y="3459710"/>
            <a:ext cx="804600" cy="1600920"/>
            <a:chOff x="9015656" y="3459710"/>
            <a:chExt cx="804600" cy="1600920"/>
          </a:xfrm>
        </p:grpSpPr>
        <mc:AlternateContent xmlns:mc="http://schemas.openxmlformats.org/markup-compatibility/2006" xmlns:p14="http://schemas.microsoft.com/office/powerpoint/2010/main">
          <mc:Choice Requires="p14">
            <p:contentPart p14:bwMode="auto" r:id="rId262">
              <p14:nvContentPartPr>
                <p14:cNvPr id="160" name="Ink 159">
                  <a:extLst>
                    <a:ext uri="{FF2B5EF4-FFF2-40B4-BE49-F238E27FC236}">
                      <a16:creationId xmlns:a16="http://schemas.microsoft.com/office/drawing/2014/main" id="{AAE981A6-4433-CBA0-BCBD-CD3C5A16C463}"/>
                    </a:ext>
                  </a:extLst>
                </p14:cNvPr>
                <p14:cNvContentPartPr/>
                <p14:nvPr/>
              </p14:nvContentPartPr>
              <p14:xfrm>
                <a:off x="9064256" y="3459710"/>
                <a:ext cx="756000" cy="1504080"/>
              </p14:xfrm>
            </p:contentPart>
          </mc:Choice>
          <mc:Fallback xmlns="">
            <p:pic>
              <p:nvPicPr>
                <p:cNvPr id="160" name="Ink 159">
                  <a:extLst>
                    <a:ext uri="{FF2B5EF4-FFF2-40B4-BE49-F238E27FC236}">
                      <a16:creationId xmlns:a16="http://schemas.microsoft.com/office/drawing/2014/main" id="{AAE981A6-4433-CBA0-BCBD-CD3C5A16C463}"/>
                    </a:ext>
                  </a:extLst>
                </p:cNvPr>
                <p:cNvPicPr/>
                <p:nvPr/>
              </p:nvPicPr>
              <p:blipFill>
                <a:blip r:embed="rId263"/>
                <a:stretch>
                  <a:fillRect/>
                </a:stretch>
              </p:blipFill>
              <p:spPr>
                <a:xfrm>
                  <a:off x="9055616" y="3450710"/>
                  <a:ext cx="773640" cy="1521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1" name="Ink 160">
                  <a:extLst>
                    <a:ext uri="{FF2B5EF4-FFF2-40B4-BE49-F238E27FC236}">
                      <a16:creationId xmlns:a16="http://schemas.microsoft.com/office/drawing/2014/main" id="{636CD0F1-1513-F259-C0F8-19AA55EB1613}"/>
                    </a:ext>
                  </a:extLst>
                </p14:cNvPr>
                <p14:cNvContentPartPr/>
                <p14:nvPr/>
              </p14:nvContentPartPr>
              <p14:xfrm>
                <a:off x="9015656" y="4767950"/>
                <a:ext cx="192600" cy="292680"/>
              </p14:xfrm>
            </p:contentPart>
          </mc:Choice>
          <mc:Fallback xmlns="">
            <p:pic>
              <p:nvPicPr>
                <p:cNvPr id="161" name="Ink 160">
                  <a:extLst>
                    <a:ext uri="{FF2B5EF4-FFF2-40B4-BE49-F238E27FC236}">
                      <a16:creationId xmlns:a16="http://schemas.microsoft.com/office/drawing/2014/main" id="{636CD0F1-1513-F259-C0F8-19AA55EB1613}"/>
                    </a:ext>
                  </a:extLst>
                </p:cNvPr>
                <p:cNvPicPr/>
                <p:nvPr/>
              </p:nvPicPr>
              <p:blipFill>
                <a:blip r:embed="rId265"/>
                <a:stretch>
                  <a:fillRect/>
                </a:stretch>
              </p:blipFill>
              <p:spPr>
                <a:xfrm>
                  <a:off x="9006656" y="4758950"/>
                  <a:ext cx="210240" cy="310320"/>
                </a:xfrm>
                <a:prstGeom prst="rect">
                  <a:avLst/>
                </a:prstGeom>
              </p:spPr>
            </p:pic>
          </mc:Fallback>
        </mc:AlternateContent>
      </p:grpSp>
    </p:spTree>
    <p:extLst>
      <p:ext uri="{BB962C8B-B14F-4D97-AF65-F5344CB8AC3E}">
        <p14:creationId xmlns:p14="http://schemas.microsoft.com/office/powerpoint/2010/main" val="3594268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Offline Database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4" name="Picture 3">
            <a:extLst>
              <a:ext uri="{FF2B5EF4-FFF2-40B4-BE49-F238E27FC236}">
                <a16:creationId xmlns:a16="http://schemas.microsoft.com/office/drawing/2014/main" id="{AD451A90-45D1-18CE-880D-D0894647BA24}"/>
              </a:ext>
            </a:extLst>
          </p:cNvPr>
          <p:cNvPicPr>
            <a:picLocks noChangeAspect="1"/>
          </p:cNvPicPr>
          <p:nvPr/>
        </p:nvPicPr>
        <p:blipFill>
          <a:blip r:embed="rId4"/>
          <a:stretch>
            <a:fillRect/>
          </a:stretch>
        </p:blipFill>
        <p:spPr>
          <a:xfrm>
            <a:off x="1717525" y="1268963"/>
            <a:ext cx="1993020" cy="4114303"/>
          </a:xfrm>
          <a:prstGeom prst="rect">
            <a:avLst/>
          </a:prstGeom>
        </p:spPr>
      </p:pic>
      <p:cxnSp>
        <p:nvCxnSpPr>
          <p:cNvPr id="7" name="Straight Arrow Connector 6">
            <a:extLst>
              <a:ext uri="{FF2B5EF4-FFF2-40B4-BE49-F238E27FC236}">
                <a16:creationId xmlns:a16="http://schemas.microsoft.com/office/drawing/2014/main" id="{4E9FBA91-2407-4BED-C58F-6DEF7AEF36CC}"/>
              </a:ext>
            </a:extLst>
          </p:cNvPr>
          <p:cNvCxnSpPr/>
          <p:nvPr/>
        </p:nvCxnSpPr>
        <p:spPr>
          <a:xfrm>
            <a:off x="3710545" y="1903445"/>
            <a:ext cx="12999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6EF599D6-E2A3-589B-6119-01C63630E8BD}"/>
              </a:ext>
            </a:extLst>
          </p:cNvPr>
          <p:cNvSpPr/>
          <p:nvPr/>
        </p:nvSpPr>
        <p:spPr>
          <a:xfrm>
            <a:off x="5010539" y="1432249"/>
            <a:ext cx="2183363" cy="9423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Server</a:t>
            </a:r>
          </a:p>
          <a:p>
            <a:pPr algn="ctr"/>
            <a:r>
              <a:rPr lang="en-US" dirty="0"/>
              <a:t>To load metadata</a:t>
            </a:r>
          </a:p>
        </p:txBody>
      </p:sp>
      <p:sp>
        <p:nvSpPr>
          <p:cNvPr id="12" name="Diamond 11">
            <a:extLst>
              <a:ext uri="{FF2B5EF4-FFF2-40B4-BE49-F238E27FC236}">
                <a16:creationId xmlns:a16="http://schemas.microsoft.com/office/drawing/2014/main" id="{B15A9662-FDEB-0408-CBD1-394137F44EB2}"/>
              </a:ext>
            </a:extLst>
          </p:cNvPr>
          <p:cNvSpPr/>
          <p:nvPr/>
        </p:nvSpPr>
        <p:spPr>
          <a:xfrm>
            <a:off x="7763069" y="1481234"/>
            <a:ext cx="1548881" cy="84442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If metadata loaded</a:t>
            </a:r>
          </a:p>
        </p:txBody>
      </p:sp>
      <p:cxnSp>
        <p:nvCxnSpPr>
          <p:cNvPr id="14" name="Straight Arrow Connector 13">
            <a:extLst>
              <a:ext uri="{FF2B5EF4-FFF2-40B4-BE49-F238E27FC236}">
                <a16:creationId xmlns:a16="http://schemas.microsoft.com/office/drawing/2014/main" id="{1739FC7B-32F8-9EFB-62EE-40555F5679E9}"/>
              </a:ext>
            </a:extLst>
          </p:cNvPr>
          <p:cNvCxnSpPr>
            <a:stCxn id="12" idx="3"/>
          </p:cNvCxnSpPr>
          <p:nvPr/>
        </p:nvCxnSpPr>
        <p:spPr>
          <a:xfrm flipV="1">
            <a:off x="9311950" y="1903444"/>
            <a:ext cx="10730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C2A0E3C-A359-F74C-78B3-760AC574D386}"/>
              </a:ext>
            </a:extLst>
          </p:cNvPr>
          <p:cNvSpPr/>
          <p:nvPr/>
        </p:nvSpPr>
        <p:spPr>
          <a:xfrm>
            <a:off x="10384971" y="1529053"/>
            <a:ext cx="1402963" cy="74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navigate</a:t>
            </a:r>
          </a:p>
        </p:txBody>
      </p:sp>
      <p:sp>
        <p:nvSpPr>
          <p:cNvPr id="17" name="TextBox 16">
            <a:extLst>
              <a:ext uri="{FF2B5EF4-FFF2-40B4-BE49-F238E27FC236}">
                <a16:creationId xmlns:a16="http://schemas.microsoft.com/office/drawing/2014/main" id="{2EABFC95-B031-CD58-E850-18A4373A9333}"/>
              </a:ext>
            </a:extLst>
          </p:cNvPr>
          <p:cNvSpPr txBox="1"/>
          <p:nvPr/>
        </p:nvSpPr>
        <p:spPr>
          <a:xfrm>
            <a:off x="9377265" y="1529053"/>
            <a:ext cx="1007706" cy="374390"/>
          </a:xfrm>
          <a:prstGeom prst="rect">
            <a:avLst/>
          </a:prstGeom>
          <a:noFill/>
        </p:spPr>
        <p:txBody>
          <a:bodyPr wrap="square" rtlCol="0">
            <a:spAutoFit/>
          </a:bodyPr>
          <a:lstStyle/>
          <a:p>
            <a:r>
              <a:rPr lang="en-US" b="1" dirty="0"/>
              <a:t>yes</a:t>
            </a:r>
          </a:p>
        </p:txBody>
      </p:sp>
      <p:cxnSp>
        <p:nvCxnSpPr>
          <p:cNvPr id="21" name="Straight Arrow Connector 20">
            <a:extLst>
              <a:ext uri="{FF2B5EF4-FFF2-40B4-BE49-F238E27FC236}">
                <a16:creationId xmlns:a16="http://schemas.microsoft.com/office/drawing/2014/main" id="{447ED0EC-1889-3597-AA87-211F4D6BA800}"/>
              </a:ext>
            </a:extLst>
          </p:cNvPr>
          <p:cNvCxnSpPr>
            <a:cxnSpLocks/>
          </p:cNvCxnSpPr>
          <p:nvPr/>
        </p:nvCxnSpPr>
        <p:spPr>
          <a:xfrm>
            <a:off x="8537509" y="2325655"/>
            <a:ext cx="0" cy="59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lowchart: Magnetic Disk 24">
            <a:extLst>
              <a:ext uri="{FF2B5EF4-FFF2-40B4-BE49-F238E27FC236}">
                <a16:creationId xmlns:a16="http://schemas.microsoft.com/office/drawing/2014/main" id="{6900D648-A425-4C22-11B4-5BE09723914C}"/>
              </a:ext>
            </a:extLst>
          </p:cNvPr>
          <p:cNvSpPr/>
          <p:nvPr/>
        </p:nvSpPr>
        <p:spPr>
          <a:xfrm>
            <a:off x="2785999" y="4889245"/>
            <a:ext cx="1049695" cy="699792"/>
          </a:xfrm>
          <a:prstGeom prst="flowChartMagneticDisk">
            <a:avLst/>
          </a:prstGeom>
          <a:ln w="28575">
            <a:solidFill>
              <a:schemeClr val="accent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err="1">
                <a:effectLst>
                  <a:outerShdw blurRad="38100" dist="38100" dir="2700000" algn="tl">
                    <a:srgbClr val="000000">
                      <a:alpha val="43137"/>
                    </a:srgbClr>
                  </a:outerShdw>
                </a:effectLst>
              </a:rPr>
              <a:t>sqlitedb</a:t>
            </a:r>
            <a:endParaRPr lang="en-US" b="1" dirty="0">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C3602521-D084-3909-1A97-751D306AB985}"/>
              </a:ext>
            </a:extLst>
          </p:cNvPr>
          <p:cNvSpPr/>
          <p:nvPr/>
        </p:nvSpPr>
        <p:spPr>
          <a:xfrm>
            <a:off x="7478485" y="2920482"/>
            <a:ext cx="2164702" cy="718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the credentials are stored inside offline </a:t>
            </a:r>
            <a:r>
              <a:rPr lang="en-US" sz="1400" dirty="0" err="1"/>
              <a:t>db</a:t>
            </a:r>
            <a:endParaRPr lang="en-US" sz="1400" dirty="0"/>
          </a:p>
        </p:txBody>
      </p:sp>
      <p:sp>
        <p:nvSpPr>
          <p:cNvPr id="27" name="Diamond 26">
            <a:extLst>
              <a:ext uri="{FF2B5EF4-FFF2-40B4-BE49-F238E27FC236}">
                <a16:creationId xmlns:a16="http://schemas.microsoft.com/office/drawing/2014/main" id="{8A7AC17A-D04E-1D6B-B069-6683F11DFA83}"/>
              </a:ext>
            </a:extLst>
          </p:cNvPr>
          <p:cNvSpPr/>
          <p:nvPr/>
        </p:nvSpPr>
        <p:spPr>
          <a:xfrm>
            <a:off x="7953180" y="4128798"/>
            <a:ext cx="1215311" cy="111034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Correct?</a:t>
            </a:r>
          </a:p>
        </p:txBody>
      </p:sp>
      <p:cxnSp>
        <p:nvCxnSpPr>
          <p:cNvPr id="29" name="Connector: Elbow 28">
            <a:extLst>
              <a:ext uri="{FF2B5EF4-FFF2-40B4-BE49-F238E27FC236}">
                <a16:creationId xmlns:a16="http://schemas.microsoft.com/office/drawing/2014/main" id="{BB90A255-616C-A8FE-7117-C8073CB1ABB6}"/>
              </a:ext>
            </a:extLst>
          </p:cNvPr>
          <p:cNvCxnSpPr>
            <a:cxnSpLocks/>
            <a:stCxn id="27" idx="3"/>
            <a:endCxn id="16" idx="4"/>
          </p:cNvCxnSpPr>
          <p:nvPr/>
        </p:nvCxnSpPr>
        <p:spPr>
          <a:xfrm flipV="1">
            <a:off x="9168491" y="2277835"/>
            <a:ext cx="1917962" cy="24061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C8E6BB8-A62F-FF8F-E6A6-DB1597C29F2A}"/>
              </a:ext>
            </a:extLst>
          </p:cNvPr>
          <p:cNvCxnSpPr>
            <a:stCxn id="26" idx="2"/>
            <a:endCxn id="27" idx="0"/>
          </p:cNvCxnSpPr>
          <p:nvPr/>
        </p:nvCxnSpPr>
        <p:spPr>
          <a:xfrm>
            <a:off x="8560836" y="3638939"/>
            <a:ext cx="0" cy="489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C8711DB-F5E0-8F15-0572-557B3630C833}"/>
              </a:ext>
            </a:extLst>
          </p:cNvPr>
          <p:cNvSpPr/>
          <p:nvPr/>
        </p:nvSpPr>
        <p:spPr>
          <a:xfrm>
            <a:off x="7931020" y="5766318"/>
            <a:ext cx="1259632" cy="479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a:t>
            </a:r>
          </a:p>
        </p:txBody>
      </p:sp>
      <p:cxnSp>
        <p:nvCxnSpPr>
          <p:cNvPr id="36" name="Straight Arrow Connector 35">
            <a:extLst>
              <a:ext uri="{FF2B5EF4-FFF2-40B4-BE49-F238E27FC236}">
                <a16:creationId xmlns:a16="http://schemas.microsoft.com/office/drawing/2014/main" id="{A88333C9-1ECD-5391-30C0-6CC7A85C3EFD}"/>
              </a:ext>
            </a:extLst>
          </p:cNvPr>
          <p:cNvCxnSpPr>
            <a:cxnSpLocks/>
            <a:stCxn id="27" idx="2"/>
            <a:endCxn id="35" idx="0"/>
          </p:cNvCxnSpPr>
          <p:nvPr/>
        </p:nvCxnSpPr>
        <p:spPr>
          <a:xfrm>
            <a:off x="8560836" y="5239141"/>
            <a:ext cx="0" cy="52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188DE9E-4D63-4790-97F8-47AAC72EAEDF}"/>
              </a:ext>
            </a:extLst>
          </p:cNvPr>
          <p:cNvSpPr txBox="1"/>
          <p:nvPr/>
        </p:nvSpPr>
        <p:spPr>
          <a:xfrm>
            <a:off x="5187819" y="448014"/>
            <a:ext cx="5898633" cy="923330"/>
          </a:xfrm>
          <a:prstGeom prst="rect">
            <a:avLst/>
          </a:prstGeom>
          <a:noFill/>
        </p:spPr>
        <p:txBody>
          <a:bodyPr wrap="square" rtlCol="0">
            <a:spAutoFit/>
          </a:bodyPr>
          <a:lstStyle/>
          <a:p>
            <a:r>
              <a:rPr lang="en-US" i="1" dirty="0"/>
              <a:t>At least user has earlier logged in successfully with online mode. We will store these credentials in offline DB. Store password as base64 stream.</a:t>
            </a:r>
          </a:p>
        </p:txBody>
      </p:sp>
      <p:sp>
        <p:nvSpPr>
          <p:cNvPr id="40" name="Diamond 39">
            <a:extLst>
              <a:ext uri="{FF2B5EF4-FFF2-40B4-BE49-F238E27FC236}">
                <a16:creationId xmlns:a16="http://schemas.microsoft.com/office/drawing/2014/main" id="{A4261CCD-0C76-A105-0329-129D44060D6A}"/>
              </a:ext>
            </a:extLst>
          </p:cNvPr>
          <p:cNvSpPr/>
          <p:nvPr/>
        </p:nvSpPr>
        <p:spPr>
          <a:xfrm>
            <a:off x="5260394" y="2860402"/>
            <a:ext cx="1703940" cy="1241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first time</a:t>
            </a:r>
          </a:p>
        </p:txBody>
      </p:sp>
      <p:cxnSp>
        <p:nvCxnSpPr>
          <p:cNvPr id="42" name="Straight Arrow Connector 41">
            <a:extLst>
              <a:ext uri="{FF2B5EF4-FFF2-40B4-BE49-F238E27FC236}">
                <a16:creationId xmlns:a16="http://schemas.microsoft.com/office/drawing/2014/main" id="{62F9B3F4-F575-AE5A-A07E-89FB914FC8BD}"/>
              </a:ext>
            </a:extLst>
          </p:cNvPr>
          <p:cNvCxnSpPr>
            <a:cxnSpLocks/>
            <a:stCxn id="8" idx="2"/>
            <a:endCxn id="40" idx="0"/>
          </p:cNvCxnSpPr>
          <p:nvPr/>
        </p:nvCxnSpPr>
        <p:spPr>
          <a:xfrm>
            <a:off x="6102221" y="2374641"/>
            <a:ext cx="10143" cy="48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FE0F876D-793D-90CC-8D81-0C71C199191B}"/>
              </a:ext>
            </a:extLst>
          </p:cNvPr>
          <p:cNvCxnSpPr>
            <a:stCxn id="40" idx="3"/>
            <a:endCxn id="12" idx="1"/>
          </p:cNvCxnSpPr>
          <p:nvPr/>
        </p:nvCxnSpPr>
        <p:spPr>
          <a:xfrm flipV="1">
            <a:off x="6964334" y="1903445"/>
            <a:ext cx="798735" cy="15774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150AC05-100D-C872-4029-B392A049C3AA}"/>
              </a:ext>
            </a:extLst>
          </p:cNvPr>
          <p:cNvSpPr/>
          <p:nvPr/>
        </p:nvSpPr>
        <p:spPr>
          <a:xfrm>
            <a:off x="5277163" y="4889245"/>
            <a:ext cx="1687961" cy="877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 the password</a:t>
            </a:r>
          </a:p>
        </p:txBody>
      </p:sp>
      <p:cxnSp>
        <p:nvCxnSpPr>
          <p:cNvPr id="55" name="Connector: Elbow 54">
            <a:extLst>
              <a:ext uri="{FF2B5EF4-FFF2-40B4-BE49-F238E27FC236}">
                <a16:creationId xmlns:a16="http://schemas.microsoft.com/office/drawing/2014/main" id="{31319255-BB1D-9FFB-D3C2-CA40825377E6}"/>
              </a:ext>
            </a:extLst>
          </p:cNvPr>
          <p:cNvCxnSpPr>
            <a:stCxn id="53" idx="3"/>
            <a:endCxn id="16" idx="4"/>
          </p:cNvCxnSpPr>
          <p:nvPr/>
        </p:nvCxnSpPr>
        <p:spPr>
          <a:xfrm flipV="1">
            <a:off x="6965124" y="2277835"/>
            <a:ext cx="4121329" cy="30499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4BACCFD-69EB-0B36-E5B7-307C168D5730}"/>
              </a:ext>
            </a:extLst>
          </p:cNvPr>
          <p:cNvCxnSpPr>
            <a:stCxn id="40" idx="2"/>
            <a:endCxn id="53" idx="0"/>
          </p:cNvCxnSpPr>
          <p:nvPr/>
        </p:nvCxnSpPr>
        <p:spPr>
          <a:xfrm>
            <a:off x="6112364" y="4101402"/>
            <a:ext cx="8780" cy="78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361E03B-9406-636D-CF66-DE6767965E24}"/>
              </a:ext>
            </a:extLst>
          </p:cNvPr>
          <p:cNvSpPr txBox="1"/>
          <p:nvPr/>
        </p:nvSpPr>
        <p:spPr>
          <a:xfrm>
            <a:off x="9643187" y="4233766"/>
            <a:ext cx="993711" cy="369332"/>
          </a:xfrm>
          <a:prstGeom prst="rect">
            <a:avLst/>
          </a:prstGeom>
          <a:noFill/>
        </p:spPr>
        <p:txBody>
          <a:bodyPr wrap="square" rtlCol="0">
            <a:spAutoFit/>
          </a:bodyPr>
          <a:lstStyle/>
          <a:p>
            <a:r>
              <a:rPr lang="en-US" b="1" dirty="0"/>
              <a:t>yes</a:t>
            </a:r>
          </a:p>
        </p:txBody>
      </p:sp>
      <p:sp>
        <p:nvSpPr>
          <p:cNvPr id="62" name="TextBox 61">
            <a:extLst>
              <a:ext uri="{FF2B5EF4-FFF2-40B4-BE49-F238E27FC236}">
                <a16:creationId xmlns:a16="http://schemas.microsoft.com/office/drawing/2014/main" id="{9D78D793-C525-7979-973E-09DE392EBAD6}"/>
              </a:ext>
            </a:extLst>
          </p:cNvPr>
          <p:cNvSpPr txBox="1"/>
          <p:nvPr/>
        </p:nvSpPr>
        <p:spPr>
          <a:xfrm>
            <a:off x="9642018" y="4974393"/>
            <a:ext cx="993711" cy="369332"/>
          </a:xfrm>
          <a:prstGeom prst="rect">
            <a:avLst/>
          </a:prstGeom>
          <a:noFill/>
        </p:spPr>
        <p:txBody>
          <a:bodyPr wrap="square" rtlCol="0">
            <a:spAutoFit/>
          </a:bodyPr>
          <a:lstStyle/>
          <a:p>
            <a:r>
              <a:rPr lang="en-US" b="1" dirty="0"/>
              <a:t>yes</a:t>
            </a:r>
          </a:p>
        </p:txBody>
      </p:sp>
      <p:sp>
        <p:nvSpPr>
          <p:cNvPr id="64" name="TextBox 63">
            <a:extLst>
              <a:ext uri="{FF2B5EF4-FFF2-40B4-BE49-F238E27FC236}">
                <a16:creationId xmlns:a16="http://schemas.microsoft.com/office/drawing/2014/main" id="{ACB91478-DC92-A208-C9DF-C76A5E3AC567}"/>
              </a:ext>
            </a:extLst>
          </p:cNvPr>
          <p:cNvSpPr txBox="1"/>
          <p:nvPr/>
        </p:nvSpPr>
        <p:spPr>
          <a:xfrm>
            <a:off x="6147123" y="4229684"/>
            <a:ext cx="993711" cy="369332"/>
          </a:xfrm>
          <a:prstGeom prst="rect">
            <a:avLst/>
          </a:prstGeom>
          <a:noFill/>
        </p:spPr>
        <p:txBody>
          <a:bodyPr wrap="square" rtlCol="0">
            <a:spAutoFit/>
          </a:bodyPr>
          <a:lstStyle/>
          <a:p>
            <a:r>
              <a:rPr lang="en-US" b="1" dirty="0"/>
              <a:t>no</a:t>
            </a:r>
          </a:p>
        </p:txBody>
      </p:sp>
      <p:sp>
        <p:nvSpPr>
          <p:cNvPr id="65" name="TextBox 64">
            <a:extLst>
              <a:ext uri="{FF2B5EF4-FFF2-40B4-BE49-F238E27FC236}">
                <a16:creationId xmlns:a16="http://schemas.microsoft.com/office/drawing/2014/main" id="{466308E9-8800-B12F-BC31-F38EED9E1484}"/>
              </a:ext>
            </a:extLst>
          </p:cNvPr>
          <p:cNvSpPr txBox="1"/>
          <p:nvPr/>
        </p:nvSpPr>
        <p:spPr>
          <a:xfrm>
            <a:off x="8563874" y="2322841"/>
            <a:ext cx="993711" cy="369332"/>
          </a:xfrm>
          <a:prstGeom prst="rect">
            <a:avLst/>
          </a:prstGeom>
          <a:noFill/>
        </p:spPr>
        <p:txBody>
          <a:bodyPr wrap="square" rtlCol="0">
            <a:spAutoFit/>
          </a:bodyPr>
          <a:lstStyle/>
          <a:p>
            <a:r>
              <a:rPr lang="en-US" b="1" dirty="0"/>
              <a:t>no</a:t>
            </a:r>
          </a:p>
        </p:txBody>
      </p:sp>
      <p:sp>
        <p:nvSpPr>
          <p:cNvPr id="66" name="TextBox 65">
            <a:extLst>
              <a:ext uri="{FF2B5EF4-FFF2-40B4-BE49-F238E27FC236}">
                <a16:creationId xmlns:a16="http://schemas.microsoft.com/office/drawing/2014/main" id="{A402CCAF-AC10-A0D1-183C-44F414AD60FE}"/>
              </a:ext>
            </a:extLst>
          </p:cNvPr>
          <p:cNvSpPr txBox="1"/>
          <p:nvPr/>
        </p:nvSpPr>
        <p:spPr>
          <a:xfrm>
            <a:off x="8318239" y="5402427"/>
            <a:ext cx="993711" cy="369332"/>
          </a:xfrm>
          <a:prstGeom prst="rect">
            <a:avLst/>
          </a:prstGeom>
          <a:noFill/>
        </p:spPr>
        <p:txBody>
          <a:bodyPr wrap="square" rtlCol="0">
            <a:spAutoFit/>
          </a:bodyPr>
          <a:lstStyle/>
          <a:p>
            <a:r>
              <a:rPr lang="en-US" b="1" dirty="0"/>
              <a:t>no</a:t>
            </a:r>
          </a:p>
        </p:txBody>
      </p:sp>
    </p:spTree>
    <p:extLst>
      <p:ext uri="{BB962C8B-B14F-4D97-AF65-F5344CB8AC3E}">
        <p14:creationId xmlns:p14="http://schemas.microsoft.com/office/powerpoint/2010/main" val="3053614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Basics of SQLite DB</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2862322"/>
          </a:xfrm>
          <a:prstGeom prst="rect">
            <a:avLst/>
          </a:prstGeom>
          <a:noFill/>
        </p:spPr>
        <p:txBody>
          <a:bodyPr wrap="square" rtlCol="0">
            <a:spAutoFit/>
          </a:bodyPr>
          <a:lstStyle/>
          <a:p>
            <a:pPr marL="285750" indent="-285750">
              <a:buFontTx/>
              <a:buChar char="-"/>
            </a:pPr>
            <a:r>
              <a:rPr lang="en-IN" dirty="0"/>
              <a:t>It is a light weight file-system based database</a:t>
            </a:r>
          </a:p>
          <a:p>
            <a:pPr marL="285750" indent="-285750">
              <a:buFontTx/>
              <a:buChar char="-"/>
            </a:pPr>
            <a:r>
              <a:rPr lang="en-IN" dirty="0"/>
              <a:t>It is an open-source</a:t>
            </a:r>
          </a:p>
          <a:p>
            <a:pPr marL="285750" indent="-285750">
              <a:buFontTx/>
              <a:buChar char="-"/>
            </a:pPr>
            <a:r>
              <a:rPr lang="en-IN" dirty="0"/>
              <a:t>Suitable for small size of data</a:t>
            </a:r>
          </a:p>
          <a:p>
            <a:pPr marL="285750" indent="-285750">
              <a:buFontTx/>
              <a:buChar char="-"/>
            </a:pPr>
            <a:r>
              <a:rPr lang="en-IN" dirty="0"/>
              <a:t>Allows preforming SQL operations</a:t>
            </a:r>
          </a:p>
          <a:p>
            <a:pPr marL="285750" indent="-285750">
              <a:buFontTx/>
              <a:buChar char="-"/>
            </a:pPr>
            <a:r>
              <a:rPr lang="en-IN" dirty="0"/>
              <a:t>Also works with </a:t>
            </a:r>
            <a:r>
              <a:rPr lang="en-IN" dirty="0" err="1"/>
              <a:t>cordova</a:t>
            </a:r>
            <a:r>
              <a:rPr lang="en-IN" dirty="0"/>
              <a:t> in mobile phone</a:t>
            </a:r>
          </a:p>
          <a:p>
            <a:endParaRPr lang="en-IN" dirty="0"/>
          </a:p>
          <a:p>
            <a:pPr marL="285750" indent="-285750">
              <a:buFont typeface="Arial" panose="020B0604020202020204" pitchFamily="34" charset="0"/>
              <a:buChar char="•"/>
            </a:pPr>
            <a:r>
              <a:rPr lang="en-IN" dirty="0"/>
              <a:t>Learn how to create a simple </a:t>
            </a:r>
            <a:r>
              <a:rPr lang="en-IN" dirty="0" err="1"/>
              <a:t>sqlite</a:t>
            </a:r>
            <a:r>
              <a:rPr lang="en-IN" dirty="0"/>
              <a:t> database</a:t>
            </a:r>
          </a:p>
          <a:p>
            <a:pPr marL="285750" indent="-285750">
              <a:buFont typeface="Arial" panose="020B0604020202020204" pitchFamily="34" charset="0"/>
              <a:buChar char="•"/>
            </a:pPr>
            <a:r>
              <a:rPr lang="en-IN" dirty="0"/>
              <a:t>Test Create table command to build a small table for sample data</a:t>
            </a:r>
          </a:p>
          <a:p>
            <a:pPr marL="285750" indent="-285750">
              <a:buFont typeface="Arial" panose="020B0604020202020204" pitchFamily="34" charset="0"/>
              <a:buChar char="•"/>
            </a:pPr>
            <a:r>
              <a:rPr lang="en-IN" dirty="0"/>
              <a:t>Insert data with query</a:t>
            </a:r>
          </a:p>
          <a:p>
            <a:pPr marL="285750" indent="-285750">
              <a:buFont typeface="Arial" panose="020B0604020202020204" pitchFamily="34" charset="0"/>
              <a:buChar char="•"/>
            </a:pPr>
            <a:r>
              <a:rPr lang="en-IN" dirty="0"/>
              <a:t>Select data from table using query</a:t>
            </a:r>
          </a:p>
        </p:txBody>
      </p:sp>
    </p:spTree>
    <p:extLst>
      <p:ext uri="{BB962C8B-B14F-4D97-AF65-F5344CB8AC3E}">
        <p14:creationId xmlns:p14="http://schemas.microsoft.com/office/powerpoint/2010/main" val="4054941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Integrate with mobile app</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5078313"/>
          </a:xfrm>
          <a:prstGeom prst="rect">
            <a:avLst/>
          </a:prstGeom>
          <a:noFill/>
        </p:spPr>
        <p:txBody>
          <a:bodyPr wrap="square" rtlCol="0">
            <a:spAutoFit/>
          </a:bodyPr>
          <a:lstStyle/>
          <a:p>
            <a:pPr marL="342900" indent="-342900">
              <a:buAutoNum type="arabicPeriod"/>
            </a:pPr>
            <a:r>
              <a:rPr lang="en-IN" dirty="0"/>
              <a:t>Install the </a:t>
            </a:r>
            <a:r>
              <a:rPr lang="en-IN" dirty="0" err="1"/>
              <a:t>cordova-sqlite-storange</a:t>
            </a:r>
            <a:r>
              <a:rPr lang="en-IN" dirty="0"/>
              <a:t> plugin to the hybrid app – </a:t>
            </a:r>
            <a:r>
              <a:rPr lang="en-IN" b="1" dirty="0" err="1"/>
              <a:t>cordova</a:t>
            </a:r>
            <a:r>
              <a:rPr lang="en-IN" b="1" dirty="0"/>
              <a:t> plugin add </a:t>
            </a:r>
            <a:r>
              <a:rPr lang="en-IN" b="1" dirty="0" err="1"/>
              <a:t>cordova</a:t>
            </a:r>
            <a:r>
              <a:rPr lang="en-IN" b="1" dirty="0"/>
              <a:t>-</a:t>
            </a:r>
            <a:r>
              <a:rPr lang="en-IN" b="1" dirty="0" err="1"/>
              <a:t>sqlite</a:t>
            </a:r>
            <a:r>
              <a:rPr lang="en-IN" b="1" dirty="0"/>
              <a:t>-storage</a:t>
            </a:r>
            <a:endParaRPr lang="en-IN" dirty="0"/>
          </a:p>
          <a:p>
            <a:pPr marL="342900" indent="-342900">
              <a:buAutoNum type="arabicPeriod"/>
            </a:pPr>
            <a:r>
              <a:rPr lang="en-IN" dirty="0"/>
              <a:t>Download the cordova.js from study material and include in main folder, when we build, the same file should be copied to the www folder. Add the same to the script task</a:t>
            </a:r>
          </a:p>
          <a:p>
            <a:pPr marL="342900" indent="-342900">
              <a:buAutoNum type="arabicPeriod"/>
            </a:pPr>
            <a:r>
              <a:rPr lang="en-IN" dirty="0"/>
              <a:t>Move the script to the bootstrap header part</a:t>
            </a:r>
          </a:p>
          <a:p>
            <a:pPr marL="342900" indent="-342900">
              <a:buAutoNum type="arabicPeriod"/>
            </a:pPr>
            <a:r>
              <a:rPr lang="en-IN" dirty="0"/>
              <a:t>Change the initialization code inside index.html file where we check if we run app in mobile or in browser</a:t>
            </a:r>
          </a:p>
          <a:p>
            <a:pPr marL="342900" indent="-342900">
              <a:buAutoNum type="arabicPeriod"/>
            </a:pPr>
            <a:r>
              <a:rPr lang="en-IN" dirty="0"/>
              <a:t>If we run in browser, directly log the app</a:t>
            </a:r>
          </a:p>
          <a:p>
            <a:pPr marL="342900" indent="-342900">
              <a:buAutoNum type="arabicPeriod"/>
            </a:pPr>
            <a:r>
              <a:rPr lang="en-IN" dirty="0"/>
              <a:t>Else we initialize an offline store using </a:t>
            </a:r>
            <a:r>
              <a:rPr lang="en-IN" dirty="0" err="1"/>
              <a:t>sqlite</a:t>
            </a:r>
            <a:r>
              <a:rPr lang="en-IN" dirty="0"/>
              <a:t> plugin, also create our user login table if does not exist</a:t>
            </a:r>
            <a:br>
              <a:rPr lang="en-IN" dirty="0"/>
            </a:br>
            <a:r>
              <a:rPr lang="en-IN" dirty="0"/>
              <a:t>--Functional flow</a:t>
            </a:r>
          </a:p>
          <a:p>
            <a:pPr marL="342900" indent="-342900">
              <a:buAutoNum type="arabicPeriod"/>
            </a:pPr>
            <a:r>
              <a:rPr lang="en-IN" dirty="0"/>
              <a:t>Once the user login, if user is online, the credentials are successful with </a:t>
            </a:r>
            <a:r>
              <a:rPr lang="en-IN" dirty="0" err="1"/>
              <a:t>odata</a:t>
            </a:r>
            <a:r>
              <a:rPr lang="en-IN" dirty="0"/>
              <a:t>, we will store these credentials in the offline store in our user table (password will be stored in encrypted format)</a:t>
            </a:r>
          </a:p>
          <a:p>
            <a:pPr marL="342900" indent="-342900">
              <a:buAutoNum type="arabicPeriod"/>
            </a:pPr>
            <a:r>
              <a:rPr lang="en-IN" dirty="0"/>
              <a:t>Next time, we login, if we are online, we will let user login and overwrite offline values if the values of same user id is there, for a different user id we will insert</a:t>
            </a:r>
          </a:p>
          <a:p>
            <a:pPr marL="342900" indent="-342900">
              <a:buAutoNum type="arabicPeriod"/>
            </a:pPr>
            <a:r>
              <a:rPr lang="en-IN" dirty="0"/>
              <a:t>If device is offline, check the credentials with offline store, on success, we will navigate</a:t>
            </a:r>
          </a:p>
          <a:p>
            <a:pPr marL="342900" indent="-342900">
              <a:buAutoNum type="arabicPeriod"/>
            </a:pPr>
            <a:r>
              <a:rPr lang="en-IN" dirty="0"/>
              <a:t>On fail we will error</a:t>
            </a:r>
          </a:p>
          <a:p>
            <a:pPr marL="342900" indent="-342900">
              <a:buAutoNum type="arabicPeriod"/>
            </a:pPr>
            <a:endParaRPr lang="en-IN" dirty="0"/>
          </a:p>
          <a:p>
            <a:r>
              <a:rPr lang="en-IN" dirty="0"/>
              <a:t>Note: Make sure that all the subsequent DB calls will not work like traditional programming languages. Hence we need to make use of promise concept.</a:t>
            </a:r>
          </a:p>
          <a:p>
            <a:pPr marL="342900" indent="-342900">
              <a:buAutoNum type="arabicPeriod"/>
            </a:pPr>
            <a:endParaRPr lang="en-IN" dirty="0"/>
          </a:p>
        </p:txBody>
      </p:sp>
    </p:spTree>
    <p:extLst>
      <p:ext uri="{BB962C8B-B14F-4D97-AF65-F5344CB8AC3E}">
        <p14:creationId xmlns:p14="http://schemas.microsoft.com/office/powerpoint/2010/main" val="2588956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Title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2" name="Rectangle: Rounded Corners 1">
            <a:extLst>
              <a:ext uri="{FF2B5EF4-FFF2-40B4-BE49-F238E27FC236}">
                <a16:creationId xmlns:a16="http://schemas.microsoft.com/office/drawing/2014/main" id="{3366F05C-82E0-98E8-B554-264FB8E1CF6C}"/>
              </a:ext>
            </a:extLst>
          </p:cNvPr>
          <p:cNvSpPr/>
          <p:nvPr/>
        </p:nvSpPr>
        <p:spPr>
          <a:xfrm>
            <a:off x="2408449" y="982572"/>
            <a:ext cx="1911624" cy="1996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Index.html</a:t>
            </a:r>
          </a:p>
        </p:txBody>
      </p:sp>
      <p:sp>
        <p:nvSpPr>
          <p:cNvPr id="3" name="Rectangle: Rounded Corners 2">
            <a:extLst>
              <a:ext uri="{FF2B5EF4-FFF2-40B4-BE49-F238E27FC236}">
                <a16:creationId xmlns:a16="http://schemas.microsoft.com/office/drawing/2014/main" id="{1D6FE794-E0BF-031A-632D-76BF5A9393F1}"/>
              </a:ext>
            </a:extLst>
          </p:cNvPr>
          <p:cNvSpPr/>
          <p:nvPr/>
        </p:nvSpPr>
        <p:spPr>
          <a:xfrm>
            <a:off x="6916117" y="982572"/>
            <a:ext cx="1911624" cy="1996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4" name="Arrow: Right 3">
            <a:extLst>
              <a:ext uri="{FF2B5EF4-FFF2-40B4-BE49-F238E27FC236}">
                <a16:creationId xmlns:a16="http://schemas.microsoft.com/office/drawing/2014/main" id="{24644314-4B41-3DAA-3C71-7E313D34E899}"/>
              </a:ext>
            </a:extLst>
          </p:cNvPr>
          <p:cNvSpPr/>
          <p:nvPr/>
        </p:nvSpPr>
        <p:spPr>
          <a:xfrm>
            <a:off x="4320073" y="1642188"/>
            <a:ext cx="2596044"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9DC164E-1B8A-871D-381F-832E07A8E101}"/>
              </a:ext>
            </a:extLst>
          </p:cNvPr>
          <p:cNvSpPr/>
          <p:nvPr/>
        </p:nvSpPr>
        <p:spPr>
          <a:xfrm>
            <a:off x="649225" y="3878678"/>
            <a:ext cx="1911624" cy="1996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Index.html</a:t>
            </a:r>
          </a:p>
          <a:p>
            <a:pPr algn="ctr"/>
            <a:r>
              <a:rPr lang="en-US" dirty="0" err="1"/>
              <a:t>sqliteDB</a:t>
            </a:r>
            <a:r>
              <a:rPr lang="en-US" dirty="0"/>
              <a:t>;</a:t>
            </a:r>
          </a:p>
          <a:p>
            <a:pPr algn="ctr"/>
            <a:r>
              <a:rPr lang="en-US" dirty="0"/>
              <a:t>Offline.js module</a:t>
            </a:r>
          </a:p>
        </p:txBody>
      </p:sp>
      <p:sp>
        <p:nvSpPr>
          <p:cNvPr id="7" name="Rectangle 6">
            <a:extLst>
              <a:ext uri="{FF2B5EF4-FFF2-40B4-BE49-F238E27FC236}">
                <a16:creationId xmlns:a16="http://schemas.microsoft.com/office/drawing/2014/main" id="{8D579F1E-76C2-9EF0-4E85-F0F34502B833}"/>
              </a:ext>
            </a:extLst>
          </p:cNvPr>
          <p:cNvSpPr/>
          <p:nvPr/>
        </p:nvSpPr>
        <p:spPr>
          <a:xfrm>
            <a:off x="3760237" y="3719777"/>
            <a:ext cx="2118049" cy="2323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offline.js</a:t>
            </a:r>
          </a:p>
        </p:txBody>
      </p:sp>
      <p:sp>
        <p:nvSpPr>
          <p:cNvPr id="8" name="Arrow: Right 7">
            <a:extLst>
              <a:ext uri="{FF2B5EF4-FFF2-40B4-BE49-F238E27FC236}">
                <a16:creationId xmlns:a16="http://schemas.microsoft.com/office/drawing/2014/main" id="{0DEE26D7-A0EF-59AE-DA78-D4E77448AE9E}"/>
              </a:ext>
            </a:extLst>
          </p:cNvPr>
          <p:cNvSpPr/>
          <p:nvPr/>
        </p:nvSpPr>
        <p:spPr>
          <a:xfrm>
            <a:off x="2560850" y="4609322"/>
            <a:ext cx="1199388" cy="587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C20FD3BB-9FEE-07A7-8EBF-E94B3100214E}"/>
              </a:ext>
            </a:extLst>
          </p:cNvPr>
          <p:cNvSpPr/>
          <p:nvPr/>
        </p:nvSpPr>
        <p:spPr>
          <a:xfrm>
            <a:off x="6803168" y="4142791"/>
            <a:ext cx="2228865" cy="152089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 we in mobile?</a:t>
            </a:r>
          </a:p>
        </p:txBody>
      </p:sp>
      <p:sp>
        <p:nvSpPr>
          <p:cNvPr id="10" name="Rectangle 9">
            <a:extLst>
              <a:ext uri="{FF2B5EF4-FFF2-40B4-BE49-F238E27FC236}">
                <a16:creationId xmlns:a16="http://schemas.microsoft.com/office/drawing/2014/main" id="{8B0F44C0-FB12-0BDD-31E2-DFBA34507E8E}"/>
              </a:ext>
            </a:extLst>
          </p:cNvPr>
          <p:cNvSpPr/>
          <p:nvPr/>
        </p:nvSpPr>
        <p:spPr>
          <a:xfrm>
            <a:off x="9846363" y="4463720"/>
            <a:ext cx="1972130" cy="879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offline store and create tables</a:t>
            </a:r>
          </a:p>
        </p:txBody>
      </p:sp>
      <p:cxnSp>
        <p:nvCxnSpPr>
          <p:cNvPr id="13" name="Straight Arrow Connector 12">
            <a:extLst>
              <a:ext uri="{FF2B5EF4-FFF2-40B4-BE49-F238E27FC236}">
                <a16:creationId xmlns:a16="http://schemas.microsoft.com/office/drawing/2014/main" id="{8891EA6B-5B6C-5938-EDD8-E1AD81E8166D}"/>
              </a:ext>
            </a:extLst>
          </p:cNvPr>
          <p:cNvCxnSpPr>
            <a:stCxn id="7" idx="3"/>
            <a:endCxn id="9" idx="1"/>
          </p:cNvCxnSpPr>
          <p:nvPr/>
        </p:nvCxnSpPr>
        <p:spPr>
          <a:xfrm>
            <a:off x="5878286" y="4881438"/>
            <a:ext cx="924882" cy="2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968F40-8946-6C7E-9AEF-596CC7710152}"/>
              </a:ext>
            </a:extLst>
          </p:cNvPr>
          <p:cNvCxnSpPr>
            <a:stCxn id="9" idx="3"/>
            <a:endCxn id="10" idx="1"/>
          </p:cNvCxnSpPr>
          <p:nvPr/>
        </p:nvCxnSpPr>
        <p:spPr>
          <a:xfrm>
            <a:off x="9032033" y="4903236"/>
            <a:ext cx="814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6639E5C-88E4-C310-6D98-AF3B8C57D62E}"/>
              </a:ext>
            </a:extLst>
          </p:cNvPr>
          <p:cNvSpPr/>
          <p:nvPr/>
        </p:nvSpPr>
        <p:spPr>
          <a:xfrm>
            <a:off x="6803167" y="6043099"/>
            <a:ext cx="2228865" cy="70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cxnSp>
        <p:nvCxnSpPr>
          <p:cNvPr id="24" name="Straight Arrow Connector 23">
            <a:extLst>
              <a:ext uri="{FF2B5EF4-FFF2-40B4-BE49-F238E27FC236}">
                <a16:creationId xmlns:a16="http://schemas.microsoft.com/office/drawing/2014/main" id="{DE44C380-1B62-AB7C-FD66-49FDD0B6A4B7}"/>
              </a:ext>
            </a:extLst>
          </p:cNvPr>
          <p:cNvCxnSpPr>
            <a:stCxn id="9" idx="2"/>
            <a:endCxn id="22" idx="0"/>
          </p:cNvCxnSpPr>
          <p:nvPr/>
        </p:nvCxnSpPr>
        <p:spPr>
          <a:xfrm flipH="1">
            <a:off x="7917600" y="5663681"/>
            <a:ext cx="1" cy="379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4C9378D-A4CC-6B72-35F5-8AAE9D689161}"/>
              </a:ext>
            </a:extLst>
          </p:cNvPr>
          <p:cNvCxnSpPr>
            <a:stCxn id="10" idx="2"/>
            <a:endCxn id="22" idx="3"/>
          </p:cNvCxnSpPr>
          <p:nvPr/>
        </p:nvCxnSpPr>
        <p:spPr>
          <a:xfrm rot="5400000">
            <a:off x="9405531" y="4969253"/>
            <a:ext cx="1053399" cy="18003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955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Promise Concept</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646331"/>
          </a:xfrm>
          <a:prstGeom prst="rect">
            <a:avLst/>
          </a:prstGeom>
          <a:noFill/>
        </p:spPr>
        <p:txBody>
          <a:bodyPr wrap="square" rtlCol="0">
            <a:spAutoFit/>
          </a:bodyPr>
          <a:lstStyle/>
          <a:p>
            <a:r>
              <a:rPr lang="en-IN" dirty="0">
                <a:hlinkClick r:id="rId4"/>
              </a:rPr>
              <a:t>https://www.youtube.com/watch?v=zY6gnfxgb9I&amp;t=180s</a:t>
            </a:r>
            <a:endParaRPr lang="en-IN" dirty="0"/>
          </a:p>
          <a:p>
            <a:endParaRPr lang="en-IN" dirty="0"/>
          </a:p>
        </p:txBody>
      </p:sp>
    </p:spTree>
    <p:extLst>
      <p:ext uri="{BB962C8B-B14F-4D97-AF65-F5344CB8AC3E}">
        <p14:creationId xmlns:p14="http://schemas.microsoft.com/office/powerpoint/2010/main" val="4145559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Challenge and Solution</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5355312"/>
          </a:xfrm>
          <a:prstGeom prst="rect">
            <a:avLst/>
          </a:prstGeom>
          <a:noFill/>
        </p:spPr>
        <p:txBody>
          <a:bodyPr wrap="square" rtlCol="0">
            <a:spAutoFit/>
          </a:bodyPr>
          <a:lstStyle/>
          <a:p>
            <a:pPr marL="285750" indent="-285750">
              <a:buFontTx/>
              <a:buChar char="-"/>
            </a:pPr>
            <a:r>
              <a:rPr lang="en-IN" dirty="0"/>
              <a:t>Current approach is targeting single table </a:t>
            </a:r>
          </a:p>
          <a:p>
            <a:pPr marL="285750" indent="-285750">
              <a:buFontTx/>
              <a:buChar char="-"/>
            </a:pPr>
            <a:r>
              <a:rPr lang="en-IN" dirty="0"/>
              <a:t>With these single table, we also have exact columns and conditions</a:t>
            </a:r>
          </a:p>
          <a:p>
            <a:pPr marL="285750" indent="-285750">
              <a:buFontTx/>
              <a:buChar char="-"/>
            </a:pPr>
            <a:r>
              <a:rPr lang="en-IN" dirty="0"/>
              <a:t>This approach is not reusable and not scalable</a:t>
            </a:r>
          </a:p>
          <a:p>
            <a:pPr marL="285750" indent="-285750">
              <a:buFontTx/>
              <a:buChar char="-"/>
            </a:pPr>
            <a:r>
              <a:rPr lang="en-IN" dirty="0"/>
              <a:t>In future, if we need more tables, we need to write lots of duplicate code for INSERT, UPDATE, SELECT, DELETE, UPSERT (Update + Insert), READCOUNT, READLIMITROWS, READBYKEY…</a:t>
            </a:r>
          </a:p>
          <a:p>
            <a:endParaRPr lang="en-IN" dirty="0"/>
          </a:p>
          <a:p>
            <a:r>
              <a:rPr lang="en-IN" dirty="0"/>
              <a:t>Solution</a:t>
            </a:r>
          </a:p>
          <a:p>
            <a:r>
              <a:rPr lang="en-IN" dirty="0"/>
              <a:t>We need to develop our code in such a way that we not hardcode our table names, and conditions. We will have more generic API to communicate to the offline DB.</a:t>
            </a:r>
          </a:p>
          <a:p>
            <a:pPr marL="285750" indent="-285750">
              <a:buFontTx/>
              <a:buChar char="-"/>
            </a:pPr>
            <a:r>
              <a:rPr lang="en-IN" dirty="0"/>
              <a:t>We no need to write so much lines of code every time we need new table</a:t>
            </a:r>
          </a:p>
          <a:p>
            <a:pPr marL="285750" indent="-285750">
              <a:buFontTx/>
              <a:buChar char="-"/>
            </a:pPr>
            <a:r>
              <a:rPr lang="en-IN" dirty="0"/>
              <a:t>Code is clean and reusable</a:t>
            </a:r>
          </a:p>
          <a:p>
            <a:pPr marL="285750" indent="-285750">
              <a:buFontTx/>
              <a:buChar char="-"/>
            </a:pPr>
            <a:r>
              <a:rPr lang="en-IN" dirty="0"/>
              <a:t>Easy to consume by everyone</a:t>
            </a:r>
          </a:p>
          <a:p>
            <a:pPr marL="285750" indent="-285750">
              <a:buFontTx/>
              <a:buChar char="-"/>
            </a:pPr>
            <a:r>
              <a:rPr lang="en-IN" dirty="0"/>
              <a:t>If we fix one place, for everyone its fixed</a:t>
            </a:r>
          </a:p>
          <a:p>
            <a:pPr marL="285750" indent="-285750">
              <a:buFontTx/>
              <a:buChar char="-"/>
            </a:pPr>
            <a:r>
              <a:rPr lang="en-IN" dirty="0"/>
              <a:t>We want to control any security on data, it can be done centrally</a:t>
            </a:r>
          </a:p>
          <a:p>
            <a:pPr marL="285750" indent="-285750">
              <a:buFontTx/>
              <a:buChar char="-"/>
            </a:pPr>
            <a:r>
              <a:rPr lang="en-IN" dirty="0"/>
              <a:t>Enhanced for future development</a:t>
            </a:r>
          </a:p>
          <a:p>
            <a:pPr marL="285750" indent="-285750">
              <a:buFontTx/>
              <a:buChar char="-"/>
            </a:pPr>
            <a:r>
              <a:rPr lang="en-IN" dirty="0"/>
              <a:t>Bring down the effort and time for development</a:t>
            </a:r>
          </a:p>
          <a:p>
            <a:r>
              <a:rPr lang="en-IN" dirty="0"/>
              <a:t>Note: The API is developed to be integrated with UI5 client-side JS code. If you want to use it in </a:t>
            </a:r>
            <a:r>
              <a:rPr lang="en-IN" dirty="0" err="1"/>
              <a:t>nodejs</a:t>
            </a:r>
            <a:r>
              <a:rPr lang="en-IN" dirty="0"/>
              <a:t>, we need to do some tweak.</a:t>
            </a:r>
          </a:p>
          <a:p>
            <a:r>
              <a:rPr lang="en-IN" dirty="0"/>
              <a:t>This can be used both synchronously and asynchronously.</a:t>
            </a:r>
          </a:p>
        </p:txBody>
      </p:sp>
    </p:spTree>
    <p:extLst>
      <p:ext uri="{BB962C8B-B14F-4D97-AF65-F5344CB8AC3E}">
        <p14:creationId xmlns:p14="http://schemas.microsoft.com/office/powerpoint/2010/main" val="83684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Implementation of Read(GET) offline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2" name="Rectangle 1">
            <a:extLst>
              <a:ext uri="{FF2B5EF4-FFF2-40B4-BE49-F238E27FC236}">
                <a16:creationId xmlns:a16="http://schemas.microsoft.com/office/drawing/2014/main" id="{259A1FD3-147A-4348-3921-0D3C50CA6771}"/>
              </a:ext>
            </a:extLst>
          </p:cNvPr>
          <p:cNvSpPr/>
          <p:nvPr/>
        </p:nvSpPr>
        <p:spPr>
          <a:xfrm>
            <a:off x="4562669" y="1324947"/>
            <a:ext cx="2155372"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3" name="Rectangle: Rounded Corners 2">
            <a:extLst>
              <a:ext uri="{FF2B5EF4-FFF2-40B4-BE49-F238E27FC236}">
                <a16:creationId xmlns:a16="http://schemas.microsoft.com/office/drawing/2014/main" id="{77312925-67CD-EBB2-0213-6123E3E182A7}"/>
              </a:ext>
            </a:extLst>
          </p:cNvPr>
          <p:cNvSpPr/>
          <p:nvPr/>
        </p:nvSpPr>
        <p:spPr>
          <a:xfrm>
            <a:off x="1912777" y="5281126"/>
            <a:ext cx="2295330" cy="1091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p>
          <a:p>
            <a:pPr algn="ctr"/>
            <a:r>
              <a:rPr lang="en-US" dirty="0"/>
              <a:t>SAP S/4HANA system</a:t>
            </a:r>
          </a:p>
        </p:txBody>
      </p:sp>
      <p:cxnSp>
        <p:nvCxnSpPr>
          <p:cNvPr id="5" name="Connector: Elbow 4">
            <a:extLst>
              <a:ext uri="{FF2B5EF4-FFF2-40B4-BE49-F238E27FC236}">
                <a16:creationId xmlns:a16="http://schemas.microsoft.com/office/drawing/2014/main" id="{3E0E7EC4-7CE1-87E7-BDBF-9830BB7D3F57}"/>
              </a:ext>
            </a:extLst>
          </p:cNvPr>
          <p:cNvCxnSpPr>
            <a:cxnSpLocks/>
          </p:cNvCxnSpPr>
          <p:nvPr/>
        </p:nvCxnSpPr>
        <p:spPr>
          <a:xfrm rot="16200000" flipH="1">
            <a:off x="6067896" y="2914485"/>
            <a:ext cx="423215"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29356F5-03F3-D8E6-2A2B-A1669D9645EC}"/>
              </a:ext>
            </a:extLst>
          </p:cNvPr>
          <p:cNvSpPr/>
          <p:nvPr/>
        </p:nvSpPr>
        <p:spPr>
          <a:xfrm>
            <a:off x="3853542" y="3119761"/>
            <a:ext cx="3573625" cy="556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JSON Model</a:t>
            </a:r>
          </a:p>
        </p:txBody>
      </p:sp>
      <p:cxnSp>
        <p:nvCxnSpPr>
          <p:cNvPr id="10" name="Straight Arrow Connector 9">
            <a:extLst>
              <a:ext uri="{FF2B5EF4-FFF2-40B4-BE49-F238E27FC236}">
                <a16:creationId xmlns:a16="http://schemas.microsoft.com/office/drawing/2014/main" id="{830CDE03-F7FF-06F1-528D-82D443656E2F}"/>
              </a:ext>
            </a:extLst>
          </p:cNvPr>
          <p:cNvCxnSpPr/>
          <p:nvPr/>
        </p:nvCxnSpPr>
        <p:spPr>
          <a:xfrm flipV="1">
            <a:off x="5066522" y="2696545"/>
            <a:ext cx="0" cy="423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Decision 12">
            <a:extLst>
              <a:ext uri="{FF2B5EF4-FFF2-40B4-BE49-F238E27FC236}">
                <a16:creationId xmlns:a16="http://schemas.microsoft.com/office/drawing/2014/main" id="{083BF585-D2FD-6474-F5E4-8A40789EE299}"/>
              </a:ext>
            </a:extLst>
          </p:cNvPr>
          <p:cNvSpPr/>
          <p:nvPr/>
        </p:nvSpPr>
        <p:spPr>
          <a:xfrm>
            <a:off x="4694855" y="3965510"/>
            <a:ext cx="1866123" cy="94906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offline</a:t>
            </a:r>
          </a:p>
        </p:txBody>
      </p:sp>
      <p:cxnSp>
        <p:nvCxnSpPr>
          <p:cNvPr id="16" name="Straight Arrow Connector 15">
            <a:extLst>
              <a:ext uri="{FF2B5EF4-FFF2-40B4-BE49-F238E27FC236}">
                <a16:creationId xmlns:a16="http://schemas.microsoft.com/office/drawing/2014/main" id="{5F954104-DC16-5E2C-82C1-38DE99AC15D0}"/>
              </a:ext>
            </a:extLst>
          </p:cNvPr>
          <p:cNvCxnSpPr>
            <a:stCxn id="8" idx="2"/>
            <a:endCxn id="13" idx="0"/>
          </p:cNvCxnSpPr>
          <p:nvPr/>
        </p:nvCxnSpPr>
        <p:spPr>
          <a:xfrm flipH="1">
            <a:off x="5627917" y="3676261"/>
            <a:ext cx="12438" cy="289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lowchart: Magnetic Disk 20">
            <a:extLst>
              <a:ext uri="{FF2B5EF4-FFF2-40B4-BE49-F238E27FC236}">
                <a16:creationId xmlns:a16="http://schemas.microsoft.com/office/drawing/2014/main" id="{D2918D15-D631-4A05-847B-B0CD5E3BE750}"/>
              </a:ext>
            </a:extLst>
          </p:cNvPr>
          <p:cNvSpPr/>
          <p:nvPr/>
        </p:nvSpPr>
        <p:spPr>
          <a:xfrm>
            <a:off x="6988629" y="5337788"/>
            <a:ext cx="2183363" cy="119539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SQLite offline DB</a:t>
            </a:r>
          </a:p>
        </p:txBody>
      </p:sp>
      <p:sp>
        <p:nvSpPr>
          <p:cNvPr id="22" name="Arrow: Left-Up 21">
            <a:extLst>
              <a:ext uri="{FF2B5EF4-FFF2-40B4-BE49-F238E27FC236}">
                <a16:creationId xmlns:a16="http://schemas.microsoft.com/office/drawing/2014/main" id="{38E23D80-F5BB-25B6-E0E4-97D1F14495D3}"/>
              </a:ext>
            </a:extLst>
          </p:cNvPr>
          <p:cNvSpPr/>
          <p:nvPr/>
        </p:nvSpPr>
        <p:spPr>
          <a:xfrm rot="5400000" flipH="1" flipV="1">
            <a:off x="7012134" y="4111465"/>
            <a:ext cx="949063" cy="1390261"/>
          </a:xfrm>
          <a:prstGeom prst="leftUpArrow">
            <a:avLst>
              <a:gd name="adj1" fmla="val 16372"/>
              <a:gd name="adj2" fmla="val 81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Up 22">
            <a:extLst>
              <a:ext uri="{FF2B5EF4-FFF2-40B4-BE49-F238E27FC236}">
                <a16:creationId xmlns:a16="http://schemas.microsoft.com/office/drawing/2014/main" id="{550ED8B1-8ADF-89A2-E7E7-F2C512142CFB}"/>
              </a:ext>
            </a:extLst>
          </p:cNvPr>
          <p:cNvSpPr/>
          <p:nvPr/>
        </p:nvSpPr>
        <p:spPr>
          <a:xfrm rot="5400000" flipH="1">
            <a:off x="3331002" y="4157465"/>
            <a:ext cx="949063" cy="1303580"/>
          </a:xfrm>
          <a:prstGeom prst="leftUpArrow">
            <a:avLst>
              <a:gd name="adj1" fmla="val 16372"/>
              <a:gd name="adj2" fmla="val 81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ED87BD4-81B0-9F9E-0401-7D19C81635B4}"/>
              </a:ext>
            </a:extLst>
          </p:cNvPr>
          <p:cNvSpPr txBox="1"/>
          <p:nvPr/>
        </p:nvSpPr>
        <p:spPr>
          <a:xfrm>
            <a:off x="6988629" y="3965510"/>
            <a:ext cx="1073020" cy="369332"/>
          </a:xfrm>
          <a:prstGeom prst="rect">
            <a:avLst/>
          </a:prstGeom>
          <a:noFill/>
        </p:spPr>
        <p:txBody>
          <a:bodyPr wrap="square" rtlCol="0">
            <a:spAutoFit/>
          </a:bodyPr>
          <a:lstStyle/>
          <a:p>
            <a:r>
              <a:rPr lang="en-US" dirty="0"/>
              <a:t>yes</a:t>
            </a:r>
          </a:p>
        </p:txBody>
      </p:sp>
      <p:sp>
        <p:nvSpPr>
          <p:cNvPr id="25" name="TextBox 24">
            <a:extLst>
              <a:ext uri="{FF2B5EF4-FFF2-40B4-BE49-F238E27FC236}">
                <a16:creationId xmlns:a16="http://schemas.microsoft.com/office/drawing/2014/main" id="{0D064A12-4AD0-59D8-183D-244D0F84A4AC}"/>
              </a:ext>
            </a:extLst>
          </p:cNvPr>
          <p:cNvSpPr txBox="1"/>
          <p:nvPr/>
        </p:nvSpPr>
        <p:spPr>
          <a:xfrm>
            <a:off x="3391278" y="3962732"/>
            <a:ext cx="1073020" cy="369332"/>
          </a:xfrm>
          <a:prstGeom prst="rect">
            <a:avLst/>
          </a:prstGeom>
          <a:noFill/>
        </p:spPr>
        <p:txBody>
          <a:bodyPr wrap="square" rtlCol="0">
            <a:spAutoFit/>
          </a:bodyPr>
          <a:lstStyle/>
          <a:p>
            <a:r>
              <a:rPr lang="en-US" dirty="0"/>
              <a:t>no</a:t>
            </a:r>
          </a:p>
        </p:txBody>
      </p:sp>
      <p:sp>
        <p:nvSpPr>
          <p:cNvPr id="26" name="TextBox 25">
            <a:extLst>
              <a:ext uri="{FF2B5EF4-FFF2-40B4-BE49-F238E27FC236}">
                <a16:creationId xmlns:a16="http://schemas.microsoft.com/office/drawing/2014/main" id="{FA67AFE4-73BF-29D5-1FD7-C0D11F188CBD}"/>
              </a:ext>
            </a:extLst>
          </p:cNvPr>
          <p:cNvSpPr txBox="1"/>
          <p:nvPr/>
        </p:nvSpPr>
        <p:spPr>
          <a:xfrm>
            <a:off x="7856376" y="1184988"/>
            <a:ext cx="407747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User must start our app for the first time in the online mode</a:t>
            </a:r>
          </a:p>
          <a:p>
            <a:pPr marL="285750" indent="-285750">
              <a:buFont typeface="Arial" panose="020B0604020202020204" pitchFamily="34" charset="0"/>
              <a:buChar char="•"/>
            </a:pPr>
            <a:r>
              <a:rPr lang="en-US" dirty="0"/>
              <a:t>At this time, we will fill our offline </a:t>
            </a:r>
            <a:r>
              <a:rPr lang="en-US" dirty="0" err="1"/>
              <a:t>db</a:t>
            </a:r>
            <a:r>
              <a:rPr lang="en-US" dirty="0"/>
              <a:t> with a time stamp</a:t>
            </a:r>
          </a:p>
          <a:p>
            <a:pPr marL="285750" indent="-285750">
              <a:buFont typeface="Arial" panose="020B0604020202020204" pitchFamily="34" charset="0"/>
              <a:buChar char="•"/>
            </a:pPr>
            <a:r>
              <a:rPr lang="en-US" dirty="0"/>
              <a:t>Design an offline table which keeps all the data (tricky), it depends on our use case</a:t>
            </a:r>
          </a:p>
          <a:p>
            <a:pPr marL="285750" indent="-285750">
              <a:buFont typeface="Arial" panose="020B0604020202020204" pitchFamily="34" charset="0"/>
              <a:buChar char="•"/>
            </a:pPr>
            <a:r>
              <a:rPr lang="en-US" strike="sngStrike" dirty="0"/>
              <a:t>We can store each record by record data</a:t>
            </a:r>
          </a:p>
          <a:p>
            <a:pPr marL="285750" indent="-285750">
              <a:buFont typeface="Arial" panose="020B0604020202020204" pitchFamily="34" charset="0"/>
              <a:buChar char="•"/>
            </a:pPr>
            <a:r>
              <a:rPr lang="en-US" dirty="0"/>
              <a:t>We can store entire JSON</a:t>
            </a:r>
          </a:p>
        </p:txBody>
      </p:sp>
    </p:spTree>
    <p:extLst>
      <p:ext uri="{BB962C8B-B14F-4D97-AF65-F5344CB8AC3E}">
        <p14:creationId xmlns:p14="http://schemas.microsoft.com/office/powerpoint/2010/main" val="2665597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Structure of offline table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graphicFrame>
        <p:nvGraphicFramePr>
          <p:cNvPr id="2" name="Table 2">
            <a:extLst>
              <a:ext uri="{FF2B5EF4-FFF2-40B4-BE49-F238E27FC236}">
                <a16:creationId xmlns:a16="http://schemas.microsoft.com/office/drawing/2014/main" id="{D8692209-9F69-13CE-1BD8-4E3A12312120}"/>
              </a:ext>
            </a:extLst>
          </p:cNvPr>
          <p:cNvGraphicFramePr>
            <a:graphicFrameLocks noGrp="1"/>
          </p:cNvGraphicFramePr>
          <p:nvPr>
            <p:extLst>
              <p:ext uri="{D42A27DB-BD31-4B8C-83A1-F6EECF244321}">
                <p14:modId xmlns:p14="http://schemas.microsoft.com/office/powerpoint/2010/main" val="4007489069"/>
              </p:ext>
            </p:extLst>
          </p:nvPr>
        </p:nvGraphicFramePr>
        <p:xfrm>
          <a:off x="436465" y="1412204"/>
          <a:ext cx="8128000" cy="2961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61995296"/>
                    </a:ext>
                  </a:extLst>
                </a:gridCol>
                <a:gridCol w="4064000">
                  <a:extLst>
                    <a:ext uri="{9D8B030D-6E8A-4147-A177-3AD203B41FA5}">
                      <a16:colId xmlns:a16="http://schemas.microsoft.com/office/drawing/2014/main" val="2541731461"/>
                    </a:ext>
                  </a:extLst>
                </a:gridCol>
              </a:tblGrid>
              <a:tr h="0">
                <a:tc>
                  <a:txBody>
                    <a:bodyPr/>
                    <a:lstStyle/>
                    <a:p>
                      <a:r>
                        <a:rPr lang="en-US" dirty="0"/>
                        <a:t>Column</a:t>
                      </a:r>
                    </a:p>
                  </a:txBody>
                  <a:tcPr/>
                </a:tc>
                <a:tc>
                  <a:txBody>
                    <a:bodyPr/>
                    <a:lstStyle/>
                    <a:p>
                      <a:r>
                        <a:rPr lang="en-US" dirty="0"/>
                        <a:t>Type</a:t>
                      </a:r>
                    </a:p>
                  </a:txBody>
                  <a:tcPr/>
                </a:tc>
                <a:extLst>
                  <a:ext uri="{0D108BD9-81ED-4DB2-BD59-A6C34878D82A}">
                    <a16:rowId xmlns:a16="http://schemas.microsoft.com/office/drawing/2014/main" val="3605746457"/>
                  </a:ext>
                </a:extLst>
              </a:tr>
              <a:tr h="370840">
                <a:tc>
                  <a:txBody>
                    <a:bodyPr/>
                    <a:lstStyle/>
                    <a:p>
                      <a:r>
                        <a:rPr lang="en-US" dirty="0"/>
                        <a:t>Operation</a:t>
                      </a:r>
                    </a:p>
                  </a:txBody>
                  <a:tcPr/>
                </a:tc>
                <a:tc>
                  <a:txBody>
                    <a:bodyPr/>
                    <a:lstStyle/>
                    <a:p>
                      <a:r>
                        <a:rPr lang="en-US" dirty="0"/>
                        <a:t>GET, POST, PUT, DELETE</a:t>
                      </a:r>
                    </a:p>
                  </a:txBody>
                  <a:tcPr/>
                </a:tc>
                <a:extLst>
                  <a:ext uri="{0D108BD9-81ED-4DB2-BD59-A6C34878D82A}">
                    <a16:rowId xmlns:a16="http://schemas.microsoft.com/office/drawing/2014/main" val="1287754551"/>
                  </a:ext>
                </a:extLst>
              </a:tr>
              <a:tr h="370840">
                <a:tc>
                  <a:txBody>
                    <a:bodyPr/>
                    <a:lstStyle/>
                    <a:p>
                      <a:r>
                        <a:rPr lang="en-US" dirty="0" err="1"/>
                        <a:t>EntitySet</a:t>
                      </a:r>
                      <a:endParaRPr lang="en-US" dirty="0"/>
                    </a:p>
                  </a:txBody>
                  <a:tcPr/>
                </a:tc>
                <a:tc>
                  <a:txBody>
                    <a:bodyPr/>
                    <a:lstStyle/>
                    <a:p>
                      <a:r>
                        <a:rPr lang="en-US" dirty="0"/>
                        <a:t>…</a:t>
                      </a:r>
                    </a:p>
                  </a:txBody>
                  <a:tcPr/>
                </a:tc>
                <a:extLst>
                  <a:ext uri="{0D108BD9-81ED-4DB2-BD59-A6C34878D82A}">
                    <a16:rowId xmlns:a16="http://schemas.microsoft.com/office/drawing/2014/main" val="1713443179"/>
                  </a:ext>
                </a:extLst>
              </a:tr>
              <a:tr h="370840">
                <a:tc>
                  <a:txBody>
                    <a:bodyPr/>
                    <a:lstStyle/>
                    <a:p>
                      <a:r>
                        <a:rPr lang="en-US" dirty="0"/>
                        <a:t>Data (</a:t>
                      </a:r>
                      <a:r>
                        <a:rPr lang="en-US" dirty="0" err="1"/>
                        <a:t>json</a:t>
                      </a:r>
                      <a:r>
                        <a:rPr lang="en-US" dirty="0"/>
                        <a:t>)</a:t>
                      </a:r>
                    </a:p>
                  </a:txBody>
                  <a:tcPr/>
                </a:tc>
                <a:tc>
                  <a:txBody>
                    <a:bodyPr/>
                    <a:lstStyle/>
                    <a:p>
                      <a:endParaRPr lang="en-US" dirty="0"/>
                    </a:p>
                  </a:txBody>
                  <a:tcPr/>
                </a:tc>
                <a:extLst>
                  <a:ext uri="{0D108BD9-81ED-4DB2-BD59-A6C34878D82A}">
                    <a16:rowId xmlns:a16="http://schemas.microsoft.com/office/drawing/2014/main" val="3641241146"/>
                  </a:ext>
                </a:extLst>
              </a:tr>
              <a:tr h="370840">
                <a:tc>
                  <a:txBody>
                    <a:bodyPr/>
                    <a:lstStyle/>
                    <a:p>
                      <a:r>
                        <a:rPr lang="en-US" dirty="0"/>
                        <a:t>Timestamp</a:t>
                      </a:r>
                    </a:p>
                  </a:txBody>
                  <a:tcPr/>
                </a:tc>
                <a:tc>
                  <a:txBody>
                    <a:bodyPr/>
                    <a:lstStyle/>
                    <a:p>
                      <a:endParaRPr lang="en-US" dirty="0"/>
                    </a:p>
                  </a:txBody>
                  <a:tcPr/>
                </a:tc>
                <a:extLst>
                  <a:ext uri="{0D108BD9-81ED-4DB2-BD59-A6C34878D82A}">
                    <a16:rowId xmlns:a16="http://schemas.microsoft.com/office/drawing/2014/main" val="1325498852"/>
                  </a:ext>
                </a:extLst>
              </a:tr>
              <a:tr h="370840">
                <a:tc>
                  <a:txBody>
                    <a:bodyPr/>
                    <a:lstStyle/>
                    <a:p>
                      <a:r>
                        <a:rPr lang="en-US" dirty="0" err="1"/>
                        <a:t>SyncTimestamp</a:t>
                      </a:r>
                      <a:endParaRPr lang="en-US" dirty="0"/>
                    </a:p>
                  </a:txBody>
                  <a:tcPr/>
                </a:tc>
                <a:tc>
                  <a:txBody>
                    <a:bodyPr/>
                    <a:lstStyle/>
                    <a:p>
                      <a:endParaRPr lang="en-US" dirty="0"/>
                    </a:p>
                  </a:txBody>
                  <a:tcPr/>
                </a:tc>
                <a:extLst>
                  <a:ext uri="{0D108BD9-81ED-4DB2-BD59-A6C34878D82A}">
                    <a16:rowId xmlns:a16="http://schemas.microsoft.com/office/drawing/2014/main" val="3292637835"/>
                  </a:ext>
                </a:extLst>
              </a:tr>
              <a:tr h="370840">
                <a:tc>
                  <a:txBody>
                    <a:bodyPr/>
                    <a:lstStyle/>
                    <a:p>
                      <a:r>
                        <a:rPr lang="en-US" dirty="0" err="1"/>
                        <a:t>DeleteFlag</a:t>
                      </a:r>
                      <a:r>
                        <a:rPr lang="en-US" dirty="0"/>
                        <a:t> (Boolean)</a:t>
                      </a:r>
                    </a:p>
                  </a:txBody>
                  <a:tcPr/>
                </a:tc>
                <a:tc>
                  <a:txBody>
                    <a:bodyPr/>
                    <a:lstStyle/>
                    <a:p>
                      <a:endParaRPr lang="en-US"/>
                    </a:p>
                  </a:txBody>
                  <a:tcPr/>
                </a:tc>
                <a:extLst>
                  <a:ext uri="{0D108BD9-81ED-4DB2-BD59-A6C34878D82A}">
                    <a16:rowId xmlns:a16="http://schemas.microsoft.com/office/drawing/2014/main" val="1208493583"/>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87563328"/>
                  </a:ext>
                </a:extLst>
              </a:tr>
            </a:tbl>
          </a:graphicData>
        </a:graphic>
      </p:graphicFrame>
    </p:spTree>
    <p:extLst>
      <p:ext uri="{BB962C8B-B14F-4D97-AF65-F5344CB8AC3E}">
        <p14:creationId xmlns:p14="http://schemas.microsoft.com/office/powerpoint/2010/main" val="3671655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D621C5D7-9593-4BED-9B96-6A4989B58F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4636" y="849392"/>
            <a:ext cx="3924202" cy="5551996"/>
          </a:xfrm>
          <a:prstGeom prst="rect">
            <a:avLst/>
          </a:prstGeom>
        </p:spPr>
      </p:pic>
      <p:grpSp>
        <p:nvGrpSpPr>
          <p:cNvPr id="12" name="Group 11">
            <a:extLst>
              <a:ext uri="{FF2B5EF4-FFF2-40B4-BE49-F238E27FC236}">
                <a16:creationId xmlns:a16="http://schemas.microsoft.com/office/drawing/2014/main" id="{19247CBF-D457-47A1-8111-5A87E45F2C56}"/>
              </a:ext>
            </a:extLst>
          </p:cNvPr>
          <p:cNvGrpSpPr/>
          <p:nvPr/>
        </p:nvGrpSpPr>
        <p:grpSpPr>
          <a:xfrm>
            <a:off x="747671" y="803776"/>
            <a:ext cx="6165986" cy="3583584"/>
            <a:chOff x="747671" y="803776"/>
            <a:chExt cx="6165986" cy="3583584"/>
          </a:xfrm>
        </p:grpSpPr>
        <p:grpSp>
          <p:nvGrpSpPr>
            <p:cNvPr id="13" name="Group 12">
              <a:extLst>
                <a:ext uri="{FF2B5EF4-FFF2-40B4-BE49-F238E27FC236}">
                  <a16:creationId xmlns:a16="http://schemas.microsoft.com/office/drawing/2014/main" id="{90B26963-1527-417B-A015-87267219995A}"/>
                </a:ext>
              </a:extLst>
            </p:cNvPr>
            <p:cNvGrpSpPr/>
            <p:nvPr/>
          </p:nvGrpSpPr>
          <p:grpSpPr>
            <a:xfrm>
              <a:off x="747671" y="803776"/>
              <a:ext cx="6165986" cy="3583584"/>
              <a:chOff x="843847" y="-227272"/>
              <a:chExt cx="6165986" cy="3583584"/>
            </a:xfrm>
          </p:grpSpPr>
          <p:sp>
            <p:nvSpPr>
              <p:cNvPr id="15" name="TextBox 14">
                <a:extLst>
                  <a:ext uri="{FF2B5EF4-FFF2-40B4-BE49-F238E27FC236}">
                    <a16:creationId xmlns:a16="http://schemas.microsoft.com/office/drawing/2014/main" id="{D730024E-A473-4267-8689-05780AB942A3}"/>
                  </a:ext>
                </a:extLst>
              </p:cNvPr>
              <p:cNvSpPr txBox="1"/>
              <p:nvPr/>
            </p:nvSpPr>
            <p:spPr>
              <a:xfrm>
                <a:off x="843847" y="-227272"/>
                <a:ext cx="4858710" cy="1569660"/>
              </a:xfrm>
              <a:prstGeom prst="rect">
                <a:avLst/>
              </a:prstGeom>
              <a:noFill/>
            </p:spPr>
            <p:txBody>
              <a:bodyPr wrap="square" rtlCol="0" anchor="b">
                <a:spAutoFit/>
              </a:bodyPr>
              <a:lstStyle/>
              <a:p>
                <a:r>
                  <a:rPr lang="en-US" sz="4800" b="0" i="0" dirty="0">
                    <a:solidFill>
                      <a:schemeClr val="accent2"/>
                    </a:solidFill>
                    <a:effectLst/>
                    <a:latin typeface="Arial Black" panose="020B0A04020102020204" pitchFamily="34" charset="0"/>
                  </a:rPr>
                  <a:t>What we see today?</a:t>
                </a:r>
                <a:endParaRPr lang="en-US" sz="4800" dirty="0">
                  <a:solidFill>
                    <a:schemeClr val="accent2"/>
                  </a:solidFill>
                  <a:latin typeface="Arial Black" panose="020B0A04020102020204" pitchFamily="34" charset="0"/>
                </a:endParaRPr>
              </a:p>
            </p:txBody>
          </p:sp>
          <p:sp>
            <p:nvSpPr>
              <p:cNvPr id="16" name="TextBox 15">
                <a:extLst>
                  <a:ext uri="{FF2B5EF4-FFF2-40B4-BE49-F238E27FC236}">
                    <a16:creationId xmlns:a16="http://schemas.microsoft.com/office/drawing/2014/main" id="{2C1A7911-6ACF-4787-A856-85890705450A}"/>
                  </a:ext>
                </a:extLst>
              </p:cNvPr>
              <p:cNvSpPr txBox="1"/>
              <p:nvPr/>
            </p:nvSpPr>
            <p:spPr>
              <a:xfrm>
                <a:off x="875733" y="1977325"/>
                <a:ext cx="6134100" cy="461665"/>
              </a:xfrm>
              <a:prstGeom prst="rect">
                <a:avLst/>
              </a:prstGeom>
              <a:noFill/>
            </p:spPr>
            <p:txBody>
              <a:bodyPr wrap="square">
                <a:spAutoFit/>
              </a:bodyPr>
              <a:lstStyle/>
              <a:p>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Develop First mobile app</a:t>
                </a:r>
              </a:p>
            </p:txBody>
          </p:sp>
          <p:sp>
            <p:nvSpPr>
              <p:cNvPr id="17" name="Subtitle demo text">
                <a:extLst>
                  <a:ext uri="{FF2B5EF4-FFF2-40B4-BE49-F238E27FC236}">
                    <a16:creationId xmlns:a16="http://schemas.microsoft.com/office/drawing/2014/main" id="{A4C5E872-DE8A-4228-9CF7-A43B56D7E534}"/>
                  </a:ext>
                </a:extLst>
              </p:cNvPr>
              <p:cNvSpPr/>
              <p:nvPr/>
            </p:nvSpPr>
            <p:spPr>
              <a:xfrm>
                <a:off x="875733" y="2699722"/>
                <a:ext cx="4581974" cy="6565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r>
                  <a:rPr lang="en-US" sz="1800" b="0" i="0" dirty="0">
                    <a:solidFill>
                      <a:schemeClr val="bg1">
                        <a:lumMod val="95000"/>
                      </a:schemeClr>
                    </a:solidFill>
                    <a:effectLst/>
                    <a:latin typeface="Segoe UI" panose="020B0502040204020203" pitchFamily="34" charset="0"/>
                    <a:cs typeface="Segoe UI" panose="020B0502040204020203" pitchFamily="34" charset="0"/>
                  </a:rPr>
                  <a:t>Develop a simple mobile app and run-on Android device.</a:t>
                </a:r>
                <a:endParaRPr lang="en-US" sz="1800" dirty="0">
                  <a:solidFill>
                    <a:schemeClr val="bg1">
                      <a:lumMod val="95000"/>
                    </a:schemeClr>
                  </a:solidFill>
                  <a:latin typeface="Segoe UI" panose="020B0502040204020203" pitchFamily="34" charset="0"/>
                  <a:cs typeface="Segoe UI" panose="020B0502040204020203" pitchFamily="34" charset="0"/>
                </a:endParaRPr>
              </a:p>
            </p:txBody>
          </p:sp>
        </p:grpSp>
        <p:cxnSp>
          <p:nvCxnSpPr>
            <p:cNvPr id="14" name="Straight Connector 13">
              <a:extLst>
                <a:ext uri="{FF2B5EF4-FFF2-40B4-BE49-F238E27FC236}">
                  <a16:creationId xmlns:a16="http://schemas.microsoft.com/office/drawing/2014/main" id="{D60C10C6-36FA-4F1B-961F-A38E17050CF2}"/>
                </a:ext>
              </a:extLst>
            </p:cNvPr>
            <p:cNvCxnSpPr>
              <a:cxnSpLocks/>
            </p:cNvCxnSpPr>
            <p:nvPr/>
          </p:nvCxnSpPr>
          <p:spPr>
            <a:xfrm>
              <a:off x="870103" y="2494733"/>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Group 17">
            <a:extLst>
              <a:ext uri="{FF2B5EF4-FFF2-40B4-BE49-F238E27FC236}">
                <a16:creationId xmlns:a16="http://schemas.microsoft.com/office/drawing/2014/main" id="{68B9DEA6-ACAF-4007-849C-997307273004}"/>
              </a:ext>
            </a:extLst>
          </p:cNvPr>
          <p:cNvGrpSpPr/>
          <p:nvPr/>
        </p:nvGrpSpPr>
        <p:grpSpPr>
          <a:xfrm rot="10800000">
            <a:off x="1" y="0"/>
            <a:ext cx="1932415" cy="1013437"/>
            <a:chOff x="11400127" y="5265813"/>
            <a:chExt cx="10220325" cy="5359955"/>
          </a:xfrm>
        </p:grpSpPr>
        <p:sp>
          <p:nvSpPr>
            <p:cNvPr id="19" name="Freeform 5">
              <a:extLst>
                <a:ext uri="{FF2B5EF4-FFF2-40B4-BE49-F238E27FC236}">
                  <a16:creationId xmlns:a16="http://schemas.microsoft.com/office/drawing/2014/main" id="{6FA05A25-4415-43DC-BC27-F359060260E3}"/>
                </a:ext>
              </a:extLst>
            </p:cNvPr>
            <p:cNvSpPr>
              <a:spLocks/>
            </p:cNvSpPr>
            <p:nvPr/>
          </p:nvSpPr>
          <p:spPr bwMode="auto">
            <a:xfrm>
              <a:off x="12591228" y="5265813"/>
              <a:ext cx="9019816" cy="4760641"/>
            </a:xfrm>
            <a:custGeom>
              <a:avLst/>
              <a:gdLst>
                <a:gd name="T0" fmla="*/ 1786 w 4779"/>
                <a:gd name="T1" fmla="*/ 1775 h 2521"/>
                <a:gd name="T2" fmla="*/ 4779 w 4779"/>
                <a:gd name="T3" fmla="*/ 1668 h 2521"/>
                <a:gd name="T4" fmla="*/ 4779 w 4779"/>
                <a:gd name="T5" fmla="*/ 390 h 2521"/>
                <a:gd name="T6" fmla="*/ 1189 w 4779"/>
                <a:gd name="T7" fmla="*/ 753 h 2521"/>
                <a:gd name="T8" fmla="*/ 0 w 4779"/>
                <a:gd name="T9" fmla="*/ 1774 h 2521"/>
                <a:gd name="T10" fmla="*/ 919 w 4779"/>
                <a:gd name="T11" fmla="*/ 2521 h 2521"/>
                <a:gd name="T12" fmla="*/ 1786 w 4779"/>
                <a:gd name="T13" fmla="*/ 1775 h 2521"/>
              </a:gdLst>
              <a:ahLst/>
              <a:cxnLst>
                <a:cxn ang="0">
                  <a:pos x="T0" y="T1"/>
                </a:cxn>
                <a:cxn ang="0">
                  <a:pos x="T2" y="T3"/>
                </a:cxn>
                <a:cxn ang="0">
                  <a:pos x="T4" y="T5"/>
                </a:cxn>
                <a:cxn ang="0">
                  <a:pos x="T6" y="T7"/>
                </a:cxn>
                <a:cxn ang="0">
                  <a:pos x="T8" y="T9"/>
                </a:cxn>
                <a:cxn ang="0">
                  <a:pos x="T10" y="T11"/>
                </a:cxn>
                <a:cxn ang="0">
                  <a:pos x="T12" y="T13"/>
                </a:cxn>
              </a:cxnLst>
              <a:rect l="0" t="0" r="r" b="b"/>
              <a:pathLst>
                <a:path w="4779" h="2521">
                  <a:moveTo>
                    <a:pt x="1786" y="1775"/>
                  </a:moveTo>
                  <a:cubicBezTo>
                    <a:pt x="2738" y="1219"/>
                    <a:pt x="3860" y="1216"/>
                    <a:pt x="4779" y="1668"/>
                  </a:cubicBezTo>
                  <a:cubicBezTo>
                    <a:pt x="4779" y="390"/>
                    <a:pt x="4779" y="390"/>
                    <a:pt x="4779" y="390"/>
                  </a:cubicBezTo>
                  <a:cubicBezTo>
                    <a:pt x="3629" y="0"/>
                    <a:pt x="2321" y="91"/>
                    <a:pt x="1189" y="753"/>
                  </a:cubicBezTo>
                  <a:cubicBezTo>
                    <a:pt x="720" y="1027"/>
                    <a:pt x="322" y="1375"/>
                    <a:pt x="0" y="1774"/>
                  </a:cubicBezTo>
                  <a:cubicBezTo>
                    <a:pt x="919" y="2521"/>
                    <a:pt x="919" y="2521"/>
                    <a:pt x="919" y="2521"/>
                  </a:cubicBezTo>
                  <a:cubicBezTo>
                    <a:pt x="1153" y="2229"/>
                    <a:pt x="1444" y="1975"/>
                    <a:pt x="1786" y="177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dirty="0"/>
            </a:p>
          </p:txBody>
        </p:sp>
        <p:sp>
          <p:nvSpPr>
            <p:cNvPr id="20" name="Freeform 6">
              <a:extLst>
                <a:ext uri="{FF2B5EF4-FFF2-40B4-BE49-F238E27FC236}">
                  <a16:creationId xmlns:a16="http://schemas.microsoft.com/office/drawing/2014/main" id="{D60C646A-5A20-4FE8-8F95-DCB25157F67F}"/>
                </a:ext>
              </a:extLst>
            </p:cNvPr>
            <p:cNvSpPr>
              <a:spLocks/>
            </p:cNvSpPr>
            <p:nvPr/>
          </p:nvSpPr>
          <p:spPr bwMode="auto">
            <a:xfrm>
              <a:off x="14721194" y="8185279"/>
              <a:ext cx="6889850" cy="2440489"/>
            </a:xfrm>
            <a:custGeom>
              <a:avLst/>
              <a:gdLst>
                <a:gd name="T0" fmla="*/ 1581 w 3665"/>
                <a:gd name="T1" fmla="*/ 1298 h 1298"/>
                <a:gd name="T2" fmla="*/ 2963 w 3665"/>
                <a:gd name="T3" fmla="*/ 1298 h 1298"/>
                <a:gd name="T4" fmla="*/ 3665 w 3665"/>
                <a:gd name="T5" fmla="*/ 1298 h 1298"/>
                <a:gd name="T6" fmla="*/ 3665 w 3665"/>
                <a:gd name="T7" fmla="*/ 510 h 1298"/>
                <a:gd name="T8" fmla="*/ 855 w 3665"/>
                <a:gd name="T9" fmla="*/ 524 h 1298"/>
                <a:gd name="T10" fmla="*/ 0 w 3665"/>
                <a:gd name="T11" fmla="*/ 1298 h 1298"/>
                <a:gd name="T12" fmla="*/ 1581 w 3665"/>
                <a:gd name="T13" fmla="*/ 1298 h 1298"/>
              </a:gdLst>
              <a:ahLst/>
              <a:cxnLst>
                <a:cxn ang="0">
                  <a:pos x="T0" y="T1"/>
                </a:cxn>
                <a:cxn ang="0">
                  <a:pos x="T2" y="T3"/>
                </a:cxn>
                <a:cxn ang="0">
                  <a:pos x="T4" y="T5"/>
                </a:cxn>
                <a:cxn ang="0">
                  <a:pos x="T6" y="T7"/>
                </a:cxn>
                <a:cxn ang="0">
                  <a:pos x="T8" y="T9"/>
                </a:cxn>
                <a:cxn ang="0">
                  <a:pos x="T10" y="T11"/>
                </a:cxn>
                <a:cxn ang="0">
                  <a:pos x="T12" y="T13"/>
                </a:cxn>
              </a:cxnLst>
              <a:rect l="0" t="0" r="r" b="b"/>
              <a:pathLst>
                <a:path w="3665" h="1298">
                  <a:moveTo>
                    <a:pt x="1581" y="1298"/>
                  </a:moveTo>
                  <a:cubicBezTo>
                    <a:pt x="2034" y="1108"/>
                    <a:pt x="2531" y="1118"/>
                    <a:pt x="2963" y="1298"/>
                  </a:cubicBezTo>
                  <a:cubicBezTo>
                    <a:pt x="3665" y="1298"/>
                    <a:pt x="3665" y="1298"/>
                    <a:pt x="3665" y="1298"/>
                  </a:cubicBezTo>
                  <a:cubicBezTo>
                    <a:pt x="3665" y="510"/>
                    <a:pt x="3665" y="510"/>
                    <a:pt x="3665" y="510"/>
                  </a:cubicBezTo>
                  <a:cubicBezTo>
                    <a:pt x="2822" y="30"/>
                    <a:pt x="1753" y="0"/>
                    <a:pt x="855" y="524"/>
                  </a:cubicBezTo>
                  <a:cubicBezTo>
                    <a:pt x="509" y="727"/>
                    <a:pt x="222" y="992"/>
                    <a:pt x="0" y="1298"/>
                  </a:cubicBezTo>
                  <a:lnTo>
                    <a:pt x="1581" y="1298"/>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21" name="Freeform 7">
              <a:extLst>
                <a:ext uri="{FF2B5EF4-FFF2-40B4-BE49-F238E27FC236}">
                  <a16:creationId xmlns:a16="http://schemas.microsoft.com/office/drawing/2014/main" id="{6799304C-C480-42AA-BF10-946AEBEC49BA}"/>
                </a:ext>
              </a:extLst>
            </p:cNvPr>
            <p:cNvSpPr>
              <a:spLocks/>
            </p:cNvSpPr>
            <p:nvPr/>
          </p:nvSpPr>
          <p:spPr bwMode="auto">
            <a:xfrm>
              <a:off x="17666109" y="10273665"/>
              <a:ext cx="2669158" cy="352103"/>
            </a:xfrm>
            <a:custGeom>
              <a:avLst/>
              <a:gdLst>
                <a:gd name="T0" fmla="*/ 1414 w 1414"/>
                <a:gd name="T1" fmla="*/ 198 h 198"/>
                <a:gd name="T2" fmla="*/ 0 w 1414"/>
                <a:gd name="T3" fmla="*/ 198 h 198"/>
                <a:gd name="T4" fmla="*/ 1414 w 1414"/>
                <a:gd name="T5" fmla="*/ 198 h 198"/>
              </a:gdLst>
              <a:ahLst/>
              <a:cxnLst>
                <a:cxn ang="0">
                  <a:pos x="T0" y="T1"/>
                </a:cxn>
                <a:cxn ang="0">
                  <a:pos x="T2" y="T3"/>
                </a:cxn>
                <a:cxn ang="0">
                  <a:pos x="T4" y="T5"/>
                </a:cxn>
              </a:cxnLst>
              <a:rect l="0" t="0" r="r" b="b"/>
              <a:pathLst>
                <a:path w="1414" h="198">
                  <a:moveTo>
                    <a:pt x="1414" y="198"/>
                  </a:moveTo>
                  <a:cubicBezTo>
                    <a:pt x="972" y="9"/>
                    <a:pt x="461" y="0"/>
                    <a:pt x="0" y="198"/>
                  </a:cubicBezTo>
                  <a:lnTo>
                    <a:pt x="1414" y="1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ru-RU"/>
            </a:p>
          </p:txBody>
        </p:sp>
        <p:sp>
          <p:nvSpPr>
            <p:cNvPr id="22" name="Freeform 8">
              <a:extLst>
                <a:ext uri="{FF2B5EF4-FFF2-40B4-BE49-F238E27FC236}">
                  <a16:creationId xmlns:a16="http://schemas.microsoft.com/office/drawing/2014/main" id="{94367428-910A-4D70-BBE1-61F125A25E3F}"/>
                </a:ext>
              </a:extLst>
            </p:cNvPr>
            <p:cNvSpPr>
              <a:spLocks/>
            </p:cNvSpPr>
            <p:nvPr/>
          </p:nvSpPr>
          <p:spPr bwMode="auto">
            <a:xfrm>
              <a:off x="13895230" y="7535892"/>
              <a:ext cx="7725222" cy="3089876"/>
            </a:xfrm>
            <a:custGeom>
              <a:avLst/>
              <a:gdLst>
                <a:gd name="T0" fmla="*/ 440 w 4093"/>
                <a:gd name="T1" fmla="*/ 1643 h 1643"/>
                <a:gd name="T2" fmla="*/ 1292 w 4093"/>
                <a:gd name="T3" fmla="*/ 872 h 1643"/>
                <a:gd name="T4" fmla="*/ 4093 w 4093"/>
                <a:gd name="T5" fmla="*/ 856 h 1643"/>
                <a:gd name="T6" fmla="*/ 4093 w 4093"/>
                <a:gd name="T7" fmla="*/ 450 h 1643"/>
                <a:gd name="T8" fmla="*/ 1104 w 4093"/>
                <a:gd name="T9" fmla="*/ 560 h 1643"/>
                <a:gd name="T10" fmla="*/ 0 w 4093"/>
                <a:gd name="T11" fmla="*/ 1643 h 1643"/>
                <a:gd name="T12" fmla="*/ 440 w 4093"/>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4093" h="1643">
                  <a:moveTo>
                    <a:pt x="440" y="1643"/>
                  </a:moveTo>
                  <a:cubicBezTo>
                    <a:pt x="661" y="1338"/>
                    <a:pt x="947" y="1074"/>
                    <a:pt x="1292" y="872"/>
                  </a:cubicBezTo>
                  <a:cubicBezTo>
                    <a:pt x="2187" y="349"/>
                    <a:pt x="3253" y="378"/>
                    <a:pt x="4093" y="856"/>
                  </a:cubicBezTo>
                  <a:cubicBezTo>
                    <a:pt x="4093" y="450"/>
                    <a:pt x="4093" y="450"/>
                    <a:pt x="4093" y="450"/>
                  </a:cubicBezTo>
                  <a:cubicBezTo>
                    <a:pt x="3174" y="0"/>
                    <a:pt x="2054" y="5"/>
                    <a:pt x="1104" y="560"/>
                  </a:cubicBezTo>
                  <a:cubicBezTo>
                    <a:pt x="636" y="834"/>
                    <a:pt x="264" y="1210"/>
                    <a:pt x="0" y="1643"/>
                  </a:cubicBezTo>
                  <a:lnTo>
                    <a:pt x="440" y="16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ru-RU" dirty="0"/>
            </a:p>
          </p:txBody>
        </p:sp>
        <p:sp>
          <p:nvSpPr>
            <p:cNvPr id="23" name="Freeform 9">
              <a:extLst>
                <a:ext uri="{FF2B5EF4-FFF2-40B4-BE49-F238E27FC236}">
                  <a16:creationId xmlns:a16="http://schemas.microsoft.com/office/drawing/2014/main" id="{F76F456E-A580-4DDA-BE92-8752427DB3A6}"/>
                </a:ext>
              </a:extLst>
            </p:cNvPr>
            <p:cNvSpPr>
              <a:spLocks/>
            </p:cNvSpPr>
            <p:nvPr/>
          </p:nvSpPr>
          <p:spPr bwMode="auto">
            <a:xfrm>
              <a:off x="11400127" y="8563451"/>
              <a:ext cx="1260723" cy="2062317"/>
            </a:xfrm>
            <a:custGeom>
              <a:avLst/>
              <a:gdLst>
                <a:gd name="T0" fmla="*/ 24 w 668"/>
                <a:gd name="T1" fmla="*/ 1092 h 1092"/>
                <a:gd name="T2" fmla="*/ 668 w 668"/>
                <a:gd name="T3" fmla="*/ 15 h 1092"/>
                <a:gd name="T4" fmla="*/ 650 w 668"/>
                <a:gd name="T5" fmla="*/ 0 h 1092"/>
                <a:gd name="T6" fmla="*/ 575 w 668"/>
                <a:gd name="T7" fmla="*/ 95 h 1092"/>
                <a:gd name="T8" fmla="*/ 0 w 668"/>
                <a:gd name="T9" fmla="*/ 1092 h 1092"/>
                <a:gd name="T10" fmla="*/ 24 w 668"/>
                <a:gd name="T11" fmla="*/ 1092 h 1092"/>
              </a:gdLst>
              <a:ahLst/>
              <a:cxnLst>
                <a:cxn ang="0">
                  <a:pos x="T0" y="T1"/>
                </a:cxn>
                <a:cxn ang="0">
                  <a:pos x="T2" y="T3"/>
                </a:cxn>
                <a:cxn ang="0">
                  <a:pos x="T4" y="T5"/>
                </a:cxn>
                <a:cxn ang="0">
                  <a:pos x="T6" y="T7"/>
                </a:cxn>
                <a:cxn ang="0">
                  <a:pos x="T8" y="T9"/>
                </a:cxn>
                <a:cxn ang="0">
                  <a:pos x="T10" y="T11"/>
                </a:cxn>
              </a:cxnLst>
              <a:rect l="0" t="0" r="r" b="b"/>
              <a:pathLst>
                <a:path w="668" h="1092">
                  <a:moveTo>
                    <a:pt x="24" y="1092"/>
                  </a:moveTo>
                  <a:cubicBezTo>
                    <a:pt x="187" y="696"/>
                    <a:pt x="406" y="335"/>
                    <a:pt x="668" y="15"/>
                  </a:cubicBezTo>
                  <a:cubicBezTo>
                    <a:pt x="650" y="0"/>
                    <a:pt x="650" y="0"/>
                    <a:pt x="650" y="0"/>
                  </a:cubicBezTo>
                  <a:cubicBezTo>
                    <a:pt x="624" y="31"/>
                    <a:pt x="599" y="63"/>
                    <a:pt x="575" y="95"/>
                  </a:cubicBezTo>
                  <a:cubicBezTo>
                    <a:pt x="338" y="402"/>
                    <a:pt x="146" y="735"/>
                    <a:pt x="0" y="1092"/>
                  </a:cubicBezTo>
                  <a:lnTo>
                    <a:pt x="24" y="1092"/>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dirty="0"/>
            </a:p>
          </p:txBody>
        </p:sp>
      </p:grpSp>
      <p:sp>
        <p:nvSpPr>
          <p:cNvPr id="24" name="Freeform 16">
            <a:extLst>
              <a:ext uri="{FF2B5EF4-FFF2-40B4-BE49-F238E27FC236}">
                <a16:creationId xmlns:a16="http://schemas.microsoft.com/office/drawing/2014/main" id="{81F8C921-E348-4E69-BBAE-DE3085F58E3E}"/>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Tree>
    <p:extLst>
      <p:ext uri="{BB962C8B-B14F-4D97-AF65-F5344CB8AC3E}">
        <p14:creationId xmlns:p14="http://schemas.microsoft.com/office/powerpoint/2010/main" val="976377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Title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pPr marL="285750" indent="-285750">
              <a:buFontTx/>
              <a:buChar char="-"/>
            </a:pPr>
            <a:r>
              <a:rPr lang="en-IN" dirty="0"/>
              <a:t>Content</a:t>
            </a:r>
          </a:p>
        </p:txBody>
      </p:sp>
      <p:sp>
        <p:nvSpPr>
          <p:cNvPr id="2" name="Rectangle: Rounded Corners 1">
            <a:extLst>
              <a:ext uri="{FF2B5EF4-FFF2-40B4-BE49-F238E27FC236}">
                <a16:creationId xmlns:a16="http://schemas.microsoft.com/office/drawing/2014/main" id="{74A66506-3E8D-3124-859F-6C2ECC447653}"/>
              </a:ext>
            </a:extLst>
          </p:cNvPr>
          <p:cNvSpPr/>
          <p:nvPr/>
        </p:nvSpPr>
        <p:spPr>
          <a:xfrm>
            <a:off x="4524484" y="789912"/>
            <a:ext cx="2230016" cy="1343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3" name="Rectangle: Rounded Corners 2">
            <a:extLst>
              <a:ext uri="{FF2B5EF4-FFF2-40B4-BE49-F238E27FC236}">
                <a16:creationId xmlns:a16="http://schemas.microsoft.com/office/drawing/2014/main" id="{2655680A-27DB-A1AA-55CA-67DAFC456A19}"/>
              </a:ext>
            </a:extLst>
          </p:cNvPr>
          <p:cNvSpPr/>
          <p:nvPr/>
        </p:nvSpPr>
        <p:spPr>
          <a:xfrm>
            <a:off x="4553339" y="3228392"/>
            <a:ext cx="2164702" cy="9330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Offline </a:t>
            </a:r>
            <a:r>
              <a:rPr lang="en-US" dirty="0" err="1"/>
              <a:t>SqliteDB</a:t>
            </a:r>
            <a:endParaRPr lang="en-US" dirty="0"/>
          </a:p>
        </p:txBody>
      </p:sp>
      <p:cxnSp>
        <p:nvCxnSpPr>
          <p:cNvPr id="5" name="Straight Arrow Connector 4">
            <a:extLst>
              <a:ext uri="{FF2B5EF4-FFF2-40B4-BE49-F238E27FC236}">
                <a16:creationId xmlns:a16="http://schemas.microsoft.com/office/drawing/2014/main" id="{0FEA6EBC-4564-FC53-DEFA-A3B6E9F84E62}"/>
              </a:ext>
            </a:extLst>
          </p:cNvPr>
          <p:cNvCxnSpPr/>
          <p:nvPr/>
        </p:nvCxnSpPr>
        <p:spPr>
          <a:xfrm>
            <a:off x="5131837" y="2133521"/>
            <a:ext cx="0" cy="1094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DC07448-5963-6D83-B7F4-879436A047CB}"/>
              </a:ext>
            </a:extLst>
          </p:cNvPr>
          <p:cNvSpPr txBox="1"/>
          <p:nvPr/>
        </p:nvSpPr>
        <p:spPr>
          <a:xfrm>
            <a:off x="4385388" y="2556588"/>
            <a:ext cx="1129004" cy="369332"/>
          </a:xfrm>
          <a:prstGeom prst="rect">
            <a:avLst/>
          </a:prstGeom>
          <a:noFill/>
        </p:spPr>
        <p:txBody>
          <a:bodyPr wrap="square" rtlCol="0">
            <a:spAutoFit/>
          </a:bodyPr>
          <a:lstStyle/>
          <a:p>
            <a:r>
              <a:rPr lang="en-US" dirty="0"/>
              <a:t>write</a:t>
            </a:r>
          </a:p>
        </p:txBody>
      </p:sp>
      <p:sp>
        <p:nvSpPr>
          <p:cNvPr id="8" name="Flowchart: Decision 7">
            <a:extLst>
              <a:ext uri="{FF2B5EF4-FFF2-40B4-BE49-F238E27FC236}">
                <a16:creationId xmlns:a16="http://schemas.microsoft.com/office/drawing/2014/main" id="{56268CB8-115E-7C07-AD3D-F8BC99BE2DAF}"/>
              </a:ext>
            </a:extLst>
          </p:cNvPr>
          <p:cNvSpPr/>
          <p:nvPr/>
        </p:nvSpPr>
        <p:spPr>
          <a:xfrm>
            <a:off x="4733385" y="4557231"/>
            <a:ext cx="1804610" cy="93306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online</a:t>
            </a:r>
          </a:p>
        </p:txBody>
      </p:sp>
      <p:sp>
        <p:nvSpPr>
          <p:cNvPr id="9" name="Rectangle 8">
            <a:extLst>
              <a:ext uri="{FF2B5EF4-FFF2-40B4-BE49-F238E27FC236}">
                <a16:creationId xmlns:a16="http://schemas.microsoft.com/office/drawing/2014/main" id="{FE8D6E5C-5CC5-461D-BF12-44CA9EE83531}"/>
              </a:ext>
            </a:extLst>
          </p:cNvPr>
          <p:cNvSpPr/>
          <p:nvPr/>
        </p:nvSpPr>
        <p:spPr>
          <a:xfrm>
            <a:off x="4478694" y="6007276"/>
            <a:ext cx="2313992" cy="633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s/4HANA Server</a:t>
            </a:r>
          </a:p>
        </p:txBody>
      </p:sp>
      <p:cxnSp>
        <p:nvCxnSpPr>
          <p:cNvPr id="12" name="Straight Arrow Connector 11">
            <a:extLst>
              <a:ext uri="{FF2B5EF4-FFF2-40B4-BE49-F238E27FC236}">
                <a16:creationId xmlns:a16="http://schemas.microsoft.com/office/drawing/2014/main" id="{4603CFAA-3A24-6888-3577-2AC44FCA8C44}"/>
              </a:ext>
            </a:extLst>
          </p:cNvPr>
          <p:cNvCxnSpPr>
            <a:stCxn id="8" idx="2"/>
            <a:endCxn id="9" idx="0"/>
          </p:cNvCxnSpPr>
          <p:nvPr/>
        </p:nvCxnSpPr>
        <p:spPr>
          <a:xfrm>
            <a:off x="5635690" y="5490292"/>
            <a:ext cx="0" cy="51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74367C-F6E9-8F00-0445-6F9CED1873D2}"/>
              </a:ext>
            </a:extLst>
          </p:cNvPr>
          <p:cNvCxnSpPr>
            <a:stCxn id="3" idx="2"/>
            <a:endCxn id="8" idx="0"/>
          </p:cNvCxnSpPr>
          <p:nvPr/>
        </p:nvCxnSpPr>
        <p:spPr>
          <a:xfrm>
            <a:off x="5635690" y="4161453"/>
            <a:ext cx="0" cy="395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4D0ED4D-657F-3552-E0CC-F927719E664F}"/>
              </a:ext>
            </a:extLst>
          </p:cNvPr>
          <p:cNvSpPr txBox="1"/>
          <p:nvPr/>
        </p:nvSpPr>
        <p:spPr>
          <a:xfrm>
            <a:off x="5906188" y="5490292"/>
            <a:ext cx="1194408" cy="369332"/>
          </a:xfrm>
          <a:prstGeom prst="rect">
            <a:avLst/>
          </a:prstGeom>
          <a:noFill/>
        </p:spPr>
        <p:txBody>
          <a:bodyPr wrap="square" rtlCol="0">
            <a:spAutoFit/>
          </a:bodyPr>
          <a:lstStyle/>
          <a:p>
            <a:r>
              <a:rPr lang="en-US" dirty="0"/>
              <a:t>yes</a:t>
            </a:r>
          </a:p>
        </p:txBody>
      </p:sp>
      <p:sp>
        <p:nvSpPr>
          <p:cNvPr id="21" name="Rectangle: Rounded Corners 20">
            <a:extLst>
              <a:ext uri="{FF2B5EF4-FFF2-40B4-BE49-F238E27FC236}">
                <a16:creationId xmlns:a16="http://schemas.microsoft.com/office/drawing/2014/main" id="{E28CB70C-AB8B-B6CD-493D-74363431E040}"/>
              </a:ext>
            </a:extLst>
          </p:cNvPr>
          <p:cNvSpPr/>
          <p:nvPr/>
        </p:nvSpPr>
        <p:spPr>
          <a:xfrm>
            <a:off x="7688424" y="1092385"/>
            <a:ext cx="2864498" cy="1041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 Changes</a:t>
            </a:r>
          </a:p>
          <a:p>
            <a:pPr algn="ctr"/>
            <a:r>
              <a:rPr lang="en-US" dirty="0"/>
              <a:t>(new Screen)</a:t>
            </a:r>
          </a:p>
        </p:txBody>
      </p:sp>
      <p:cxnSp>
        <p:nvCxnSpPr>
          <p:cNvPr id="23" name="Connector: Elbow 22">
            <a:extLst>
              <a:ext uri="{FF2B5EF4-FFF2-40B4-BE49-F238E27FC236}">
                <a16:creationId xmlns:a16="http://schemas.microsoft.com/office/drawing/2014/main" id="{35B3394D-F3F1-31D9-8FDA-9ECE78832C48}"/>
              </a:ext>
            </a:extLst>
          </p:cNvPr>
          <p:cNvCxnSpPr>
            <a:endCxn id="3" idx="3"/>
          </p:cNvCxnSpPr>
          <p:nvPr/>
        </p:nvCxnSpPr>
        <p:spPr>
          <a:xfrm rot="5400000">
            <a:off x="6679124" y="2172439"/>
            <a:ext cx="1561402" cy="14835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982FF94-08EE-2EC3-0DBF-1072C925B6E8}"/>
              </a:ext>
            </a:extLst>
          </p:cNvPr>
          <p:cNvCxnSpPr>
            <a:endCxn id="21" idx="2"/>
          </p:cNvCxnSpPr>
          <p:nvPr/>
        </p:nvCxnSpPr>
        <p:spPr>
          <a:xfrm flipV="1">
            <a:off x="6677610" y="2133521"/>
            <a:ext cx="2443063" cy="18458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23026AF-4B88-7130-E4E7-6ADB5D3DEE69}"/>
              </a:ext>
            </a:extLst>
          </p:cNvPr>
          <p:cNvCxnSpPr>
            <a:endCxn id="9" idx="3"/>
          </p:cNvCxnSpPr>
          <p:nvPr/>
        </p:nvCxnSpPr>
        <p:spPr>
          <a:xfrm rot="5400000">
            <a:off x="6373205" y="2573726"/>
            <a:ext cx="4169990" cy="33310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lowchart: Decision 27">
            <a:extLst>
              <a:ext uri="{FF2B5EF4-FFF2-40B4-BE49-F238E27FC236}">
                <a16:creationId xmlns:a16="http://schemas.microsoft.com/office/drawing/2014/main" id="{F194AA46-B4ED-616F-B176-81BD2734513B}"/>
              </a:ext>
            </a:extLst>
          </p:cNvPr>
          <p:cNvSpPr/>
          <p:nvPr/>
        </p:nvSpPr>
        <p:spPr>
          <a:xfrm>
            <a:off x="9205602" y="4257949"/>
            <a:ext cx="1804610" cy="93306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online</a:t>
            </a:r>
          </a:p>
        </p:txBody>
      </p:sp>
      <p:sp>
        <p:nvSpPr>
          <p:cNvPr id="29" name="TextBox 28">
            <a:extLst>
              <a:ext uri="{FF2B5EF4-FFF2-40B4-BE49-F238E27FC236}">
                <a16:creationId xmlns:a16="http://schemas.microsoft.com/office/drawing/2014/main" id="{0D18735B-5BB8-8B26-3FD4-06A4ACF816D1}"/>
              </a:ext>
            </a:extLst>
          </p:cNvPr>
          <p:cNvSpPr txBox="1"/>
          <p:nvPr/>
        </p:nvSpPr>
        <p:spPr>
          <a:xfrm>
            <a:off x="10132181" y="5396283"/>
            <a:ext cx="1194408" cy="369332"/>
          </a:xfrm>
          <a:prstGeom prst="rect">
            <a:avLst/>
          </a:prstGeom>
          <a:noFill/>
        </p:spPr>
        <p:txBody>
          <a:bodyPr wrap="square" rtlCol="0">
            <a:spAutoFit/>
          </a:bodyPr>
          <a:lstStyle/>
          <a:p>
            <a:r>
              <a:rPr lang="en-US" dirty="0"/>
              <a:t>yes</a:t>
            </a:r>
          </a:p>
        </p:txBody>
      </p:sp>
    </p:spTree>
    <p:extLst>
      <p:ext uri="{BB962C8B-B14F-4D97-AF65-F5344CB8AC3E}">
        <p14:creationId xmlns:p14="http://schemas.microsoft.com/office/powerpoint/2010/main" val="1617387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Open Question</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1200329"/>
          </a:xfrm>
          <a:prstGeom prst="rect">
            <a:avLst/>
          </a:prstGeom>
          <a:noFill/>
        </p:spPr>
        <p:txBody>
          <a:bodyPr wrap="square" rtlCol="0">
            <a:spAutoFit/>
          </a:bodyPr>
          <a:lstStyle/>
          <a:p>
            <a:pPr marL="285750" indent="-285750">
              <a:buFontTx/>
              <a:buChar char="-"/>
            </a:pPr>
            <a:r>
              <a:rPr lang="en-IN" dirty="0"/>
              <a:t>Can we use the mock server concept with offline store?</a:t>
            </a:r>
          </a:p>
          <a:p>
            <a:pPr marL="285750" indent="-285750">
              <a:buFontTx/>
              <a:buChar char="-"/>
            </a:pPr>
            <a:r>
              <a:rPr lang="en-IN" dirty="0"/>
              <a:t>What are the best practices, considerations when client is willing to implement offline apps?</a:t>
            </a:r>
          </a:p>
          <a:p>
            <a:pPr marL="285750" indent="-285750">
              <a:buFontTx/>
              <a:buChar char="-"/>
            </a:pPr>
            <a:r>
              <a:rPr lang="en-IN" dirty="0"/>
              <a:t>Can we store images in gallery of mobile phone, because I tried many plugin but none of the worked?</a:t>
            </a:r>
          </a:p>
          <a:p>
            <a:endParaRPr lang="en-IN"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140D681-D1ED-D7D4-2CC8-FE56C69AF2AC}"/>
                  </a:ext>
                </a:extLst>
              </p14:cNvPr>
              <p14:cNvContentPartPr/>
              <p14:nvPr/>
            </p14:nvContentPartPr>
            <p14:xfrm>
              <a:off x="1529816" y="1557830"/>
              <a:ext cx="360" cy="360"/>
            </p14:xfrm>
          </p:contentPart>
        </mc:Choice>
        <mc:Fallback xmlns="">
          <p:pic>
            <p:nvPicPr>
              <p:cNvPr id="2" name="Ink 1">
                <a:extLst>
                  <a:ext uri="{FF2B5EF4-FFF2-40B4-BE49-F238E27FC236}">
                    <a16:creationId xmlns:a16="http://schemas.microsoft.com/office/drawing/2014/main" id="{4140D681-D1ED-D7D4-2CC8-FE56C69AF2AC}"/>
                  </a:ext>
                </a:extLst>
              </p:cNvPr>
              <p:cNvPicPr/>
              <p:nvPr/>
            </p:nvPicPr>
            <p:blipFill>
              <a:blip r:embed="rId5"/>
              <a:stretch>
                <a:fillRect/>
              </a:stretch>
            </p:blipFill>
            <p:spPr>
              <a:xfrm>
                <a:off x="1521176" y="1549190"/>
                <a:ext cx="18000" cy="18000"/>
              </a:xfrm>
              <a:prstGeom prst="rect">
                <a:avLst/>
              </a:prstGeom>
            </p:spPr>
          </p:pic>
        </mc:Fallback>
      </mc:AlternateContent>
    </p:spTree>
    <p:extLst>
      <p:ext uri="{BB962C8B-B14F-4D97-AF65-F5344CB8AC3E}">
        <p14:creationId xmlns:p14="http://schemas.microsoft.com/office/powerpoint/2010/main" val="2470747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2400" dirty="0">
                <a:solidFill>
                  <a:srgbClr val="000000"/>
                </a:solidFill>
                <a:latin typeface="Arial Black" panose="020B0A04020102020204" pitchFamily="34" charset="0"/>
              </a:rPr>
              <a:t>Can we use the mock server concept with offline store?</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2" name="TextBox 1">
            <a:extLst>
              <a:ext uri="{FF2B5EF4-FFF2-40B4-BE49-F238E27FC236}">
                <a16:creationId xmlns:a16="http://schemas.microsoft.com/office/drawing/2014/main" id="{62F68437-6558-0E6D-DEAD-D9189BBE0A99}"/>
              </a:ext>
            </a:extLst>
          </p:cNvPr>
          <p:cNvSpPr txBox="1"/>
          <p:nvPr/>
        </p:nvSpPr>
        <p:spPr>
          <a:xfrm>
            <a:off x="298580" y="1110343"/>
            <a:ext cx="11588620" cy="646331"/>
          </a:xfrm>
          <a:prstGeom prst="rect">
            <a:avLst/>
          </a:prstGeom>
          <a:noFill/>
        </p:spPr>
        <p:txBody>
          <a:bodyPr wrap="square" rtlCol="0">
            <a:spAutoFit/>
          </a:bodyPr>
          <a:lstStyle/>
          <a:p>
            <a:r>
              <a:rPr lang="en-US" dirty="0"/>
              <a:t>Mock server in SAP UI5 is a module provided by SAP to mock data. Purpose is that in case our SAP S/4HANA server is down, and since our Fiori app depends on the data of the server, we will be sitting idle.</a:t>
            </a:r>
          </a:p>
        </p:txBody>
      </p:sp>
      <mc:AlternateContent xmlns:mc="http://schemas.openxmlformats.org/markup-compatibility/2006" xmlns:p14="http://schemas.microsoft.com/office/powerpoint/2010/main">
        <mc:Choice Requires="p14">
          <p:contentPart p14:bwMode="auto" r:id="rId4">
            <p14:nvContentPartPr>
              <p14:cNvPr id="231" name="Ink 230">
                <a:extLst>
                  <a:ext uri="{FF2B5EF4-FFF2-40B4-BE49-F238E27FC236}">
                    <a16:creationId xmlns:a16="http://schemas.microsoft.com/office/drawing/2014/main" id="{C6845DAC-05BF-B7EC-FBA7-596D8C437B7C}"/>
                  </a:ext>
                </a:extLst>
              </p14:cNvPr>
              <p14:cNvContentPartPr/>
              <p14:nvPr/>
            </p14:nvContentPartPr>
            <p14:xfrm>
              <a:off x="2456816" y="3518750"/>
              <a:ext cx="230760" cy="193320"/>
            </p14:xfrm>
          </p:contentPart>
        </mc:Choice>
        <mc:Fallback xmlns="">
          <p:pic>
            <p:nvPicPr>
              <p:cNvPr id="231" name="Ink 230">
                <a:extLst>
                  <a:ext uri="{FF2B5EF4-FFF2-40B4-BE49-F238E27FC236}">
                    <a16:creationId xmlns:a16="http://schemas.microsoft.com/office/drawing/2014/main" id="{C6845DAC-05BF-B7EC-FBA7-596D8C437B7C}"/>
                  </a:ext>
                </a:extLst>
              </p:cNvPr>
              <p:cNvPicPr/>
              <p:nvPr/>
            </p:nvPicPr>
            <p:blipFill>
              <a:blip r:embed="rId5"/>
              <a:stretch>
                <a:fillRect/>
              </a:stretch>
            </p:blipFill>
            <p:spPr>
              <a:xfrm>
                <a:off x="2447816" y="3509750"/>
                <a:ext cx="248400" cy="210960"/>
              </a:xfrm>
              <a:prstGeom prst="rect">
                <a:avLst/>
              </a:prstGeom>
            </p:spPr>
          </p:pic>
        </mc:Fallback>
      </mc:AlternateContent>
      <p:grpSp>
        <p:nvGrpSpPr>
          <p:cNvPr id="235" name="Group 234">
            <a:extLst>
              <a:ext uri="{FF2B5EF4-FFF2-40B4-BE49-F238E27FC236}">
                <a16:creationId xmlns:a16="http://schemas.microsoft.com/office/drawing/2014/main" id="{81CA49DA-1128-E244-164C-8984174D6715}"/>
              </a:ext>
            </a:extLst>
          </p:cNvPr>
          <p:cNvGrpSpPr/>
          <p:nvPr/>
        </p:nvGrpSpPr>
        <p:grpSpPr>
          <a:xfrm>
            <a:off x="475016" y="1922150"/>
            <a:ext cx="11348280" cy="3629880"/>
            <a:chOff x="475016" y="1922150"/>
            <a:chExt cx="11348280" cy="3629880"/>
          </a:xfrm>
        </p:grpSpPr>
        <mc:AlternateContent xmlns:mc="http://schemas.openxmlformats.org/markup-compatibility/2006" xmlns:p14="http://schemas.microsoft.com/office/powerpoint/2010/main">
          <mc:Choice Requires="p14">
            <p:contentPart p14:bwMode="auto" r:id="rId6">
              <p14:nvContentPartPr>
                <p14:cNvPr id="49" name="Ink 48">
                  <a:extLst>
                    <a:ext uri="{FF2B5EF4-FFF2-40B4-BE49-F238E27FC236}">
                      <a16:creationId xmlns:a16="http://schemas.microsoft.com/office/drawing/2014/main" id="{7E34E0A4-04AB-A396-DF5F-008B8F8754E4}"/>
                    </a:ext>
                  </a:extLst>
                </p14:cNvPr>
                <p14:cNvContentPartPr/>
                <p14:nvPr/>
              </p14:nvContentPartPr>
              <p14:xfrm>
                <a:off x="1559696" y="2269550"/>
                <a:ext cx="249840" cy="172080"/>
              </p14:xfrm>
            </p:contentPart>
          </mc:Choice>
          <mc:Fallback xmlns="">
            <p:pic>
              <p:nvPicPr>
                <p:cNvPr id="49" name="Ink 48">
                  <a:extLst>
                    <a:ext uri="{FF2B5EF4-FFF2-40B4-BE49-F238E27FC236}">
                      <a16:creationId xmlns:a16="http://schemas.microsoft.com/office/drawing/2014/main" id="{7E34E0A4-04AB-A396-DF5F-008B8F8754E4}"/>
                    </a:ext>
                  </a:extLst>
                </p:cNvPr>
                <p:cNvPicPr/>
                <p:nvPr/>
              </p:nvPicPr>
              <p:blipFill>
                <a:blip r:embed="rId7"/>
                <a:stretch>
                  <a:fillRect/>
                </a:stretch>
              </p:blipFill>
              <p:spPr>
                <a:xfrm>
                  <a:off x="1550696" y="2260910"/>
                  <a:ext cx="267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0" name="Ink 49">
                  <a:extLst>
                    <a:ext uri="{FF2B5EF4-FFF2-40B4-BE49-F238E27FC236}">
                      <a16:creationId xmlns:a16="http://schemas.microsoft.com/office/drawing/2014/main" id="{C6E5E944-F8FF-22D6-42EB-5815F2299A4A}"/>
                    </a:ext>
                  </a:extLst>
                </p14:cNvPr>
                <p14:cNvContentPartPr/>
                <p14:nvPr/>
              </p14:nvContentPartPr>
              <p14:xfrm>
                <a:off x="1588136" y="2458910"/>
                <a:ext cx="279360" cy="182880"/>
              </p14:xfrm>
            </p:contentPart>
          </mc:Choice>
          <mc:Fallback xmlns="">
            <p:pic>
              <p:nvPicPr>
                <p:cNvPr id="50" name="Ink 49">
                  <a:extLst>
                    <a:ext uri="{FF2B5EF4-FFF2-40B4-BE49-F238E27FC236}">
                      <a16:creationId xmlns:a16="http://schemas.microsoft.com/office/drawing/2014/main" id="{C6E5E944-F8FF-22D6-42EB-5815F2299A4A}"/>
                    </a:ext>
                  </a:extLst>
                </p:cNvPr>
                <p:cNvPicPr/>
                <p:nvPr/>
              </p:nvPicPr>
              <p:blipFill>
                <a:blip r:embed="rId9"/>
                <a:stretch>
                  <a:fillRect/>
                </a:stretch>
              </p:blipFill>
              <p:spPr>
                <a:xfrm>
                  <a:off x="1579136" y="2450270"/>
                  <a:ext cx="297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a:extLst>
                    <a:ext uri="{FF2B5EF4-FFF2-40B4-BE49-F238E27FC236}">
                      <a16:creationId xmlns:a16="http://schemas.microsoft.com/office/drawing/2014/main" id="{6B3B3706-C67C-7750-B426-46056ADC6773}"/>
                    </a:ext>
                  </a:extLst>
                </p14:cNvPr>
                <p14:cNvContentPartPr/>
                <p14:nvPr/>
              </p14:nvContentPartPr>
              <p14:xfrm>
                <a:off x="1408136" y="2239310"/>
                <a:ext cx="159840" cy="180000"/>
              </p14:xfrm>
            </p:contentPart>
          </mc:Choice>
          <mc:Fallback xmlns="">
            <p:pic>
              <p:nvPicPr>
                <p:cNvPr id="51" name="Ink 50">
                  <a:extLst>
                    <a:ext uri="{FF2B5EF4-FFF2-40B4-BE49-F238E27FC236}">
                      <a16:creationId xmlns:a16="http://schemas.microsoft.com/office/drawing/2014/main" id="{6B3B3706-C67C-7750-B426-46056ADC6773}"/>
                    </a:ext>
                  </a:extLst>
                </p:cNvPr>
                <p:cNvPicPr/>
                <p:nvPr/>
              </p:nvPicPr>
              <p:blipFill>
                <a:blip r:embed="rId11"/>
                <a:stretch>
                  <a:fillRect/>
                </a:stretch>
              </p:blipFill>
              <p:spPr>
                <a:xfrm>
                  <a:off x="1399496" y="2230310"/>
                  <a:ext cx="177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a:extLst>
                    <a:ext uri="{FF2B5EF4-FFF2-40B4-BE49-F238E27FC236}">
                      <a16:creationId xmlns:a16="http://schemas.microsoft.com/office/drawing/2014/main" id="{E1804D29-C2B9-AB81-159D-E9CE16AAFBD4}"/>
                    </a:ext>
                  </a:extLst>
                </p14:cNvPr>
                <p14:cNvContentPartPr/>
                <p14:nvPr/>
              </p14:nvContentPartPr>
              <p14:xfrm>
                <a:off x="1383296" y="2425790"/>
                <a:ext cx="212040" cy="200160"/>
              </p14:xfrm>
            </p:contentPart>
          </mc:Choice>
          <mc:Fallback xmlns="">
            <p:pic>
              <p:nvPicPr>
                <p:cNvPr id="52" name="Ink 51">
                  <a:extLst>
                    <a:ext uri="{FF2B5EF4-FFF2-40B4-BE49-F238E27FC236}">
                      <a16:creationId xmlns:a16="http://schemas.microsoft.com/office/drawing/2014/main" id="{E1804D29-C2B9-AB81-159D-E9CE16AAFBD4}"/>
                    </a:ext>
                  </a:extLst>
                </p:cNvPr>
                <p:cNvPicPr/>
                <p:nvPr/>
              </p:nvPicPr>
              <p:blipFill>
                <a:blip r:embed="rId13"/>
                <a:stretch>
                  <a:fillRect/>
                </a:stretch>
              </p:blipFill>
              <p:spPr>
                <a:xfrm>
                  <a:off x="1374656" y="2417150"/>
                  <a:ext cx="2296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08E7ADA3-A395-A031-C29C-4BD21D9C13D2}"/>
                    </a:ext>
                  </a:extLst>
                </p14:cNvPr>
                <p14:cNvContentPartPr/>
                <p14:nvPr/>
              </p14:nvContentPartPr>
              <p14:xfrm>
                <a:off x="1258736" y="2219150"/>
                <a:ext cx="168480" cy="218520"/>
              </p14:xfrm>
            </p:contentPart>
          </mc:Choice>
          <mc:Fallback xmlns="">
            <p:pic>
              <p:nvPicPr>
                <p:cNvPr id="53" name="Ink 52">
                  <a:extLst>
                    <a:ext uri="{FF2B5EF4-FFF2-40B4-BE49-F238E27FC236}">
                      <a16:creationId xmlns:a16="http://schemas.microsoft.com/office/drawing/2014/main" id="{08E7ADA3-A395-A031-C29C-4BD21D9C13D2}"/>
                    </a:ext>
                  </a:extLst>
                </p:cNvPr>
                <p:cNvPicPr/>
                <p:nvPr/>
              </p:nvPicPr>
              <p:blipFill>
                <a:blip r:embed="rId15"/>
                <a:stretch>
                  <a:fillRect/>
                </a:stretch>
              </p:blipFill>
              <p:spPr>
                <a:xfrm>
                  <a:off x="1250096" y="2210510"/>
                  <a:ext cx="1861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a:extLst>
                    <a:ext uri="{FF2B5EF4-FFF2-40B4-BE49-F238E27FC236}">
                      <a16:creationId xmlns:a16="http://schemas.microsoft.com/office/drawing/2014/main" id="{6544E28F-D86E-9290-7F3D-8E2FE04C0A7D}"/>
                    </a:ext>
                  </a:extLst>
                </p14:cNvPr>
                <p14:cNvContentPartPr/>
                <p14:nvPr/>
              </p14:nvContentPartPr>
              <p14:xfrm>
                <a:off x="1223456" y="2416430"/>
                <a:ext cx="204120" cy="161280"/>
              </p14:xfrm>
            </p:contentPart>
          </mc:Choice>
          <mc:Fallback xmlns="">
            <p:pic>
              <p:nvPicPr>
                <p:cNvPr id="54" name="Ink 53">
                  <a:extLst>
                    <a:ext uri="{FF2B5EF4-FFF2-40B4-BE49-F238E27FC236}">
                      <a16:creationId xmlns:a16="http://schemas.microsoft.com/office/drawing/2014/main" id="{6544E28F-D86E-9290-7F3D-8E2FE04C0A7D}"/>
                    </a:ext>
                  </a:extLst>
                </p:cNvPr>
                <p:cNvPicPr/>
                <p:nvPr/>
              </p:nvPicPr>
              <p:blipFill>
                <a:blip r:embed="rId17"/>
                <a:stretch>
                  <a:fillRect/>
                </a:stretch>
              </p:blipFill>
              <p:spPr>
                <a:xfrm>
                  <a:off x="1214456" y="2407790"/>
                  <a:ext cx="2217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id="{C0A1354F-C121-3931-FCAB-A7DA0C950768}"/>
                    </a:ext>
                  </a:extLst>
                </p14:cNvPr>
                <p14:cNvContentPartPr/>
                <p14:nvPr/>
              </p14:nvContentPartPr>
              <p14:xfrm>
                <a:off x="1122296" y="2680670"/>
                <a:ext cx="159840" cy="206280"/>
              </p14:xfrm>
            </p:contentPart>
          </mc:Choice>
          <mc:Fallback xmlns="">
            <p:pic>
              <p:nvPicPr>
                <p:cNvPr id="55" name="Ink 54">
                  <a:extLst>
                    <a:ext uri="{FF2B5EF4-FFF2-40B4-BE49-F238E27FC236}">
                      <a16:creationId xmlns:a16="http://schemas.microsoft.com/office/drawing/2014/main" id="{C0A1354F-C121-3931-FCAB-A7DA0C950768}"/>
                    </a:ext>
                  </a:extLst>
                </p:cNvPr>
                <p:cNvPicPr/>
                <p:nvPr/>
              </p:nvPicPr>
              <p:blipFill>
                <a:blip r:embed="rId19"/>
                <a:stretch>
                  <a:fillRect/>
                </a:stretch>
              </p:blipFill>
              <p:spPr>
                <a:xfrm>
                  <a:off x="1113656" y="2672030"/>
                  <a:ext cx="1774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55">
                  <a:extLst>
                    <a:ext uri="{FF2B5EF4-FFF2-40B4-BE49-F238E27FC236}">
                      <a16:creationId xmlns:a16="http://schemas.microsoft.com/office/drawing/2014/main" id="{3E63076B-AB76-5490-EDAC-4704FB63CAF8}"/>
                    </a:ext>
                  </a:extLst>
                </p14:cNvPr>
                <p14:cNvContentPartPr/>
                <p14:nvPr/>
              </p14:nvContentPartPr>
              <p14:xfrm>
                <a:off x="1327856" y="2742230"/>
                <a:ext cx="88200" cy="120960"/>
              </p14:xfrm>
            </p:contentPart>
          </mc:Choice>
          <mc:Fallback xmlns="">
            <p:pic>
              <p:nvPicPr>
                <p:cNvPr id="56" name="Ink 55">
                  <a:extLst>
                    <a:ext uri="{FF2B5EF4-FFF2-40B4-BE49-F238E27FC236}">
                      <a16:creationId xmlns:a16="http://schemas.microsoft.com/office/drawing/2014/main" id="{3E63076B-AB76-5490-EDAC-4704FB63CAF8}"/>
                    </a:ext>
                  </a:extLst>
                </p:cNvPr>
                <p:cNvPicPr/>
                <p:nvPr/>
              </p:nvPicPr>
              <p:blipFill>
                <a:blip r:embed="rId21"/>
                <a:stretch>
                  <a:fillRect/>
                </a:stretch>
              </p:blipFill>
              <p:spPr>
                <a:xfrm>
                  <a:off x="1318856" y="2733230"/>
                  <a:ext cx="1058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 name="Ink 2">
                  <a:extLst>
                    <a:ext uri="{FF2B5EF4-FFF2-40B4-BE49-F238E27FC236}">
                      <a16:creationId xmlns:a16="http://schemas.microsoft.com/office/drawing/2014/main" id="{B4905368-CC07-8E3C-5989-70638B1B0E94}"/>
                    </a:ext>
                  </a:extLst>
                </p14:cNvPr>
                <p14:cNvContentPartPr/>
                <p14:nvPr/>
              </p14:nvContentPartPr>
              <p14:xfrm>
                <a:off x="2360336" y="2139590"/>
                <a:ext cx="54360" cy="517320"/>
              </p14:xfrm>
            </p:contentPart>
          </mc:Choice>
          <mc:Fallback xmlns="">
            <p:pic>
              <p:nvPicPr>
                <p:cNvPr id="3" name="Ink 2">
                  <a:extLst>
                    <a:ext uri="{FF2B5EF4-FFF2-40B4-BE49-F238E27FC236}">
                      <a16:creationId xmlns:a16="http://schemas.microsoft.com/office/drawing/2014/main" id="{B4905368-CC07-8E3C-5989-70638B1B0E94}"/>
                    </a:ext>
                  </a:extLst>
                </p:cNvPr>
                <p:cNvPicPr/>
                <p:nvPr/>
              </p:nvPicPr>
              <p:blipFill>
                <a:blip r:embed="rId23"/>
                <a:stretch>
                  <a:fillRect/>
                </a:stretch>
              </p:blipFill>
              <p:spPr>
                <a:xfrm>
                  <a:off x="2351696" y="2130590"/>
                  <a:ext cx="720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 name="Ink 3">
                  <a:extLst>
                    <a:ext uri="{FF2B5EF4-FFF2-40B4-BE49-F238E27FC236}">
                      <a16:creationId xmlns:a16="http://schemas.microsoft.com/office/drawing/2014/main" id="{8F6B60E9-7812-949F-7C3A-D3BC1685C556}"/>
                    </a:ext>
                  </a:extLst>
                </p14:cNvPr>
                <p14:cNvContentPartPr/>
                <p14:nvPr/>
              </p14:nvContentPartPr>
              <p14:xfrm>
                <a:off x="2376896" y="1967150"/>
                <a:ext cx="1495800" cy="765000"/>
              </p14:xfrm>
            </p:contentPart>
          </mc:Choice>
          <mc:Fallback xmlns="">
            <p:pic>
              <p:nvPicPr>
                <p:cNvPr id="4" name="Ink 3">
                  <a:extLst>
                    <a:ext uri="{FF2B5EF4-FFF2-40B4-BE49-F238E27FC236}">
                      <a16:creationId xmlns:a16="http://schemas.microsoft.com/office/drawing/2014/main" id="{8F6B60E9-7812-949F-7C3A-D3BC1685C556}"/>
                    </a:ext>
                  </a:extLst>
                </p:cNvPr>
                <p:cNvPicPr/>
                <p:nvPr/>
              </p:nvPicPr>
              <p:blipFill>
                <a:blip r:embed="rId25"/>
                <a:stretch>
                  <a:fillRect/>
                </a:stretch>
              </p:blipFill>
              <p:spPr>
                <a:xfrm>
                  <a:off x="2367896" y="1958510"/>
                  <a:ext cx="151344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 name="Ink 4">
                  <a:extLst>
                    <a:ext uri="{FF2B5EF4-FFF2-40B4-BE49-F238E27FC236}">
                      <a16:creationId xmlns:a16="http://schemas.microsoft.com/office/drawing/2014/main" id="{C95CDF34-0C5A-B849-1BC8-DE005F39FF9F}"/>
                    </a:ext>
                  </a:extLst>
                </p14:cNvPr>
                <p14:cNvContentPartPr/>
                <p14:nvPr/>
              </p14:nvContentPartPr>
              <p14:xfrm>
                <a:off x="2630336" y="2159030"/>
                <a:ext cx="238680" cy="345240"/>
              </p14:xfrm>
            </p:contentPart>
          </mc:Choice>
          <mc:Fallback xmlns="">
            <p:pic>
              <p:nvPicPr>
                <p:cNvPr id="5" name="Ink 4">
                  <a:extLst>
                    <a:ext uri="{FF2B5EF4-FFF2-40B4-BE49-F238E27FC236}">
                      <a16:creationId xmlns:a16="http://schemas.microsoft.com/office/drawing/2014/main" id="{C95CDF34-0C5A-B849-1BC8-DE005F39FF9F}"/>
                    </a:ext>
                  </a:extLst>
                </p:cNvPr>
                <p:cNvPicPr/>
                <p:nvPr/>
              </p:nvPicPr>
              <p:blipFill>
                <a:blip r:embed="rId27"/>
                <a:stretch>
                  <a:fillRect/>
                </a:stretch>
              </p:blipFill>
              <p:spPr>
                <a:xfrm>
                  <a:off x="2621696" y="2150390"/>
                  <a:ext cx="2563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Ink 6">
                  <a:extLst>
                    <a:ext uri="{FF2B5EF4-FFF2-40B4-BE49-F238E27FC236}">
                      <a16:creationId xmlns:a16="http://schemas.microsoft.com/office/drawing/2014/main" id="{FD01A884-F342-1A3B-427D-F8C4D602FCE2}"/>
                    </a:ext>
                  </a:extLst>
                </p14:cNvPr>
                <p14:cNvContentPartPr/>
                <p14:nvPr/>
              </p14:nvContentPartPr>
              <p14:xfrm>
                <a:off x="2648336" y="2351270"/>
                <a:ext cx="207720" cy="148320"/>
              </p14:xfrm>
            </p:contentPart>
          </mc:Choice>
          <mc:Fallback xmlns="">
            <p:pic>
              <p:nvPicPr>
                <p:cNvPr id="7" name="Ink 6">
                  <a:extLst>
                    <a:ext uri="{FF2B5EF4-FFF2-40B4-BE49-F238E27FC236}">
                      <a16:creationId xmlns:a16="http://schemas.microsoft.com/office/drawing/2014/main" id="{FD01A884-F342-1A3B-427D-F8C4D602FCE2}"/>
                    </a:ext>
                  </a:extLst>
                </p:cNvPr>
                <p:cNvPicPr/>
                <p:nvPr/>
              </p:nvPicPr>
              <p:blipFill>
                <a:blip r:embed="rId29"/>
                <a:stretch>
                  <a:fillRect/>
                </a:stretch>
              </p:blipFill>
              <p:spPr>
                <a:xfrm>
                  <a:off x="2639696" y="2342630"/>
                  <a:ext cx="2253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 name="Ink 7">
                  <a:extLst>
                    <a:ext uri="{FF2B5EF4-FFF2-40B4-BE49-F238E27FC236}">
                      <a16:creationId xmlns:a16="http://schemas.microsoft.com/office/drawing/2014/main" id="{F78B55D4-1039-CF0C-7BF5-27949DF1D88E}"/>
                    </a:ext>
                  </a:extLst>
                </p14:cNvPr>
                <p14:cNvContentPartPr/>
                <p14:nvPr/>
              </p14:nvContentPartPr>
              <p14:xfrm>
                <a:off x="2910776" y="2253710"/>
                <a:ext cx="394200" cy="231120"/>
              </p14:xfrm>
            </p:contentPart>
          </mc:Choice>
          <mc:Fallback xmlns="">
            <p:pic>
              <p:nvPicPr>
                <p:cNvPr id="8" name="Ink 7">
                  <a:extLst>
                    <a:ext uri="{FF2B5EF4-FFF2-40B4-BE49-F238E27FC236}">
                      <a16:creationId xmlns:a16="http://schemas.microsoft.com/office/drawing/2014/main" id="{F78B55D4-1039-CF0C-7BF5-27949DF1D88E}"/>
                    </a:ext>
                  </a:extLst>
                </p:cNvPr>
                <p:cNvPicPr/>
                <p:nvPr/>
              </p:nvPicPr>
              <p:blipFill>
                <a:blip r:embed="rId31"/>
                <a:stretch>
                  <a:fillRect/>
                </a:stretch>
              </p:blipFill>
              <p:spPr>
                <a:xfrm>
                  <a:off x="2902136" y="2245070"/>
                  <a:ext cx="4118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 name="Ink 8">
                  <a:extLst>
                    <a:ext uri="{FF2B5EF4-FFF2-40B4-BE49-F238E27FC236}">
                      <a16:creationId xmlns:a16="http://schemas.microsoft.com/office/drawing/2014/main" id="{6DA3A432-F0E3-82A2-E299-2FE790E9A85E}"/>
                    </a:ext>
                  </a:extLst>
                </p14:cNvPr>
                <p14:cNvContentPartPr/>
                <p14:nvPr/>
              </p14:nvContentPartPr>
              <p14:xfrm>
                <a:off x="3297056" y="2183150"/>
                <a:ext cx="6120" cy="9720"/>
              </p14:xfrm>
            </p:contentPart>
          </mc:Choice>
          <mc:Fallback xmlns="">
            <p:pic>
              <p:nvPicPr>
                <p:cNvPr id="9" name="Ink 8">
                  <a:extLst>
                    <a:ext uri="{FF2B5EF4-FFF2-40B4-BE49-F238E27FC236}">
                      <a16:creationId xmlns:a16="http://schemas.microsoft.com/office/drawing/2014/main" id="{6DA3A432-F0E3-82A2-E299-2FE790E9A85E}"/>
                    </a:ext>
                  </a:extLst>
                </p:cNvPr>
                <p:cNvPicPr/>
                <p:nvPr/>
              </p:nvPicPr>
              <p:blipFill>
                <a:blip r:embed="rId33"/>
                <a:stretch>
                  <a:fillRect/>
                </a:stretch>
              </p:blipFill>
              <p:spPr>
                <a:xfrm>
                  <a:off x="3288416" y="2174510"/>
                  <a:ext cx="23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Ink 9">
                  <a:extLst>
                    <a:ext uri="{FF2B5EF4-FFF2-40B4-BE49-F238E27FC236}">
                      <a16:creationId xmlns:a16="http://schemas.microsoft.com/office/drawing/2014/main" id="{B23B2635-A70D-43B5-48B2-D42F610567D8}"/>
                    </a:ext>
                  </a:extLst>
                </p14:cNvPr>
                <p14:cNvContentPartPr/>
                <p14:nvPr/>
              </p14:nvContentPartPr>
              <p14:xfrm>
                <a:off x="3927056" y="2298710"/>
                <a:ext cx="1998360" cy="71640"/>
              </p14:xfrm>
            </p:contentPart>
          </mc:Choice>
          <mc:Fallback xmlns="">
            <p:pic>
              <p:nvPicPr>
                <p:cNvPr id="10" name="Ink 9">
                  <a:extLst>
                    <a:ext uri="{FF2B5EF4-FFF2-40B4-BE49-F238E27FC236}">
                      <a16:creationId xmlns:a16="http://schemas.microsoft.com/office/drawing/2014/main" id="{B23B2635-A70D-43B5-48B2-D42F610567D8}"/>
                    </a:ext>
                  </a:extLst>
                </p:cNvPr>
                <p:cNvPicPr/>
                <p:nvPr/>
              </p:nvPicPr>
              <p:blipFill>
                <a:blip r:embed="rId35"/>
                <a:stretch>
                  <a:fillRect/>
                </a:stretch>
              </p:blipFill>
              <p:spPr>
                <a:xfrm>
                  <a:off x="3918056" y="2289710"/>
                  <a:ext cx="20160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 name="Ink 11">
                  <a:extLst>
                    <a:ext uri="{FF2B5EF4-FFF2-40B4-BE49-F238E27FC236}">
                      <a16:creationId xmlns:a16="http://schemas.microsoft.com/office/drawing/2014/main" id="{5CC804F8-C4CC-A6A8-9F4D-D1AE07238CC6}"/>
                    </a:ext>
                  </a:extLst>
                </p14:cNvPr>
                <p14:cNvContentPartPr/>
                <p14:nvPr/>
              </p14:nvContentPartPr>
              <p14:xfrm>
                <a:off x="5742896" y="2183510"/>
                <a:ext cx="137520" cy="220320"/>
              </p14:xfrm>
            </p:contentPart>
          </mc:Choice>
          <mc:Fallback xmlns="">
            <p:pic>
              <p:nvPicPr>
                <p:cNvPr id="12" name="Ink 11">
                  <a:extLst>
                    <a:ext uri="{FF2B5EF4-FFF2-40B4-BE49-F238E27FC236}">
                      <a16:creationId xmlns:a16="http://schemas.microsoft.com/office/drawing/2014/main" id="{5CC804F8-C4CC-A6A8-9F4D-D1AE07238CC6}"/>
                    </a:ext>
                  </a:extLst>
                </p:cNvPr>
                <p:cNvPicPr/>
                <p:nvPr/>
              </p:nvPicPr>
              <p:blipFill>
                <a:blip r:embed="rId37"/>
                <a:stretch>
                  <a:fillRect/>
                </a:stretch>
              </p:blipFill>
              <p:spPr>
                <a:xfrm>
                  <a:off x="5734256" y="2174510"/>
                  <a:ext cx="155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 name="Ink 12">
                  <a:extLst>
                    <a:ext uri="{FF2B5EF4-FFF2-40B4-BE49-F238E27FC236}">
                      <a16:creationId xmlns:a16="http://schemas.microsoft.com/office/drawing/2014/main" id="{A402488D-A14A-6EC3-D4F2-B7D748C3DB3D}"/>
                    </a:ext>
                  </a:extLst>
                </p14:cNvPr>
                <p14:cNvContentPartPr/>
                <p14:nvPr/>
              </p14:nvContentPartPr>
              <p14:xfrm>
                <a:off x="3999056" y="2504270"/>
                <a:ext cx="274320" cy="158040"/>
              </p14:xfrm>
            </p:contentPart>
          </mc:Choice>
          <mc:Fallback xmlns="">
            <p:pic>
              <p:nvPicPr>
                <p:cNvPr id="13" name="Ink 12">
                  <a:extLst>
                    <a:ext uri="{FF2B5EF4-FFF2-40B4-BE49-F238E27FC236}">
                      <a16:creationId xmlns:a16="http://schemas.microsoft.com/office/drawing/2014/main" id="{A402488D-A14A-6EC3-D4F2-B7D748C3DB3D}"/>
                    </a:ext>
                  </a:extLst>
                </p:cNvPr>
                <p:cNvPicPr/>
                <p:nvPr/>
              </p:nvPicPr>
              <p:blipFill>
                <a:blip r:embed="rId39"/>
                <a:stretch>
                  <a:fillRect/>
                </a:stretch>
              </p:blipFill>
              <p:spPr>
                <a:xfrm>
                  <a:off x="3990416" y="2495630"/>
                  <a:ext cx="2919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 name="Ink 13">
                  <a:extLst>
                    <a:ext uri="{FF2B5EF4-FFF2-40B4-BE49-F238E27FC236}">
                      <a16:creationId xmlns:a16="http://schemas.microsoft.com/office/drawing/2014/main" id="{6F32FA4E-AADF-77FC-2A14-303733D78493}"/>
                    </a:ext>
                  </a:extLst>
                </p14:cNvPr>
                <p14:cNvContentPartPr/>
                <p14:nvPr/>
              </p14:nvContentPartPr>
              <p14:xfrm>
                <a:off x="4206416" y="2565470"/>
                <a:ext cx="1884600" cy="28800"/>
              </p14:xfrm>
            </p:contentPart>
          </mc:Choice>
          <mc:Fallback xmlns="">
            <p:pic>
              <p:nvPicPr>
                <p:cNvPr id="14" name="Ink 13">
                  <a:extLst>
                    <a:ext uri="{FF2B5EF4-FFF2-40B4-BE49-F238E27FC236}">
                      <a16:creationId xmlns:a16="http://schemas.microsoft.com/office/drawing/2014/main" id="{6F32FA4E-AADF-77FC-2A14-303733D78493}"/>
                    </a:ext>
                  </a:extLst>
                </p:cNvPr>
                <p:cNvPicPr/>
                <p:nvPr/>
              </p:nvPicPr>
              <p:blipFill>
                <a:blip r:embed="rId41"/>
                <a:stretch>
                  <a:fillRect/>
                </a:stretch>
              </p:blipFill>
              <p:spPr>
                <a:xfrm>
                  <a:off x="4197416" y="2556830"/>
                  <a:ext cx="1902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 name="Ink 15">
                  <a:extLst>
                    <a:ext uri="{FF2B5EF4-FFF2-40B4-BE49-F238E27FC236}">
                      <a16:creationId xmlns:a16="http://schemas.microsoft.com/office/drawing/2014/main" id="{2651F09A-74F5-8F6F-2262-835470934782}"/>
                    </a:ext>
                  </a:extLst>
                </p14:cNvPr>
                <p14:cNvContentPartPr/>
                <p14:nvPr/>
              </p14:nvContentPartPr>
              <p14:xfrm>
                <a:off x="5933696" y="1997390"/>
                <a:ext cx="2184840" cy="765720"/>
              </p14:xfrm>
            </p:contentPart>
          </mc:Choice>
          <mc:Fallback xmlns="">
            <p:pic>
              <p:nvPicPr>
                <p:cNvPr id="16" name="Ink 15">
                  <a:extLst>
                    <a:ext uri="{FF2B5EF4-FFF2-40B4-BE49-F238E27FC236}">
                      <a16:creationId xmlns:a16="http://schemas.microsoft.com/office/drawing/2014/main" id="{2651F09A-74F5-8F6F-2262-835470934782}"/>
                    </a:ext>
                  </a:extLst>
                </p:cNvPr>
                <p:cNvPicPr/>
                <p:nvPr/>
              </p:nvPicPr>
              <p:blipFill>
                <a:blip r:embed="rId43"/>
                <a:stretch>
                  <a:fillRect/>
                </a:stretch>
              </p:blipFill>
              <p:spPr>
                <a:xfrm>
                  <a:off x="5925056" y="1988390"/>
                  <a:ext cx="2202480" cy="78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 name="Ink 20">
                  <a:extLst>
                    <a:ext uri="{FF2B5EF4-FFF2-40B4-BE49-F238E27FC236}">
                      <a16:creationId xmlns:a16="http://schemas.microsoft.com/office/drawing/2014/main" id="{283FA7CA-12C8-5335-2AC4-C0A0070AE045}"/>
                    </a:ext>
                  </a:extLst>
                </p14:cNvPr>
                <p14:cNvContentPartPr/>
                <p14:nvPr/>
              </p14:nvContentPartPr>
              <p14:xfrm>
                <a:off x="6327896" y="2202230"/>
                <a:ext cx="220680" cy="281880"/>
              </p14:xfrm>
            </p:contentPart>
          </mc:Choice>
          <mc:Fallback xmlns="">
            <p:pic>
              <p:nvPicPr>
                <p:cNvPr id="21" name="Ink 20">
                  <a:extLst>
                    <a:ext uri="{FF2B5EF4-FFF2-40B4-BE49-F238E27FC236}">
                      <a16:creationId xmlns:a16="http://schemas.microsoft.com/office/drawing/2014/main" id="{283FA7CA-12C8-5335-2AC4-C0A0070AE045}"/>
                    </a:ext>
                  </a:extLst>
                </p:cNvPr>
                <p:cNvPicPr/>
                <p:nvPr/>
              </p:nvPicPr>
              <p:blipFill>
                <a:blip r:embed="rId45"/>
                <a:stretch>
                  <a:fillRect/>
                </a:stretch>
              </p:blipFill>
              <p:spPr>
                <a:xfrm>
                  <a:off x="6318896" y="2193230"/>
                  <a:ext cx="2383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2" name="Ink 21">
                  <a:extLst>
                    <a:ext uri="{FF2B5EF4-FFF2-40B4-BE49-F238E27FC236}">
                      <a16:creationId xmlns:a16="http://schemas.microsoft.com/office/drawing/2014/main" id="{829511A9-FDA9-94FB-EE05-A353D54D18F5}"/>
                    </a:ext>
                  </a:extLst>
                </p14:cNvPr>
                <p14:cNvContentPartPr/>
                <p14:nvPr/>
              </p14:nvContentPartPr>
              <p14:xfrm>
                <a:off x="6623816" y="2237150"/>
                <a:ext cx="86040" cy="272880"/>
              </p14:xfrm>
            </p:contentPart>
          </mc:Choice>
          <mc:Fallback xmlns="">
            <p:pic>
              <p:nvPicPr>
                <p:cNvPr id="22" name="Ink 21">
                  <a:extLst>
                    <a:ext uri="{FF2B5EF4-FFF2-40B4-BE49-F238E27FC236}">
                      <a16:creationId xmlns:a16="http://schemas.microsoft.com/office/drawing/2014/main" id="{829511A9-FDA9-94FB-EE05-A353D54D18F5}"/>
                    </a:ext>
                  </a:extLst>
                </p:cNvPr>
                <p:cNvPicPr/>
                <p:nvPr/>
              </p:nvPicPr>
              <p:blipFill>
                <a:blip r:embed="rId47"/>
                <a:stretch>
                  <a:fillRect/>
                </a:stretch>
              </p:blipFill>
              <p:spPr>
                <a:xfrm>
                  <a:off x="6615176" y="2228150"/>
                  <a:ext cx="1036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3" name="Ink 22">
                  <a:extLst>
                    <a:ext uri="{FF2B5EF4-FFF2-40B4-BE49-F238E27FC236}">
                      <a16:creationId xmlns:a16="http://schemas.microsoft.com/office/drawing/2014/main" id="{F2AA9972-71F5-9376-0639-37CCBD6E9014}"/>
                    </a:ext>
                  </a:extLst>
                </p14:cNvPr>
                <p14:cNvContentPartPr/>
                <p14:nvPr/>
              </p14:nvContentPartPr>
              <p14:xfrm>
                <a:off x="6802016" y="2332550"/>
                <a:ext cx="38520" cy="211680"/>
              </p14:xfrm>
            </p:contentPart>
          </mc:Choice>
          <mc:Fallback xmlns="">
            <p:pic>
              <p:nvPicPr>
                <p:cNvPr id="23" name="Ink 22">
                  <a:extLst>
                    <a:ext uri="{FF2B5EF4-FFF2-40B4-BE49-F238E27FC236}">
                      <a16:creationId xmlns:a16="http://schemas.microsoft.com/office/drawing/2014/main" id="{F2AA9972-71F5-9376-0639-37CCBD6E9014}"/>
                    </a:ext>
                  </a:extLst>
                </p:cNvPr>
                <p:cNvPicPr/>
                <p:nvPr/>
              </p:nvPicPr>
              <p:blipFill>
                <a:blip r:embed="rId49"/>
                <a:stretch>
                  <a:fillRect/>
                </a:stretch>
              </p:blipFill>
              <p:spPr>
                <a:xfrm>
                  <a:off x="6793376" y="2323550"/>
                  <a:ext cx="561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4" name="Ink 23">
                  <a:extLst>
                    <a:ext uri="{FF2B5EF4-FFF2-40B4-BE49-F238E27FC236}">
                      <a16:creationId xmlns:a16="http://schemas.microsoft.com/office/drawing/2014/main" id="{2D736A36-2396-6ADE-A1DA-C65F499B3B41}"/>
                    </a:ext>
                  </a:extLst>
                </p14:cNvPr>
                <p14:cNvContentPartPr/>
                <p14:nvPr/>
              </p14:nvContentPartPr>
              <p14:xfrm>
                <a:off x="6724616" y="2279630"/>
                <a:ext cx="376920" cy="206640"/>
              </p14:xfrm>
            </p:contentPart>
          </mc:Choice>
          <mc:Fallback xmlns="">
            <p:pic>
              <p:nvPicPr>
                <p:cNvPr id="24" name="Ink 23">
                  <a:extLst>
                    <a:ext uri="{FF2B5EF4-FFF2-40B4-BE49-F238E27FC236}">
                      <a16:creationId xmlns:a16="http://schemas.microsoft.com/office/drawing/2014/main" id="{2D736A36-2396-6ADE-A1DA-C65F499B3B41}"/>
                    </a:ext>
                  </a:extLst>
                </p:cNvPr>
                <p:cNvPicPr/>
                <p:nvPr/>
              </p:nvPicPr>
              <p:blipFill>
                <a:blip r:embed="rId51"/>
                <a:stretch>
                  <a:fillRect/>
                </a:stretch>
              </p:blipFill>
              <p:spPr>
                <a:xfrm>
                  <a:off x="6715616" y="2270630"/>
                  <a:ext cx="3945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5" name="Ink 24">
                  <a:extLst>
                    <a:ext uri="{FF2B5EF4-FFF2-40B4-BE49-F238E27FC236}">
                      <a16:creationId xmlns:a16="http://schemas.microsoft.com/office/drawing/2014/main" id="{02623E14-721A-A8CC-49D4-2974517A8C34}"/>
                    </a:ext>
                  </a:extLst>
                </p14:cNvPr>
                <p14:cNvContentPartPr/>
                <p14:nvPr/>
              </p14:nvContentPartPr>
              <p14:xfrm>
                <a:off x="7081736" y="2283950"/>
                <a:ext cx="187560" cy="208080"/>
              </p14:xfrm>
            </p:contentPart>
          </mc:Choice>
          <mc:Fallback xmlns="">
            <p:pic>
              <p:nvPicPr>
                <p:cNvPr id="25" name="Ink 24">
                  <a:extLst>
                    <a:ext uri="{FF2B5EF4-FFF2-40B4-BE49-F238E27FC236}">
                      <a16:creationId xmlns:a16="http://schemas.microsoft.com/office/drawing/2014/main" id="{02623E14-721A-A8CC-49D4-2974517A8C34}"/>
                    </a:ext>
                  </a:extLst>
                </p:cNvPr>
                <p:cNvPicPr/>
                <p:nvPr/>
              </p:nvPicPr>
              <p:blipFill>
                <a:blip r:embed="rId53"/>
                <a:stretch>
                  <a:fillRect/>
                </a:stretch>
              </p:blipFill>
              <p:spPr>
                <a:xfrm>
                  <a:off x="7073096" y="2274950"/>
                  <a:ext cx="205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 name="Ink 25">
                  <a:extLst>
                    <a:ext uri="{FF2B5EF4-FFF2-40B4-BE49-F238E27FC236}">
                      <a16:creationId xmlns:a16="http://schemas.microsoft.com/office/drawing/2014/main" id="{E8D7AD28-73FA-EDEA-FC1C-62F0D7E8A3BA}"/>
                    </a:ext>
                  </a:extLst>
                </p14:cNvPr>
                <p14:cNvContentPartPr/>
                <p14:nvPr/>
              </p14:nvContentPartPr>
              <p14:xfrm>
                <a:off x="7362176" y="2272790"/>
                <a:ext cx="150120" cy="226800"/>
              </p14:xfrm>
            </p:contentPart>
          </mc:Choice>
          <mc:Fallback xmlns="">
            <p:pic>
              <p:nvPicPr>
                <p:cNvPr id="26" name="Ink 25">
                  <a:extLst>
                    <a:ext uri="{FF2B5EF4-FFF2-40B4-BE49-F238E27FC236}">
                      <a16:creationId xmlns:a16="http://schemas.microsoft.com/office/drawing/2014/main" id="{E8D7AD28-73FA-EDEA-FC1C-62F0D7E8A3BA}"/>
                    </a:ext>
                  </a:extLst>
                </p:cNvPr>
                <p:cNvPicPr/>
                <p:nvPr/>
              </p:nvPicPr>
              <p:blipFill>
                <a:blip r:embed="rId55"/>
                <a:stretch>
                  <a:fillRect/>
                </a:stretch>
              </p:blipFill>
              <p:spPr>
                <a:xfrm>
                  <a:off x="7353536" y="2264150"/>
                  <a:ext cx="1677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 name="Ink 26">
                  <a:extLst>
                    <a:ext uri="{FF2B5EF4-FFF2-40B4-BE49-F238E27FC236}">
                      <a16:creationId xmlns:a16="http://schemas.microsoft.com/office/drawing/2014/main" id="{41471322-6165-3E23-E045-37D450FC7DB4}"/>
                    </a:ext>
                  </a:extLst>
                </p14:cNvPr>
                <p14:cNvContentPartPr/>
                <p14:nvPr/>
              </p14:nvContentPartPr>
              <p14:xfrm>
                <a:off x="7379816" y="2294030"/>
                <a:ext cx="225000" cy="189000"/>
              </p14:xfrm>
            </p:contentPart>
          </mc:Choice>
          <mc:Fallback xmlns="">
            <p:pic>
              <p:nvPicPr>
                <p:cNvPr id="27" name="Ink 26">
                  <a:extLst>
                    <a:ext uri="{FF2B5EF4-FFF2-40B4-BE49-F238E27FC236}">
                      <a16:creationId xmlns:a16="http://schemas.microsoft.com/office/drawing/2014/main" id="{41471322-6165-3E23-E045-37D450FC7DB4}"/>
                    </a:ext>
                  </a:extLst>
                </p:cNvPr>
                <p:cNvPicPr/>
                <p:nvPr/>
              </p:nvPicPr>
              <p:blipFill>
                <a:blip r:embed="rId57"/>
                <a:stretch>
                  <a:fillRect/>
                </a:stretch>
              </p:blipFill>
              <p:spPr>
                <a:xfrm>
                  <a:off x="7370816" y="2285030"/>
                  <a:ext cx="2426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8" name="Ink 27">
                  <a:extLst>
                    <a:ext uri="{FF2B5EF4-FFF2-40B4-BE49-F238E27FC236}">
                      <a16:creationId xmlns:a16="http://schemas.microsoft.com/office/drawing/2014/main" id="{7EDA28F3-3837-4662-3F9B-2FF4CB2EB0CB}"/>
                    </a:ext>
                  </a:extLst>
                </p14:cNvPr>
                <p14:cNvContentPartPr/>
                <p14:nvPr/>
              </p14:nvContentPartPr>
              <p14:xfrm>
                <a:off x="7585736" y="2233910"/>
                <a:ext cx="158400" cy="248040"/>
              </p14:xfrm>
            </p:contentPart>
          </mc:Choice>
          <mc:Fallback xmlns="">
            <p:pic>
              <p:nvPicPr>
                <p:cNvPr id="28" name="Ink 27">
                  <a:extLst>
                    <a:ext uri="{FF2B5EF4-FFF2-40B4-BE49-F238E27FC236}">
                      <a16:creationId xmlns:a16="http://schemas.microsoft.com/office/drawing/2014/main" id="{7EDA28F3-3837-4662-3F9B-2FF4CB2EB0CB}"/>
                    </a:ext>
                  </a:extLst>
                </p:cNvPr>
                <p:cNvPicPr/>
                <p:nvPr/>
              </p:nvPicPr>
              <p:blipFill>
                <a:blip r:embed="rId59"/>
                <a:stretch>
                  <a:fillRect/>
                </a:stretch>
              </p:blipFill>
              <p:spPr>
                <a:xfrm>
                  <a:off x="7577096" y="2225270"/>
                  <a:ext cx="1760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9" name="Ink 28">
                  <a:extLst>
                    <a:ext uri="{FF2B5EF4-FFF2-40B4-BE49-F238E27FC236}">
                      <a16:creationId xmlns:a16="http://schemas.microsoft.com/office/drawing/2014/main" id="{751F9A6E-54B8-1ACF-7242-B3A44159369A}"/>
                    </a:ext>
                  </a:extLst>
                </p14:cNvPr>
                <p14:cNvContentPartPr/>
                <p14:nvPr/>
              </p14:nvContentPartPr>
              <p14:xfrm>
                <a:off x="7791656" y="2273510"/>
                <a:ext cx="158760" cy="198000"/>
              </p14:xfrm>
            </p:contentPart>
          </mc:Choice>
          <mc:Fallback xmlns="">
            <p:pic>
              <p:nvPicPr>
                <p:cNvPr id="29" name="Ink 28">
                  <a:extLst>
                    <a:ext uri="{FF2B5EF4-FFF2-40B4-BE49-F238E27FC236}">
                      <a16:creationId xmlns:a16="http://schemas.microsoft.com/office/drawing/2014/main" id="{751F9A6E-54B8-1ACF-7242-B3A44159369A}"/>
                    </a:ext>
                  </a:extLst>
                </p:cNvPr>
                <p:cNvPicPr/>
                <p:nvPr/>
              </p:nvPicPr>
              <p:blipFill>
                <a:blip r:embed="rId61"/>
                <a:stretch>
                  <a:fillRect/>
                </a:stretch>
              </p:blipFill>
              <p:spPr>
                <a:xfrm>
                  <a:off x="7782656" y="2264510"/>
                  <a:ext cx="1764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0" name="Ink 29">
                  <a:extLst>
                    <a:ext uri="{FF2B5EF4-FFF2-40B4-BE49-F238E27FC236}">
                      <a16:creationId xmlns:a16="http://schemas.microsoft.com/office/drawing/2014/main" id="{4770DF52-183C-FB03-2C38-8FD53752E7D9}"/>
                    </a:ext>
                  </a:extLst>
                </p14:cNvPr>
                <p14:cNvContentPartPr/>
                <p14:nvPr/>
              </p14:nvContentPartPr>
              <p14:xfrm>
                <a:off x="7842776" y="2402750"/>
                <a:ext cx="111240" cy="23400"/>
              </p14:xfrm>
            </p:contentPart>
          </mc:Choice>
          <mc:Fallback xmlns="">
            <p:pic>
              <p:nvPicPr>
                <p:cNvPr id="30" name="Ink 29">
                  <a:extLst>
                    <a:ext uri="{FF2B5EF4-FFF2-40B4-BE49-F238E27FC236}">
                      <a16:creationId xmlns:a16="http://schemas.microsoft.com/office/drawing/2014/main" id="{4770DF52-183C-FB03-2C38-8FD53752E7D9}"/>
                    </a:ext>
                  </a:extLst>
                </p:cNvPr>
                <p:cNvPicPr/>
                <p:nvPr/>
              </p:nvPicPr>
              <p:blipFill>
                <a:blip r:embed="rId63"/>
                <a:stretch>
                  <a:fillRect/>
                </a:stretch>
              </p:blipFill>
              <p:spPr>
                <a:xfrm>
                  <a:off x="7833776" y="2394110"/>
                  <a:ext cx="128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1" name="Ink 30">
                  <a:extLst>
                    <a:ext uri="{FF2B5EF4-FFF2-40B4-BE49-F238E27FC236}">
                      <a16:creationId xmlns:a16="http://schemas.microsoft.com/office/drawing/2014/main" id="{2FBB514F-49FD-3247-3F44-789C1E0D210C}"/>
                    </a:ext>
                  </a:extLst>
                </p14:cNvPr>
                <p14:cNvContentPartPr/>
                <p14:nvPr/>
              </p14:nvContentPartPr>
              <p14:xfrm>
                <a:off x="4608896" y="2098910"/>
                <a:ext cx="108360" cy="96480"/>
              </p14:xfrm>
            </p:contentPart>
          </mc:Choice>
          <mc:Fallback xmlns="">
            <p:pic>
              <p:nvPicPr>
                <p:cNvPr id="31" name="Ink 30">
                  <a:extLst>
                    <a:ext uri="{FF2B5EF4-FFF2-40B4-BE49-F238E27FC236}">
                      <a16:creationId xmlns:a16="http://schemas.microsoft.com/office/drawing/2014/main" id="{2FBB514F-49FD-3247-3F44-789C1E0D210C}"/>
                    </a:ext>
                  </a:extLst>
                </p:cNvPr>
                <p:cNvPicPr/>
                <p:nvPr/>
              </p:nvPicPr>
              <p:blipFill>
                <a:blip r:embed="rId65"/>
                <a:stretch>
                  <a:fillRect/>
                </a:stretch>
              </p:blipFill>
              <p:spPr>
                <a:xfrm>
                  <a:off x="4599896" y="2089910"/>
                  <a:ext cx="126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2" name="Ink 31">
                  <a:extLst>
                    <a:ext uri="{FF2B5EF4-FFF2-40B4-BE49-F238E27FC236}">
                      <a16:creationId xmlns:a16="http://schemas.microsoft.com/office/drawing/2014/main" id="{01B630EE-5ECC-0867-FC7C-C27F2F0F8847}"/>
                    </a:ext>
                  </a:extLst>
                </p14:cNvPr>
                <p14:cNvContentPartPr/>
                <p14:nvPr/>
              </p14:nvContentPartPr>
              <p14:xfrm>
                <a:off x="4798256" y="2044190"/>
                <a:ext cx="121680" cy="157680"/>
              </p14:xfrm>
            </p:contentPart>
          </mc:Choice>
          <mc:Fallback xmlns="">
            <p:pic>
              <p:nvPicPr>
                <p:cNvPr id="32" name="Ink 31">
                  <a:extLst>
                    <a:ext uri="{FF2B5EF4-FFF2-40B4-BE49-F238E27FC236}">
                      <a16:creationId xmlns:a16="http://schemas.microsoft.com/office/drawing/2014/main" id="{01B630EE-5ECC-0867-FC7C-C27F2F0F8847}"/>
                    </a:ext>
                  </a:extLst>
                </p:cNvPr>
                <p:cNvPicPr/>
                <p:nvPr/>
              </p:nvPicPr>
              <p:blipFill>
                <a:blip r:embed="rId67"/>
                <a:stretch>
                  <a:fillRect/>
                </a:stretch>
              </p:blipFill>
              <p:spPr>
                <a:xfrm>
                  <a:off x="4789256" y="2035190"/>
                  <a:ext cx="139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 name="Ink 32">
                  <a:extLst>
                    <a:ext uri="{FF2B5EF4-FFF2-40B4-BE49-F238E27FC236}">
                      <a16:creationId xmlns:a16="http://schemas.microsoft.com/office/drawing/2014/main" id="{0D3BC5C9-DAFD-A782-17E8-BB7ADA7FB970}"/>
                    </a:ext>
                  </a:extLst>
                </p14:cNvPr>
                <p14:cNvContentPartPr/>
                <p14:nvPr/>
              </p14:nvContentPartPr>
              <p14:xfrm>
                <a:off x="4990856" y="2125550"/>
                <a:ext cx="126360" cy="65520"/>
              </p14:xfrm>
            </p:contentPart>
          </mc:Choice>
          <mc:Fallback xmlns="">
            <p:pic>
              <p:nvPicPr>
                <p:cNvPr id="33" name="Ink 32">
                  <a:extLst>
                    <a:ext uri="{FF2B5EF4-FFF2-40B4-BE49-F238E27FC236}">
                      <a16:creationId xmlns:a16="http://schemas.microsoft.com/office/drawing/2014/main" id="{0D3BC5C9-DAFD-A782-17E8-BB7ADA7FB970}"/>
                    </a:ext>
                  </a:extLst>
                </p:cNvPr>
                <p:cNvPicPr/>
                <p:nvPr/>
              </p:nvPicPr>
              <p:blipFill>
                <a:blip r:embed="rId69"/>
                <a:stretch>
                  <a:fillRect/>
                </a:stretch>
              </p:blipFill>
              <p:spPr>
                <a:xfrm>
                  <a:off x="4982216" y="2116910"/>
                  <a:ext cx="144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4" name="Ink 33">
                  <a:extLst>
                    <a:ext uri="{FF2B5EF4-FFF2-40B4-BE49-F238E27FC236}">
                      <a16:creationId xmlns:a16="http://schemas.microsoft.com/office/drawing/2014/main" id="{08392CD0-F5FD-D952-36B2-DE5F47B1FA85}"/>
                    </a:ext>
                  </a:extLst>
                </p14:cNvPr>
                <p14:cNvContentPartPr/>
                <p14:nvPr/>
              </p14:nvContentPartPr>
              <p14:xfrm>
                <a:off x="5178416" y="2037350"/>
                <a:ext cx="45360" cy="146160"/>
              </p14:xfrm>
            </p:contentPart>
          </mc:Choice>
          <mc:Fallback xmlns="">
            <p:pic>
              <p:nvPicPr>
                <p:cNvPr id="34" name="Ink 33">
                  <a:extLst>
                    <a:ext uri="{FF2B5EF4-FFF2-40B4-BE49-F238E27FC236}">
                      <a16:creationId xmlns:a16="http://schemas.microsoft.com/office/drawing/2014/main" id="{08392CD0-F5FD-D952-36B2-DE5F47B1FA85}"/>
                    </a:ext>
                  </a:extLst>
                </p:cNvPr>
                <p:cNvPicPr/>
                <p:nvPr/>
              </p:nvPicPr>
              <p:blipFill>
                <a:blip r:embed="rId71"/>
                <a:stretch>
                  <a:fillRect/>
                </a:stretch>
              </p:blipFill>
              <p:spPr>
                <a:xfrm>
                  <a:off x="5169776" y="2028710"/>
                  <a:ext cx="630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5" name="Ink 34">
                  <a:extLst>
                    <a:ext uri="{FF2B5EF4-FFF2-40B4-BE49-F238E27FC236}">
                      <a16:creationId xmlns:a16="http://schemas.microsoft.com/office/drawing/2014/main" id="{3EF8D229-A286-B794-6BD9-5FB84B34FE18}"/>
                    </a:ext>
                  </a:extLst>
                </p14:cNvPr>
                <p14:cNvContentPartPr/>
                <p14:nvPr/>
              </p14:nvContentPartPr>
              <p14:xfrm>
                <a:off x="5159696" y="2082710"/>
                <a:ext cx="207000" cy="117720"/>
              </p14:xfrm>
            </p:contentPart>
          </mc:Choice>
          <mc:Fallback xmlns="">
            <p:pic>
              <p:nvPicPr>
                <p:cNvPr id="35" name="Ink 34">
                  <a:extLst>
                    <a:ext uri="{FF2B5EF4-FFF2-40B4-BE49-F238E27FC236}">
                      <a16:creationId xmlns:a16="http://schemas.microsoft.com/office/drawing/2014/main" id="{3EF8D229-A286-B794-6BD9-5FB84B34FE18}"/>
                    </a:ext>
                  </a:extLst>
                </p:cNvPr>
                <p:cNvPicPr/>
                <p:nvPr/>
              </p:nvPicPr>
              <p:blipFill>
                <a:blip r:embed="rId73"/>
                <a:stretch>
                  <a:fillRect/>
                </a:stretch>
              </p:blipFill>
              <p:spPr>
                <a:xfrm>
                  <a:off x="5150696" y="2073710"/>
                  <a:ext cx="224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7" name="Ink 36">
                  <a:extLst>
                    <a:ext uri="{FF2B5EF4-FFF2-40B4-BE49-F238E27FC236}">
                      <a16:creationId xmlns:a16="http://schemas.microsoft.com/office/drawing/2014/main" id="{8E8CC090-D33A-9DC9-D443-D000422FA61E}"/>
                    </a:ext>
                  </a:extLst>
                </p14:cNvPr>
                <p14:cNvContentPartPr/>
                <p14:nvPr/>
              </p14:nvContentPartPr>
              <p14:xfrm>
                <a:off x="4861976" y="2273150"/>
                <a:ext cx="226440" cy="444240"/>
              </p14:xfrm>
            </p:contentPart>
          </mc:Choice>
          <mc:Fallback xmlns="">
            <p:pic>
              <p:nvPicPr>
                <p:cNvPr id="37" name="Ink 36">
                  <a:extLst>
                    <a:ext uri="{FF2B5EF4-FFF2-40B4-BE49-F238E27FC236}">
                      <a16:creationId xmlns:a16="http://schemas.microsoft.com/office/drawing/2014/main" id="{8E8CC090-D33A-9DC9-D443-D000422FA61E}"/>
                    </a:ext>
                  </a:extLst>
                </p:cNvPr>
                <p:cNvPicPr/>
                <p:nvPr/>
              </p:nvPicPr>
              <p:blipFill>
                <a:blip r:embed="rId75"/>
                <a:stretch>
                  <a:fillRect/>
                </a:stretch>
              </p:blipFill>
              <p:spPr>
                <a:xfrm>
                  <a:off x="4852976" y="2264510"/>
                  <a:ext cx="24408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9" name="Ink 38">
                  <a:extLst>
                    <a:ext uri="{FF2B5EF4-FFF2-40B4-BE49-F238E27FC236}">
                      <a16:creationId xmlns:a16="http://schemas.microsoft.com/office/drawing/2014/main" id="{CF6F4CFB-BAA5-0A60-3899-77E594F79552}"/>
                    </a:ext>
                  </a:extLst>
                </p14:cNvPr>
                <p14:cNvContentPartPr/>
                <p14:nvPr/>
              </p14:nvContentPartPr>
              <p14:xfrm>
                <a:off x="8171096" y="2368550"/>
                <a:ext cx="283320" cy="254880"/>
              </p14:xfrm>
            </p:contentPart>
          </mc:Choice>
          <mc:Fallback xmlns="">
            <p:pic>
              <p:nvPicPr>
                <p:cNvPr id="39" name="Ink 38">
                  <a:extLst>
                    <a:ext uri="{FF2B5EF4-FFF2-40B4-BE49-F238E27FC236}">
                      <a16:creationId xmlns:a16="http://schemas.microsoft.com/office/drawing/2014/main" id="{CF6F4CFB-BAA5-0A60-3899-77E594F79552}"/>
                    </a:ext>
                  </a:extLst>
                </p:cNvPr>
                <p:cNvPicPr/>
                <p:nvPr/>
              </p:nvPicPr>
              <p:blipFill>
                <a:blip r:embed="rId77"/>
                <a:stretch>
                  <a:fillRect/>
                </a:stretch>
              </p:blipFill>
              <p:spPr>
                <a:xfrm>
                  <a:off x="8162456" y="2359550"/>
                  <a:ext cx="3009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0" name="Ink 39">
                  <a:extLst>
                    <a:ext uri="{FF2B5EF4-FFF2-40B4-BE49-F238E27FC236}">
                      <a16:creationId xmlns:a16="http://schemas.microsoft.com/office/drawing/2014/main" id="{9855188C-A069-4AB1-84DD-C97120998CE5}"/>
                    </a:ext>
                  </a:extLst>
                </p14:cNvPr>
                <p14:cNvContentPartPr/>
                <p14:nvPr/>
              </p14:nvContentPartPr>
              <p14:xfrm>
                <a:off x="8203496" y="2397710"/>
                <a:ext cx="147600" cy="198360"/>
              </p14:xfrm>
            </p:contentPart>
          </mc:Choice>
          <mc:Fallback xmlns="">
            <p:pic>
              <p:nvPicPr>
                <p:cNvPr id="40" name="Ink 39">
                  <a:extLst>
                    <a:ext uri="{FF2B5EF4-FFF2-40B4-BE49-F238E27FC236}">
                      <a16:creationId xmlns:a16="http://schemas.microsoft.com/office/drawing/2014/main" id="{9855188C-A069-4AB1-84DD-C97120998CE5}"/>
                    </a:ext>
                  </a:extLst>
                </p:cNvPr>
                <p:cNvPicPr/>
                <p:nvPr/>
              </p:nvPicPr>
              <p:blipFill>
                <a:blip r:embed="rId79"/>
                <a:stretch>
                  <a:fillRect/>
                </a:stretch>
              </p:blipFill>
              <p:spPr>
                <a:xfrm>
                  <a:off x="8194496" y="2388710"/>
                  <a:ext cx="165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2" name="Ink 41">
                  <a:extLst>
                    <a:ext uri="{FF2B5EF4-FFF2-40B4-BE49-F238E27FC236}">
                      <a16:creationId xmlns:a16="http://schemas.microsoft.com/office/drawing/2014/main" id="{EAF59B1C-A34F-6CA0-E170-DEE71E2EA41F}"/>
                    </a:ext>
                  </a:extLst>
                </p14:cNvPr>
                <p14:cNvContentPartPr/>
                <p14:nvPr/>
              </p14:nvContentPartPr>
              <p14:xfrm>
                <a:off x="8260376" y="2407430"/>
                <a:ext cx="184320" cy="162000"/>
              </p14:xfrm>
            </p:contentPart>
          </mc:Choice>
          <mc:Fallback xmlns="">
            <p:pic>
              <p:nvPicPr>
                <p:cNvPr id="42" name="Ink 41">
                  <a:extLst>
                    <a:ext uri="{FF2B5EF4-FFF2-40B4-BE49-F238E27FC236}">
                      <a16:creationId xmlns:a16="http://schemas.microsoft.com/office/drawing/2014/main" id="{EAF59B1C-A34F-6CA0-E170-DEE71E2EA41F}"/>
                    </a:ext>
                  </a:extLst>
                </p:cNvPr>
                <p:cNvPicPr/>
                <p:nvPr/>
              </p:nvPicPr>
              <p:blipFill>
                <a:blip r:embed="rId81"/>
                <a:stretch>
                  <a:fillRect/>
                </a:stretch>
              </p:blipFill>
              <p:spPr>
                <a:xfrm>
                  <a:off x="8251376" y="2398430"/>
                  <a:ext cx="201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Ink 43">
                  <a:extLst>
                    <a:ext uri="{FF2B5EF4-FFF2-40B4-BE49-F238E27FC236}">
                      <a16:creationId xmlns:a16="http://schemas.microsoft.com/office/drawing/2014/main" id="{701EE331-57C3-606F-6C4A-3270C08F491A}"/>
                    </a:ext>
                  </a:extLst>
                </p14:cNvPr>
                <p14:cNvContentPartPr/>
                <p14:nvPr/>
              </p14:nvContentPartPr>
              <p14:xfrm>
                <a:off x="8414096" y="1954550"/>
                <a:ext cx="139320" cy="108720"/>
              </p14:xfrm>
            </p:contentPart>
          </mc:Choice>
          <mc:Fallback xmlns="">
            <p:pic>
              <p:nvPicPr>
                <p:cNvPr id="44" name="Ink 43">
                  <a:extLst>
                    <a:ext uri="{FF2B5EF4-FFF2-40B4-BE49-F238E27FC236}">
                      <a16:creationId xmlns:a16="http://schemas.microsoft.com/office/drawing/2014/main" id="{701EE331-57C3-606F-6C4A-3270C08F491A}"/>
                    </a:ext>
                  </a:extLst>
                </p:cNvPr>
                <p:cNvPicPr/>
                <p:nvPr/>
              </p:nvPicPr>
              <p:blipFill>
                <a:blip r:embed="rId83"/>
                <a:stretch>
                  <a:fillRect/>
                </a:stretch>
              </p:blipFill>
              <p:spPr>
                <a:xfrm>
                  <a:off x="8405096" y="1945910"/>
                  <a:ext cx="1569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Ink 44">
                  <a:extLst>
                    <a:ext uri="{FF2B5EF4-FFF2-40B4-BE49-F238E27FC236}">
                      <a16:creationId xmlns:a16="http://schemas.microsoft.com/office/drawing/2014/main" id="{BB16DEF2-47EA-8E19-4D0B-43E744662C5F}"/>
                    </a:ext>
                  </a:extLst>
                </p14:cNvPr>
                <p14:cNvContentPartPr/>
                <p14:nvPr/>
              </p14:nvContentPartPr>
              <p14:xfrm>
                <a:off x="8338496" y="1931150"/>
                <a:ext cx="301320" cy="264240"/>
              </p14:xfrm>
            </p:contentPart>
          </mc:Choice>
          <mc:Fallback xmlns="">
            <p:pic>
              <p:nvPicPr>
                <p:cNvPr id="45" name="Ink 44">
                  <a:extLst>
                    <a:ext uri="{FF2B5EF4-FFF2-40B4-BE49-F238E27FC236}">
                      <a16:creationId xmlns:a16="http://schemas.microsoft.com/office/drawing/2014/main" id="{BB16DEF2-47EA-8E19-4D0B-43E744662C5F}"/>
                    </a:ext>
                  </a:extLst>
                </p:cNvPr>
                <p:cNvPicPr/>
                <p:nvPr/>
              </p:nvPicPr>
              <p:blipFill>
                <a:blip r:embed="rId85"/>
                <a:stretch>
                  <a:fillRect/>
                </a:stretch>
              </p:blipFill>
              <p:spPr>
                <a:xfrm>
                  <a:off x="8329856" y="1922510"/>
                  <a:ext cx="3189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Ink 45">
                  <a:extLst>
                    <a:ext uri="{FF2B5EF4-FFF2-40B4-BE49-F238E27FC236}">
                      <a16:creationId xmlns:a16="http://schemas.microsoft.com/office/drawing/2014/main" id="{AB68126F-F9CF-7952-1B57-5DAA17AEEBBD}"/>
                    </a:ext>
                  </a:extLst>
                </p14:cNvPr>
                <p14:cNvContentPartPr/>
                <p14:nvPr/>
              </p14:nvContentPartPr>
              <p14:xfrm>
                <a:off x="8537576" y="1968590"/>
                <a:ext cx="63720" cy="360"/>
              </p14:xfrm>
            </p:contentPart>
          </mc:Choice>
          <mc:Fallback xmlns="">
            <p:pic>
              <p:nvPicPr>
                <p:cNvPr id="46" name="Ink 45">
                  <a:extLst>
                    <a:ext uri="{FF2B5EF4-FFF2-40B4-BE49-F238E27FC236}">
                      <a16:creationId xmlns:a16="http://schemas.microsoft.com/office/drawing/2014/main" id="{AB68126F-F9CF-7952-1B57-5DAA17AEEBBD}"/>
                    </a:ext>
                  </a:extLst>
                </p:cNvPr>
                <p:cNvPicPr/>
                <p:nvPr/>
              </p:nvPicPr>
              <p:blipFill>
                <a:blip r:embed="rId87"/>
                <a:stretch>
                  <a:fillRect/>
                </a:stretch>
              </p:blipFill>
              <p:spPr>
                <a:xfrm>
                  <a:off x="8528576" y="1959950"/>
                  <a:ext cx="81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Ink 46">
                  <a:extLst>
                    <a:ext uri="{FF2B5EF4-FFF2-40B4-BE49-F238E27FC236}">
                      <a16:creationId xmlns:a16="http://schemas.microsoft.com/office/drawing/2014/main" id="{98863278-8E8D-FA01-AC39-64CD3575706F}"/>
                    </a:ext>
                  </a:extLst>
                </p14:cNvPr>
                <p14:cNvContentPartPr/>
                <p14:nvPr/>
              </p14:nvContentPartPr>
              <p14:xfrm>
                <a:off x="8397536" y="1922150"/>
                <a:ext cx="34920" cy="14400"/>
              </p14:xfrm>
            </p:contentPart>
          </mc:Choice>
          <mc:Fallback xmlns="">
            <p:pic>
              <p:nvPicPr>
                <p:cNvPr id="47" name="Ink 46">
                  <a:extLst>
                    <a:ext uri="{FF2B5EF4-FFF2-40B4-BE49-F238E27FC236}">
                      <a16:creationId xmlns:a16="http://schemas.microsoft.com/office/drawing/2014/main" id="{98863278-8E8D-FA01-AC39-64CD3575706F}"/>
                    </a:ext>
                  </a:extLst>
                </p:cNvPr>
                <p:cNvPicPr/>
                <p:nvPr/>
              </p:nvPicPr>
              <p:blipFill>
                <a:blip r:embed="rId89"/>
                <a:stretch>
                  <a:fillRect/>
                </a:stretch>
              </p:blipFill>
              <p:spPr>
                <a:xfrm>
                  <a:off x="8388536" y="1913150"/>
                  <a:ext cx="52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53899D95-24D5-366D-A1F4-39316591DF6A}"/>
                    </a:ext>
                  </a:extLst>
                </p14:cNvPr>
                <p14:cNvContentPartPr/>
                <p14:nvPr/>
              </p14:nvContentPartPr>
              <p14:xfrm>
                <a:off x="8629736" y="2565470"/>
                <a:ext cx="17280" cy="130320"/>
              </p14:xfrm>
            </p:contentPart>
          </mc:Choice>
          <mc:Fallback xmlns="">
            <p:pic>
              <p:nvPicPr>
                <p:cNvPr id="58" name="Ink 57">
                  <a:extLst>
                    <a:ext uri="{FF2B5EF4-FFF2-40B4-BE49-F238E27FC236}">
                      <a16:creationId xmlns:a16="http://schemas.microsoft.com/office/drawing/2014/main" id="{53899D95-24D5-366D-A1F4-39316591DF6A}"/>
                    </a:ext>
                  </a:extLst>
                </p:cNvPr>
                <p:cNvPicPr/>
                <p:nvPr/>
              </p:nvPicPr>
              <p:blipFill>
                <a:blip r:embed="rId91"/>
                <a:stretch>
                  <a:fillRect/>
                </a:stretch>
              </p:blipFill>
              <p:spPr>
                <a:xfrm>
                  <a:off x="8621096" y="2556830"/>
                  <a:ext cx="34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5855EB46-E1A4-672B-D9CB-8ADD34DD579F}"/>
                    </a:ext>
                  </a:extLst>
                </p14:cNvPr>
                <p14:cNvContentPartPr/>
                <p14:nvPr/>
              </p14:nvContentPartPr>
              <p14:xfrm>
                <a:off x="8692376" y="2575910"/>
                <a:ext cx="166320" cy="112680"/>
              </p14:xfrm>
            </p:contentPart>
          </mc:Choice>
          <mc:Fallback xmlns="">
            <p:pic>
              <p:nvPicPr>
                <p:cNvPr id="59" name="Ink 58">
                  <a:extLst>
                    <a:ext uri="{FF2B5EF4-FFF2-40B4-BE49-F238E27FC236}">
                      <a16:creationId xmlns:a16="http://schemas.microsoft.com/office/drawing/2014/main" id="{5855EB46-E1A4-672B-D9CB-8ADD34DD579F}"/>
                    </a:ext>
                  </a:extLst>
                </p:cNvPr>
                <p:cNvPicPr/>
                <p:nvPr/>
              </p:nvPicPr>
              <p:blipFill>
                <a:blip r:embed="rId93"/>
                <a:stretch>
                  <a:fillRect/>
                </a:stretch>
              </p:blipFill>
              <p:spPr>
                <a:xfrm>
                  <a:off x="8683736" y="2566910"/>
                  <a:ext cx="183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E0262C16-EE76-6F83-9B13-EB432066F1D8}"/>
                    </a:ext>
                  </a:extLst>
                </p14:cNvPr>
                <p14:cNvContentPartPr/>
                <p14:nvPr/>
              </p14:nvContentPartPr>
              <p14:xfrm>
                <a:off x="8742416" y="2536670"/>
                <a:ext cx="186480" cy="39240"/>
              </p14:xfrm>
            </p:contentPart>
          </mc:Choice>
          <mc:Fallback xmlns="">
            <p:pic>
              <p:nvPicPr>
                <p:cNvPr id="60" name="Ink 59">
                  <a:extLst>
                    <a:ext uri="{FF2B5EF4-FFF2-40B4-BE49-F238E27FC236}">
                      <a16:creationId xmlns:a16="http://schemas.microsoft.com/office/drawing/2014/main" id="{E0262C16-EE76-6F83-9B13-EB432066F1D8}"/>
                    </a:ext>
                  </a:extLst>
                </p:cNvPr>
                <p:cNvPicPr/>
                <p:nvPr/>
              </p:nvPicPr>
              <p:blipFill>
                <a:blip r:embed="rId95"/>
                <a:stretch>
                  <a:fillRect/>
                </a:stretch>
              </p:blipFill>
              <p:spPr>
                <a:xfrm>
                  <a:off x="8733776" y="2527670"/>
                  <a:ext cx="2041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702E1EE2-811C-6C2C-1AA3-80AF3A8F8972}"/>
                    </a:ext>
                  </a:extLst>
                </p14:cNvPr>
                <p14:cNvContentPartPr/>
                <p14:nvPr/>
              </p14:nvContentPartPr>
              <p14:xfrm>
                <a:off x="1959296" y="2815310"/>
                <a:ext cx="386640" cy="393480"/>
              </p14:xfrm>
            </p:contentPart>
          </mc:Choice>
          <mc:Fallback xmlns="">
            <p:pic>
              <p:nvPicPr>
                <p:cNvPr id="62" name="Ink 61">
                  <a:extLst>
                    <a:ext uri="{FF2B5EF4-FFF2-40B4-BE49-F238E27FC236}">
                      <a16:creationId xmlns:a16="http://schemas.microsoft.com/office/drawing/2014/main" id="{702E1EE2-811C-6C2C-1AA3-80AF3A8F8972}"/>
                    </a:ext>
                  </a:extLst>
                </p:cNvPr>
                <p:cNvPicPr/>
                <p:nvPr/>
              </p:nvPicPr>
              <p:blipFill>
                <a:blip r:embed="rId97"/>
                <a:stretch>
                  <a:fillRect/>
                </a:stretch>
              </p:blipFill>
              <p:spPr>
                <a:xfrm>
                  <a:off x="1950656" y="2806310"/>
                  <a:ext cx="40428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A2B8D4F2-585B-3F09-9C49-48217994A3ED}"/>
                    </a:ext>
                  </a:extLst>
                </p14:cNvPr>
                <p14:cNvContentPartPr/>
                <p14:nvPr/>
              </p14:nvContentPartPr>
              <p14:xfrm>
                <a:off x="2100416" y="3048950"/>
                <a:ext cx="180000" cy="67680"/>
              </p14:xfrm>
            </p:contentPart>
          </mc:Choice>
          <mc:Fallback xmlns="">
            <p:pic>
              <p:nvPicPr>
                <p:cNvPr id="63" name="Ink 62">
                  <a:extLst>
                    <a:ext uri="{FF2B5EF4-FFF2-40B4-BE49-F238E27FC236}">
                      <a16:creationId xmlns:a16="http://schemas.microsoft.com/office/drawing/2014/main" id="{A2B8D4F2-585B-3F09-9C49-48217994A3ED}"/>
                    </a:ext>
                  </a:extLst>
                </p:cNvPr>
                <p:cNvPicPr/>
                <p:nvPr/>
              </p:nvPicPr>
              <p:blipFill>
                <a:blip r:embed="rId99"/>
                <a:stretch>
                  <a:fillRect/>
                </a:stretch>
              </p:blipFill>
              <p:spPr>
                <a:xfrm>
                  <a:off x="2091776" y="3039950"/>
                  <a:ext cx="1976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4" name="Ink 63">
                  <a:extLst>
                    <a:ext uri="{FF2B5EF4-FFF2-40B4-BE49-F238E27FC236}">
                      <a16:creationId xmlns:a16="http://schemas.microsoft.com/office/drawing/2014/main" id="{5F69BCCB-5935-D25D-4382-C21D58474448}"/>
                    </a:ext>
                  </a:extLst>
                </p14:cNvPr>
                <p14:cNvContentPartPr/>
                <p14:nvPr/>
              </p14:nvContentPartPr>
              <p14:xfrm>
                <a:off x="2055056" y="2951390"/>
                <a:ext cx="55440" cy="73080"/>
              </p14:xfrm>
            </p:contentPart>
          </mc:Choice>
          <mc:Fallback xmlns="">
            <p:pic>
              <p:nvPicPr>
                <p:cNvPr id="64" name="Ink 63">
                  <a:extLst>
                    <a:ext uri="{FF2B5EF4-FFF2-40B4-BE49-F238E27FC236}">
                      <a16:creationId xmlns:a16="http://schemas.microsoft.com/office/drawing/2014/main" id="{5F69BCCB-5935-D25D-4382-C21D58474448}"/>
                    </a:ext>
                  </a:extLst>
                </p:cNvPr>
                <p:cNvPicPr/>
                <p:nvPr/>
              </p:nvPicPr>
              <p:blipFill>
                <a:blip r:embed="rId101"/>
                <a:stretch>
                  <a:fillRect/>
                </a:stretch>
              </p:blipFill>
              <p:spPr>
                <a:xfrm>
                  <a:off x="2046416" y="2942390"/>
                  <a:ext cx="730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Ink 64">
                  <a:extLst>
                    <a:ext uri="{FF2B5EF4-FFF2-40B4-BE49-F238E27FC236}">
                      <a16:creationId xmlns:a16="http://schemas.microsoft.com/office/drawing/2014/main" id="{91F30C74-EE66-B4BA-FD24-2998CEC5A729}"/>
                    </a:ext>
                  </a:extLst>
                </p14:cNvPr>
                <p14:cNvContentPartPr/>
                <p14:nvPr/>
              </p14:nvContentPartPr>
              <p14:xfrm>
                <a:off x="2173856" y="2920790"/>
                <a:ext cx="64800" cy="74520"/>
              </p14:xfrm>
            </p:contentPart>
          </mc:Choice>
          <mc:Fallback xmlns="">
            <p:pic>
              <p:nvPicPr>
                <p:cNvPr id="65" name="Ink 64">
                  <a:extLst>
                    <a:ext uri="{FF2B5EF4-FFF2-40B4-BE49-F238E27FC236}">
                      <a16:creationId xmlns:a16="http://schemas.microsoft.com/office/drawing/2014/main" id="{91F30C74-EE66-B4BA-FD24-2998CEC5A729}"/>
                    </a:ext>
                  </a:extLst>
                </p:cNvPr>
                <p:cNvPicPr/>
                <p:nvPr/>
              </p:nvPicPr>
              <p:blipFill>
                <a:blip r:embed="rId103"/>
                <a:stretch>
                  <a:fillRect/>
                </a:stretch>
              </p:blipFill>
              <p:spPr>
                <a:xfrm>
                  <a:off x="2165216" y="2912150"/>
                  <a:ext cx="82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435274CC-3828-D8DC-5659-B4D7892A4112}"/>
                    </a:ext>
                  </a:extLst>
                </p14:cNvPr>
                <p14:cNvContentPartPr/>
                <p14:nvPr/>
              </p14:nvContentPartPr>
              <p14:xfrm>
                <a:off x="2677136" y="2920070"/>
                <a:ext cx="317880" cy="56880"/>
              </p14:xfrm>
            </p:contentPart>
          </mc:Choice>
          <mc:Fallback xmlns="">
            <p:pic>
              <p:nvPicPr>
                <p:cNvPr id="67" name="Ink 66">
                  <a:extLst>
                    <a:ext uri="{FF2B5EF4-FFF2-40B4-BE49-F238E27FC236}">
                      <a16:creationId xmlns:a16="http://schemas.microsoft.com/office/drawing/2014/main" id="{435274CC-3828-D8DC-5659-B4D7892A4112}"/>
                    </a:ext>
                  </a:extLst>
                </p:cNvPr>
                <p:cNvPicPr/>
                <p:nvPr/>
              </p:nvPicPr>
              <p:blipFill>
                <a:blip r:embed="rId105"/>
                <a:stretch>
                  <a:fillRect/>
                </a:stretch>
              </p:blipFill>
              <p:spPr>
                <a:xfrm>
                  <a:off x="2668136" y="2911430"/>
                  <a:ext cx="335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A45A8028-536A-4006-40AA-278F4B2616D1}"/>
                    </a:ext>
                  </a:extLst>
                </p14:cNvPr>
                <p14:cNvContentPartPr/>
                <p14:nvPr/>
              </p14:nvContentPartPr>
              <p14:xfrm>
                <a:off x="2799176" y="2967230"/>
                <a:ext cx="56880" cy="201240"/>
              </p14:xfrm>
            </p:contentPart>
          </mc:Choice>
          <mc:Fallback xmlns="">
            <p:pic>
              <p:nvPicPr>
                <p:cNvPr id="68" name="Ink 67">
                  <a:extLst>
                    <a:ext uri="{FF2B5EF4-FFF2-40B4-BE49-F238E27FC236}">
                      <a16:creationId xmlns:a16="http://schemas.microsoft.com/office/drawing/2014/main" id="{A45A8028-536A-4006-40AA-278F4B2616D1}"/>
                    </a:ext>
                  </a:extLst>
                </p:cNvPr>
                <p:cNvPicPr/>
                <p:nvPr/>
              </p:nvPicPr>
              <p:blipFill>
                <a:blip r:embed="rId107"/>
                <a:stretch>
                  <a:fillRect/>
                </a:stretch>
              </p:blipFill>
              <p:spPr>
                <a:xfrm>
                  <a:off x="2790176" y="2958230"/>
                  <a:ext cx="745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88EF798E-589D-3819-BC72-408EAA0F17B1}"/>
                    </a:ext>
                  </a:extLst>
                </p14:cNvPr>
                <p14:cNvContentPartPr/>
                <p14:nvPr/>
              </p14:nvContentPartPr>
              <p14:xfrm>
                <a:off x="2931296" y="3040670"/>
                <a:ext cx="116640" cy="113400"/>
              </p14:xfrm>
            </p:contentPart>
          </mc:Choice>
          <mc:Fallback xmlns="">
            <p:pic>
              <p:nvPicPr>
                <p:cNvPr id="69" name="Ink 68">
                  <a:extLst>
                    <a:ext uri="{FF2B5EF4-FFF2-40B4-BE49-F238E27FC236}">
                      <a16:creationId xmlns:a16="http://schemas.microsoft.com/office/drawing/2014/main" id="{88EF798E-589D-3819-BC72-408EAA0F17B1}"/>
                    </a:ext>
                  </a:extLst>
                </p:cNvPr>
                <p:cNvPicPr/>
                <p:nvPr/>
              </p:nvPicPr>
              <p:blipFill>
                <a:blip r:embed="rId109"/>
                <a:stretch>
                  <a:fillRect/>
                </a:stretch>
              </p:blipFill>
              <p:spPr>
                <a:xfrm>
                  <a:off x="2922296" y="3032030"/>
                  <a:ext cx="1342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0A9FB188-0C2B-D596-B6F7-034290B09A57}"/>
                    </a:ext>
                  </a:extLst>
                </p14:cNvPr>
                <p14:cNvContentPartPr/>
                <p14:nvPr/>
              </p14:nvContentPartPr>
              <p14:xfrm>
                <a:off x="3091136" y="2994590"/>
                <a:ext cx="113040" cy="150480"/>
              </p14:xfrm>
            </p:contentPart>
          </mc:Choice>
          <mc:Fallback xmlns="">
            <p:pic>
              <p:nvPicPr>
                <p:cNvPr id="70" name="Ink 69">
                  <a:extLst>
                    <a:ext uri="{FF2B5EF4-FFF2-40B4-BE49-F238E27FC236}">
                      <a16:creationId xmlns:a16="http://schemas.microsoft.com/office/drawing/2014/main" id="{0A9FB188-0C2B-D596-B6F7-034290B09A57}"/>
                    </a:ext>
                  </a:extLst>
                </p:cNvPr>
                <p:cNvPicPr/>
                <p:nvPr/>
              </p:nvPicPr>
              <p:blipFill>
                <a:blip r:embed="rId111"/>
                <a:stretch>
                  <a:fillRect/>
                </a:stretch>
              </p:blipFill>
              <p:spPr>
                <a:xfrm>
                  <a:off x="3082136" y="2985590"/>
                  <a:ext cx="130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1862DF26-E749-E46A-7351-4FCB20BF46C4}"/>
                    </a:ext>
                  </a:extLst>
                </p14:cNvPr>
                <p14:cNvContentPartPr/>
                <p14:nvPr/>
              </p14:nvContentPartPr>
              <p14:xfrm>
                <a:off x="3202016" y="2933750"/>
                <a:ext cx="150840" cy="201600"/>
              </p14:xfrm>
            </p:contentPart>
          </mc:Choice>
          <mc:Fallback xmlns="">
            <p:pic>
              <p:nvPicPr>
                <p:cNvPr id="71" name="Ink 70">
                  <a:extLst>
                    <a:ext uri="{FF2B5EF4-FFF2-40B4-BE49-F238E27FC236}">
                      <a16:creationId xmlns:a16="http://schemas.microsoft.com/office/drawing/2014/main" id="{1862DF26-E749-E46A-7351-4FCB20BF46C4}"/>
                    </a:ext>
                  </a:extLst>
                </p:cNvPr>
                <p:cNvPicPr/>
                <p:nvPr/>
              </p:nvPicPr>
              <p:blipFill>
                <a:blip r:embed="rId113"/>
                <a:stretch>
                  <a:fillRect/>
                </a:stretch>
              </p:blipFill>
              <p:spPr>
                <a:xfrm>
                  <a:off x="3193376" y="2924750"/>
                  <a:ext cx="1684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53DED881-4BA5-EA61-1F29-B85B978681DC}"/>
                    </a:ext>
                  </a:extLst>
                </p14:cNvPr>
                <p14:cNvContentPartPr/>
                <p14:nvPr/>
              </p14:nvContentPartPr>
              <p14:xfrm>
                <a:off x="3330896" y="2927630"/>
                <a:ext cx="11160" cy="11160"/>
              </p14:xfrm>
            </p:contentPart>
          </mc:Choice>
          <mc:Fallback xmlns="">
            <p:pic>
              <p:nvPicPr>
                <p:cNvPr id="72" name="Ink 71">
                  <a:extLst>
                    <a:ext uri="{FF2B5EF4-FFF2-40B4-BE49-F238E27FC236}">
                      <a16:creationId xmlns:a16="http://schemas.microsoft.com/office/drawing/2014/main" id="{53DED881-4BA5-EA61-1F29-B85B978681DC}"/>
                    </a:ext>
                  </a:extLst>
                </p:cNvPr>
                <p:cNvPicPr/>
                <p:nvPr/>
              </p:nvPicPr>
              <p:blipFill>
                <a:blip r:embed="rId115"/>
                <a:stretch>
                  <a:fillRect/>
                </a:stretch>
              </p:blipFill>
              <p:spPr>
                <a:xfrm>
                  <a:off x="3322256" y="2918630"/>
                  <a:ext cx="28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Ink 72">
                  <a:extLst>
                    <a:ext uri="{FF2B5EF4-FFF2-40B4-BE49-F238E27FC236}">
                      <a16:creationId xmlns:a16="http://schemas.microsoft.com/office/drawing/2014/main" id="{AD66C61E-7A2B-7EFA-5A17-61C8C3DC7AD3}"/>
                    </a:ext>
                  </a:extLst>
                </p14:cNvPr>
                <p14:cNvContentPartPr/>
                <p14:nvPr/>
              </p14:nvContentPartPr>
              <p14:xfrm>
                <a:off x="3377336" y="2994950"/>
                <a:ext cx="163440" cy="104400"/>
              </p14:xfrm>
            </p:contentPart>
          </mc:Choice>
          <mc:Fallback xmlns="">
            <p:pic>
              <p:nvPicPr>
                <p:cNvPr id="73" name="Ink 72">
                  <a:extLst>
                    <a:ext uri="{FF2B5EF4-FFF2-40B4-BE49-F238E27FC236}">
                      <a16:creationId xmlns:a16="http://schemas.microsoft.com/office/drawing/2014/main" id="{AD66C61E-7A2B-7EFA-5A17-61C8C3DC7AD3}"/>
                    </a:ext>
                  </a:extLst>
                </p:cNvPr>
                <p:cNvPicPr/>
                <p:nvPr/>
              </p:nvPicPr>
              <p:blipFill>
                <a:blip r:embed="rId117"/>
                <a:stretch>
                  <a:fillRect/>
                </a:stretch>
              </p:blipFill>
              <p:spPr>
                <a:xfrm>
                  <a:off x="3368696" y="2985950"/>
                  <a:ext cx="181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Ink 73">
                  <a:extLst>
                    <a:ext uri="{FF2B5EF4-FFF2-40B4-BE49-F238E27FC236}">
                      <a16:creationId xmlns:a16="http://schemas.microsoft.com/office/drawing/2014/main" id="{8340D569-E81B-C66A-4F78-05FEEC1A336B}"/>
                    </a:ext>
                  </a:extLst>
                </p14:cNvPr>
                <p14:cNvContentPartPr/>
                <p14:nvPr/>
              </p14:nvContentPartPr>
              <p14:xfrm>
                <a:off x="3582176" y="2951030"/>
                <a:ext cx="165960" cy="341280"/>
              </p14:xfrm>
            </p:contentPart>
          </mc:Choice>
          <mc:Fallback xmlns="">
            <p:pic>
              <p:nvPicPr>
                <p:cNvPr id="74" name="Ink 73">
                  <a:extLst>
                    <a:ext uri="{FF2B5EF4-FFF2-40B4-BE49-F238E27FC236}">
                      <a16:creationId xmlns:a16="http://schemas.microsoft.com/office/drawing/2014/main" id="{8340D569-E81B-C66A-4F78-05FEEC1A336B}"/>
                    </a:ext>
                  </a:extLst>
                </p:cNvPr>
                <p:cNvPicPr/>
                <p:nvPr/>
              </p:nvPicPr>
              <p:blipFill>
                <a:blip r:embed="rId119"/>
                <a:stretch>
                  <a:fillRect/>
                </a:stretch>
              </p:blipFill>
              <p:spPr>
                <a:xfrm>
                  <a:off x="3573536" y="2942030"/>
                  <a:ext cx="1836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B288B159-A44A-E675-9612-7140D8A356E5}"/>
                    </a:ext>
                  </a:extLst>
                </p14:cNvPr>
                <p14:cNvContentPartPr/>
                <p14:nvPr/>
              </p14:nvContentPartPr>
              <p14:xfrm>
                <a:off x="3824816" y="3051110"/>
                <a:ext cx="19800" cy="128160"/>
              </p14:xfrm>
            </p:contentPart>
          </mc:Choice>
          <mc:Fallback xmlns="">
            <p:pic>
              <p:nvPicPr>
                <p:cNvPr id="76" name="Ink 75">
                  <a:extLst>
                    <a:ext uri="{FF2B5EF4-FFF2-40B4-BE49-F238E27FC236}">
                      <a16:creationId xmlns:a16="http://schemas.microsoft.com/office/drawing/2014/main" id="{B288B159-A44A-E675-9612-7140D8A356E5}"/>
                    </a:ext>
                  </a:extLst>
                </p:cNvPr>
                <p:cNvPicPr/>
                <p:nvPr/>
              </p:nvPicPr>
              <p:blipFill>
                <a:blip r:embed="rId121"/>
                <a:stretch>
                  <a:fillRect/>
                </a:stretch>
              </p:blipFill>
              <p:spPr>
                <a:xfrm>
                  <a:off x="3815816" y="3042110"/>
                  <a:ext cx="37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1E5F6A50-B46E-0C38-DE0B-980DC01A213C}"/>
                    </a:ext>
                  </a:extLst>
                </p14:cNvPr>
                <p14:cNvContentPartPr/>
                <p14:nvPr/>
              </p14:nvContentPartPr>
              <p14:xfrm>
                <a:off x="4012736" y="2855990"/>
                <a:ext cx="164160" cy="245160"/>
              </p14:xfrm>
            </p:contentPart>
          </mc:Choice>
          <mc:Fallback xmlns="">
            <p:pic>
              <p:nvPicPr>
                <p:cNvPr id="77" name="Ink 76">
                  <a:extLst>
                    <a:ext uri="{FF2B5EF4-FFF2-40B4-BE49-F238E27FC236}">
                      <a16:creationId xmlns:a16="http://schemas.microsoft.com/office/drawing/2014/main" id="{1E5F6A50-B46E-0C38-DE0B-980DC01A213C}"/>
                    </a:ext>
                  </a:extLst>
                </p:cNvPr>
                <p:cNvPicPr/>
                <p:nvPr/>
              </p:nvPicPr>
              <p:blipFill>
                <a:blip r:embed="rId123"/>
                <a:stretch>
                  <a:fillRect/>
                </a:stretch>
              </p:blipFill>
              <p:spPr>
                <a:xfrm>
                  <a:off x="4003736" y="2847350"/>
                  <a:ext cx="181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54296D3C-DBC3-D752-CD28-CA4F58B8C28B}"/>
                    </a:ext>
                  </a:extLst>
                </p14:cNvPr>
                <p14:cNvContentPartPr/>
                <p14:nvPr/>
              </p14:nvContentPartPr>
              <p14:xfrm>
                <a:off x="4238096" y="2932670"/>
                <a:ext cx="91440" cy="139680"/>
              </p14:xfrm>
            </p:contentPart>
          </mc:Choice>
          <mc:Fallback xmlns="">
            <p:pic>
              <p:nvPicPr>
                <p:cNvPr id="78" name="Ink 77">
                  <a:extLst>
                    <a:ext uri="{FF2B5EF4-FFF2-40B4-BE49-F238E27FC236}">
                      <a16:creationId xmlns:a16="http://schemas.microsoft.com/office/drawing/2014/main" id="{54296D3C-DBC3-D752-CD28-CA4F58B8C28B}"/>
                    </a:ext>
                  </a:extLst>
                </p:cNvPr>
                <p:cNvPicPr/>
                <p:nvPr/>
              </p:nvPicPr>
              <p:blipFill>
                <a:blip r:embed="rId125"/>
                <a:stretch>
                  <a:fillRect/>
                </a:stretch>
              </p:blipFill>
              <p:spPr>
                <a:xfrm>
                  <a:off x="4229456" y="2924030"/>
                  <a:ext cx="1090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FDB1F838-14E9-8B9C-C04E-66102186776B}"/>
                    </a:ext>
                  </a:extLst>
                </p14:cNvPr>
                <p14:cNvContentPartPr/>
                <p14:nvPr/>
              </p14:nvContentPartPr>
              <p14:xfrm>
                <a:off x="4374176" y="2920790"/>
                <a:ext cx="275400" cy="160560"/>
              </p14:xfrm>
            </p:contentPart>
          </mc:Choice>
          <mc:Fallback xmlns="">
            <p:pic>
              <p:nvPicPr>
                <p:cNvPr id="79" name="Ink 78">
                  <a:extLst>
                    <a:ext uri="{FF2B5EF4-FFF2-40B4-BE49-F238E27FC236}">
                      <a16:creationId xmlns:a16="http://schemas.microsoft.com/office/drawing/2014/main" id="{FDB1F838-14E9-8B9C-C04E-66102186776B}"/>
                    </a:ext>
                  </a:extLst>
                </p:cNvPr>
                <p:cNvPicPr/>
                <p:nvPr/>
              </p:nvPicPr>
              <p:blipFill>
                <a:blip r:embed="rId127"/>
                <a:stretch>
                  <a:fillRect/>
                </a:stretch>
              </p:blipFill>
              <p:spPr>
                <a:xfrm>
                  <a:off x="4365536" y="2911790"/>
                  <a:ext cx="293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Ink 79">
                  <a:extLst>
                    <a:ext uri="{FF2B5EF4-FFF2-40B4-BE49-F238E27FC236}">
                      <a16:creationId xmlns:a16="http://schemas.microsoft.com/office/drawing/2014/main" id="{E6E2B241-8A9E-D108-59F4-9335DC1E73D5}"/>
                    </a:ext>
                  </a:extLst>
                </p14:cNvPr>
                <p14:cNvContentPartPr/>
                <p14:nvPr/>
              </p14:nvContentPartPr>
              <p14:xfrm>
                <a:off x="4693136" y="2947430"/>
                <a:ext cx="141120" cy="110880"/>
              </p14:xfrm>
            </p:contentPart>
          </mc:Choice>
          <mc:Fallback xmlns="">
            <p:pic>
              <p:nvPicPr>
                <p:cNvPr id="80" name="Ink 79">
                  <a:extLst>
                    <a:ext uri="{FF2B5EF4-FFF2-40B4-BE49-F238E27FC236}">
                      <a16:creationId xmlns:a16="http://schemas.microsoft.com/office/drawing/2014/main" id="{E6E2B241-8A9E-D108-59F4-9335DC1E73D5}"/>
                    </a:ext>
                  </a:extLst>
                </p:cNvPr>
                <p:cNvPicPr/>
                <p:nvPr/>
              </p:nvPicPr>
              <p:blipFill>
                <a:blip r:embed="rId129"/>
                <a:stretch>
                  <a:fillRect/>
                </a:stretch>
              </p:blipFill>
              <p:spPr>
                <a:xfrm>
                  <a:off x="4684496" y="2938790"/>
                  <a:ext cx="1587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87B700AB-C2EF-B1C8-51CF-62BA698A28FB}"/>
                    </a:ext>
                  </a:extLst>
                </p14:cNvPr>
                <p14:cNvContentPartPr/>
                <p14:nvPr/>
              </p14:nvContentPartPr>
              <p14:xfrm>
                <a:off x="2965856" y="3337670"/>
                <a:ext cx="116280" cy="113040"/>
              </p14:xfrm>
            </p:contentPart>
          </mc:Choice>
          <mc:Fallback xmlns="">
            <p:pic>
              <p:nvPicPr>
                <p:cNvPr id="82" name="Ink 81">
                  <a:extLst>
                    <a:ext uri="{FF2B5EF4-FFF2-40B4-BE49-F238E27FC236}">
                      <a16:creationId xmlns:a16="http://schemas.microsoft.com/office/drawing/2014/main" id="{87B700AB-C2EF-B1C8-51CF-62BA698A28FB}"/>
                    </a:ext>
                  </a:extLst>
                </p:cNvPr>
                <p:cNvPicPr/>
                <p:nvPr/>
              </p:nvPicPr>
              <p:blipFill>
                <a:blip r:embed="rId131"/>
                <a:stretch>
                  <a:fillRect/>
                </a:stretch>
              </p:blipFill>
              <p:spPr>
                <a:xfrm>
                  <a:off x="2957216" y="3328670"/>
                  <a:ext cx="1339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68B79E50-8DB4-25DA-5747-ECC7352E6F9E}"/>
                    </a:ext>
                  </a:extLst>
                </p14:cNvPr>
                <p14:cNvContentPartPr/>
                <p14:nvPr/>
              </p14:nvContentPartPr>
              <p14:xfrm>
                <a:off x="3163136" y="3274310"/>
                <a:ext cx="102240" cy="155880"/>
              </p14:xfrm>
            </p:contentPart>
          </mc:Choice>
          <mc:Fallback xmlns="">
            <p:pic>
              <p:nvPicPr>
                <p:cNvPr id="83" name="Ink 82">
                  <a:extLst>
                    <a:ext uri="{FF2B5EF4-FFF2-40B4-BE49-F238E27FC236}">
                      <a16:creationId xmlns:a16="http://schemas.microsoft.com/office/drawing/2014/main" id="{68B79E50-8DB4-25DA-5747-ECC7352E6F9E}"/>
                    </a:ext>
                  </a:extLst>
                </p:cNvPr>
                <p:cNvPicPr/>
                <p:nvPr/>
              </p:nvPicPr>
              <p:blipFill>
                <a:blip r:embed="rId133"/>
                <a:stretch>
                  <a:fillRect/>
                </a:stretch>
              </p:blipFill>
              <p:spPr>
                <a:xfrm>
                  <a:off x="3154136" y="3265310"/>
                  <a:ext cx="1198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F3C521F3-0421-0E42-D784-1AAD41D8E4F7}"/>
                    </a:ext>
                  </a:extLst>
                </p14:cNvPr>
                <p14:cNvContentPartPr/>
                <p14:nvPr/>
              </p14:nvContentPartPr>
              <p14:xfrm>
                <a:off x="3329816" y="3215270"/>
                <a:ext cx="115200" cy="188640"/>
              </p14:xfrm>
            </p:contentPart>
          </mc:Choice>
          <mc:Fallback xmlns="">
            <p:pic>
              <p:nvPicPr>
                <p:cNvPr id="84" name="Ink 83">
                  <a:extLst>
                    <a:ext uri="{FF2B5EF4-FFF2-40B4-BE49-F238E27FC236}">
                      <a16:creationId xmlns:a16="http://schemas.microsoft.com/office/drawing/2014/main" id="{F3C521F3-0421-0E42-D784-1AAD41D8E4F7}"/>
                    </a:ext>
                  </a:extLst>
                </p:cNvPr>
                <p:cNvPicPr/>
                <p:nvPr/>
              </p:nvPicPr>
              <p:blipFill>
                <a:blip r:embed="rId135"/>
                <a:stretch>
                  <a:fillRect/>
                </a:stretch>
              </p:blipFill>
              <p:spPr>
                <a:xfrm>
                  <a:off x="3321176" y="3206270"/>
                  <a:ext cx="1328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ACEC25AC-D273-B823-B206-9803237A8AAC}"/>
                    </a:ext>
                  </a:extLst>
                </p14:cNvPr>
                <p14:cNvContentPartPr/>
                <p14:nvPr/>
              </p14:nvContentPartPr>
              <p14:xfrm>
                <a:off x="3583616" y="3187190"/>
                <a:ext cx="64800" cy="337680"/>
              </p14:xfrm>
            </p:contentPart>
          </mc:Choice>
          <mc:Fallback xmlns="">
            <p:pic>
              <p:nvPicPr>
                <p:cNvPr id="85" name="Ink 84">
                  <a:extLst>
                    <a:ext uri="{FF2B5EF4-FFF2-40B4-BE49-F238E27FC236}">
                      <a16:creationId xmlns:a16="http://schemas.microsoft.com/office/drawing/2014/main" id="{ACEC25AC-D273-B823-B206-9803237A8AAC}"/>
                    </a:ext>
                  </a:extLst>
                </p:cNvPr>
                <p:cNvPicPr/>
                <p:nvPr/>
              </p:nvPicPr>
              <p:blipFill>
                <a:blip r:embed="rId137"/>
                <a:stretch>
                  <a:fillRect/>
                </a:stretch>
              </p:blipFill>
              <p:spPr>
                <a:xfrm>
                  <a:off x="3574976" y="3178190"/>
                  <a:ext cx="824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B106E4E1-C66E-A9E5-E301-06DF848AF940}"/>
                    </a:ext>
                  </a:extLst>
                </p14:cNvPr>
                <p14:cNvContentPartPr/>
                <p14:nvPr/>
              </p14:nvContentPartPr>
              <p14:xfrm>
                <a:off x="3545456" y="3343070"/>
                <a:ext cx="241560" cy="43920"/>
              </p14:xfrm>
            </p:contentPart>
          </mc:Choice>
          <mc:Fallback xmlns="">
            <p:pic>
              <p:nvPicPr>
                <p:cNvPr id="86" name="Ink 85">
                  <a:extLst>
                    <a:ext uri="{FF2B5EF4-FFF2-40B4-BE49-F238E27FC236}">
                      <a16:creationId xmlns:a16="http://schemas.microsoft.com/office/drawing/2014/main" id="{B106E4E1-C66E-A9E5-E301-06DF848AF940}"/>
                    </a:ext>
                  </a:extLst>
                </p:cNvPr>
                <p:cNvPicPr/>
                <p:nvPr/>
              </p:nvPicPr>
              <p:blipFill>
                <a:blip r:embed="rId139"/>
                <a:stretch>
                  <a:fillRect/>
                </a:stretch>
              </p:blipFill>
              <p:spPr>
                <a:xfrm>
                  <a:off x="3536456" y="3334430"/>
                  <a:ext cx="2592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0E0FC841-CADA-568B-F1DF-ACB5FB48A9FC}"/>
                    </a:ext>
                  </a:extLst>
                </p14:cNvPr>
                <p14:cNvContentPartPr/>
                <p14:nvPr/>
              </p14:nvContentPartPr>
              <p14:xfrm>
                <a:off x="3749216" y="3309230"/>
                <a:ext cx="78120" cy="114120"/>
              </p14:xfrm>
            </p:contentPart>
          </mc:Choice>
          <mc:Fallback xmlns="">
            <p:pic>
              <p:nvPicPr>
                <p:cNvPr id="87" name="Ink 86">
                  <a:extLst>
                    <a:ext uri="{FF2B5EF4-FFF2-40B4-BE49-F238E27FC236}">
                      <a16:creationId xmlns:a16="http://schemas.microsoft.com/office/drawing/2014/main" id="{0E0FC841-CADA-568B-F1DF-ACB5FB48A9FC}"/>
                    </a:ext>
                  </a:extLst>
                </p:cNvPr>
                <p:cNvPicPr/>
                <p:nvPr/>
              </p:nvPicPr>
              <p:blipFill>
                <a:blip r:embed="rId141"/>
                <a:stretch>
                  <a:fillRect/>
                </a:stretch>
              </p:blipFill>
              <p:spPr>
                <a:xfrm>
                  <a:off x="3740576" y="3300230"/>
                  <a:ext cx="957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BA0CEE71-75E4-7DB2-765C-FA710DFBB049}"/>
                    </a:ext>
                  </a:extLst>
                </p14:cNvPr>
                <p14:cNvContentPartPr/>
                <p14:nvPr/>
              </p14:nvContentPartPr>
              <p14:xfrm>
                <a:off x="3887816" y="3254870"/>
                <a:ext cx="69480" cy="78840"/>
              </p14:xfrm>
            </p:contentPart>
          </mc:Choice>
          <mc:Fallback xmlns="">
            <p:pic>
              <p:nvPicPr>
                <p:cNvPr id="88" name="Ink 87">
                  <a:extLst>
                    <a:ext uri="{FF2B5EF4-FFF2-40B4-BE49-F238E27FC236}">
                      <a16:creationId xmlns:a16="http://schemas.microsoft.com/office/drawing/2014/main" id="{BA0CEE71-75E4-7DB2-765C-FA710DFBB049}"/>
                    </a:ext>
                  </a:extLst>
                </p:cNvPr>
                <p:cNvPicPr/>
                <p:nvPr/>
              </p:nvPicPr>
              <p:blipFill>
                <a:blip r:embed="rId143"/>
                <a:stretch>
                  <a:fillRect/>
                </a:stretch>
              </p:blipFill>
              <p:spPr>
                <a:xfrm>
                  <a:off x="3879176" y="3245870"/>
                  <a:ext cx="871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5798AC58-0B2A-19F3-2FFE-6221EB6B373B}"/>
                    </a:ext>
                  </a:extLst>
                </p14:cNvPr>
                <p14:cNvContentPartPr/>
                <p14:nvPr/>
              </p14:nvContentPartPr>
              <p14:xfrm>
                <a:off x="4127576" y="3354950"/>
                <a:ext cx="6120" cy="64080"/>
              </p14:xfrm>
            </p:contentPart>
          </mc:Choice>
          <mc:Fallback xmlns="">
            <p:pic>
              <p:nvPicPr>
                <p:cNvPr id="89" name="Ink 88">
                  <a:extLst>
                    <a:ext uri="{FF2B5EF4-FFF2-40B4-BE49-F238E27FC236}">
                      <a16:creationId xmlns:a16="http://schemas.microsoft.com/office/drawing/2014/main" id="{5798AC58-0B2A-19F3-2FFE-6221EB6B373B}"/>
                    </a:ext>
                  </a:extLst>
                </p:cNvPr>
                <p:cNvPicPr/>
                <p:nvPr/>
              </p:nvPicPr>
              <p:blipFill>
                <a:blip r:embed="rId145"/>
                <a:stretch>
                  <a:fillRect/>
                </a:stretch>
              </p:blipFill>
              <p:spPr>
                <a:xfrm>
                  <a:off x="4118936" y="3345950"/>
                  <a:ext cx="23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A5525303-542B-A947-1DC0-5F0A29D9C41C}"/>
                    </a:ext>
                  </a:extLst>
                </p14:cNvPr>
                <p14:cNvContentPartPr/>
                <p14:nvPr/>
              </p14:nvContentPartPr>
              <p14:xfrm>
                <a:off x="4357616" y="3222470"/>
                <a:ext cx="141120" cy="175680"/>
              </p14:xfrm>
            </p:contentPart>
          </mc:Choice>
          <mc:Fallback xmlns="">
            <p:pic>
              <p:nvPicPr>
                <p:cNvPr id="90" name="Ink 89">
                  <a:extLst>
                    <a:ext uri="{FF2B5EF4-FFF2-40B4-BE49-F238E27FC236}">
                      <a16:creationId xmlns:a16="http://schemas.microsoft.com/office/drawing/2014/main" id="{A5525303-542B-A947-1DC0-5F0A29D9C41C}"/>
                    </a:ext>
                  </a:extLst>
                </p:cNvPr>
                <p:cNvPicPr/>
                <p:nvPr/>
              </p:nvPicPr>
              <p:blipFill>
                <a:blip r:embed="rId147"/>
                <a:stretch>
                  <a:fillRect/>
                </a:stretch>
              </p:blipFill>
              <p:spPr>
                <a:xfrm>
                  <a:off x="4348616" y="3213830"/>
                  <a:ext cx="1587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F2A8C553-85F1-D168-7B96-28CB2402AD00}"/>
                    </a:ext>
                  </a:extLst>
                </p14:cNvPr>
                <p14:cNvContentPartPr/>
                <p14:nvPr/>
              </p14:nvContentPartPr>
              <p14:xfrm>
                <a:off x="4543736" y="3246230"/>
                <a:ext cx="163080" cy="90720"/>
              </p14:xfrm>
            </p:contentPart>
          </mc:Choice>
          <mc:Fallback xmlns="">
            <p:pic>
              <p:nvPicPr>
                <p:cNvPr id="91" name="Ink 90">
                  <a:extLst>
                    <a:ext uri="{FF2B5EF4-FFF2-40B4-BE49-F238E27FC236}">
                      <a16:creationId xmlns:a16="http://schemas.microsoft.com/office/drawing/2014/main" id="{F2A8C553-85F1-D168-7B96-28CB2402AD00}"/>
                    </a:ext>
                  </a:extLst>
                </p:cNvPr>
                <p:cNvPicPr/>
                <p:nvPr/>
              </p:nvPicPr>
              <p:blipFill>
                <a:blip r:embed="rId149"/>
                <a:stretch>
                  <a:fillRect/>
                </a:stretch>
              </p:blipFill>
              <p:spPr>
                <a:xfrm>
                  <a:off x="4534736" y="3237230"/>
                  <a:ext cx="1807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9454D0AA-3711-2D35-D159-B5C24ABCA270}"/>
                    </a:ext>
                  </a:extLst>
                </p14:cNvPr>
                <p14:cNvContentPartPr/>
                <p14:nvPr/>
              </p14:nvContentPartPr>
              <p14:xfrm>
                <a:off x="4739936" y="3166310"/>
                <a:ext cx="48240" cy="154080"/>
              </p14:xfrm>
            </p:contentPart>
          </mc:Choice>
          <mc:Fallback xmlns="">
            <p:pic>
              <p:nvPicPr>
                <p:cNvPr id="92" name="Ink 91">
                  <a:extLst>
                    <a:ext uri="{FF2B5EF4-FFF2-40B4-BE49-F238E27FC236}">
                      <a16:creationId xmlns:a16="http://schemas.microsoft.com/office/drawing/2014/main" id="{9454D0AA-3711-2D35-D159-B5C24ABCA270}"/>
                    </a:ext>
                  </a:extLst>
                </p:cNvPr>
                <p:cNvPicPr/>
                <p:nvPr/>
              </p:nvPicPr>
              <p:blipFill>
                <a:blip r:embed="rId151"/>
                <a:stretch>
                  <a:fillRect/>
                </a:stretch>
              </p:blipFill>
              <p:spPr>
                <a:xfrm>
                  <a:off x="4730936" y="3157670"/>
                  <a:ext cx="658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B1DDA6BC-5D4C-2EDD-EF29-397070136D77}"/>
                    </a:ext>
                  </a:extLst>
                </p14:cNvPr>
                <p14:cNvContentPartPr/>
                <p14:nvPr/>
              </p14:nvContentPartPr>
              <p14:xfrm>
                <a:off x="4875656" y="3162710"/>
                <a:ext cx="76320" cy="185400"/>
              </p14:xfrm>
            </p:contentPart>
          </mc:Choice>
          <mc:Fallback xmlns="">
            <p:pic>
              <p:nvPicPr>
                <p:cNvPr id="93" name="Ink 92">
                  <a:extLst>
                    <a:ext uri="{FF2B5EF4-FFF2-40B4-BE49-F238E27FC236}">
                      <a16:creationId xmlns:a16="http://schemas.microsoft.com/office/drawing/2014/main" id="{B1DDA6BC-5D4C-2EDD-EF29-397070136D77}"/>
                    </a:ext>
                  </a:extLst>
                </p:cNvPr>
                <p:cNvPicPr/>
                <p:nvPr/>
              </p:nvPicPr>
              <p:blipFill>
                <a:blip r:embed="rId153"/>
                <a:stretch>
                  <a:fillRect/>
                </a:stretch>
              </p:blipFill>
              <p:spPr>
                <a:xfrm>
                  <a:off x="4866656" y="3154070"/>
                  <a:ext cx="939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C513F0D0-D54C-9637-082D-85C3067E2D4A}"/>
                    </a:ext>
                  </a:extLst>
                </p14:cNvPr>
                <p14:cNvContentPartPr/>
                <p14:nvPr/>
              </p14:nvContentPartPr>
              <p14:xfrm>
                <a:off x="4876376" y="3220310"/>
                <a:ext cx="172440" cy="64440"/>
              </p14:xfrm>
            </p:contentPart>
          </mc:Choice>
          <mc:Fallback xmlns="">
            <p:pic>
              <p:nvPicPr>
                <p:cNvPr id="94" name="Ink 93">
                  <a:extLst>
                    <a:ext uri="{FF2B5EF4-FFF2-40B4-BE49-F238E27FC236}">
                      <a16:creationId xmlns:a16="http://schemas.microsoft.com/office/drawing/2014/main" id="{C513F0D0-D54C-9637-082D-85C3067E2D4A}"/>
                    </a:ext>
                  </a:extLst>
                </p:cNvPr>
                <p:cNvPicPr/>
                <p:nvPr/>
              </p:nvPicPr>
              <p:blipFill>
                <a:blip r:embed="rId155"/>
                <a:stretch>
                  <a:fillRect/>
                </a:stretch>
              </p:blipFill>
              <p:spPr>
                <a:xfrm>
                  <a:off x="4867736" y="3211310"/>
                  <a:ext cx="1900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4891B806-92AE-712B-0A8E-EB5B8C3629A0}"/>
                    </a:ext>
                  </a:extLst>
                </p14:cNvPr>
                <p14:cNvContentPartPr/>
                <p14:nvPr/>
              </p14:nvContentPartPr>
              <p14:xfrm>
                <a:off x="5137016" y="3114830"/>
                <a:ext cx="113760" cy="197280"/>
              </p14:xfrm>
            </p:contentPart>
          </mc:Choice>
          <mc:Fallback xmlns="">
            <p:pic>
              <p:nvPicPr>
                <p:cNvPr id="95" name="Ink 94">
                  <a:extLst>
                    <a:ext uri="{FF2B5EF4-FFF2-40B4-BE49-F238E27FC236}">
                      <a16:creationId xmlns:a16="http://schemas.microsoft.com/office/drawing/2014/main" id="{4891B806-92AE-712B-0A8E-EB5B8C3629A0}"/>
                    </a:ext>
                  </a:extLst>
                </p:cNvPr>
                <p:cNvPicPr/>
                <p:nvPr/>
              </p:nvPicPr>
              <p:blipFill>
                <a:blip r:embed="rId157"/>
                <a:stretch>
                  <a:fillRect/>
                </a:stretch>
              </p:blipFill>
              <p:spPr>
                <a:xfrm>
                  <a:off x="5128016" y="3106190"/>
                  <a:ext cx="1314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6F3F860E-C9B9-AA3A-93C1-4A414039D46E}"/>
                    </a:ext>
                  </a:extLst>
                </p14:cNvPr>
                <p14:cNvContentPartPr/>
                <p14:nvPr/>
              </p14:nvContentPartPr>
              <p14:xfrm>
                <a:off x="5264456" y="3200150"/>
                <a:ext cx="135000" cy="115560"/>
              </p14:xfrm>
            </p:contentPart>
          </mc:Choice>
          <mc:Fallback xmlns="">
            <p:pic>
              <p:nvPicPr>
                <p:cNvPr id="96" name="Ink 95">
                  <a:extLst>
                    <a:ext uri="{FF2B5EF4-FFF2-40B4-BE49-F238E27FC236}">
                      <a16:creationId xmlns:a16="http://schemas.microsoft.com/office/drawing/2014/main" id="{6F3F860E-C9B9-AA3A-93C1-4A414039D46E}"/>
                    </a:ext>
                  </a:extLst>
                </p:cNvPr>
                <p:cNvPicPr/>
                <p:nvPr/>
              </p:nvPicPr>
              <p:blipFill>
                <a:blip r:embed="rId159"/>
                <a:stretch>
                  <a:fillRect/>
                </a:stretch>
              </p:blipFill>
              <p:spPr>
                <a:xfrm>
                  <a:off x="5255456" y="3191150"/>
                  <a:ext cx="1526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87692739-CBF9-EA40-A28B-EF94D98976D7}"/>
                    </a:ext>
                  </a:extLst>
                </p14:cNvPr>
                <p14:cNvContentPartPr/>
                <p14:nvPr/>
              </p14:nvContentPartPr>
              <p14:xfrm>
                <a:off x="5404496" y="3096830"/>
                <a:ext cx="241200" cy="196920"/>
              </p14:xfrm>
            </p:contentPart>
          </mc:Choice>
          <mc:Fallback xmlns="">
            <p:pic>
              <p:nvPicPr>
                <p:cNvPr id="97" name="Ink 96">
                  <a:extLst>
                    <a:ext uri="{FF2B5EF4-FFF2-40B4-BE49-F238E27FC236}">
                      <a16:creationId xmlns:a16="http://schemas.microsoft.com/office/drawing/2014/main" id="{87692739-CBF9-EA40-A28B-EF94D98976D7}"/>
                    </a:ext>
                  </a:extLst>
                </p:cNvPr>
                <p:cNvPicPr/>
                <p:nvPr/>
              </p:nvPicPr>
              <p:blipFill>
                <a:blip r:embed="rId161"/>
                <a:stretch>
                  <a:fillRect/>
                </a:stretch>
              </p:blipFill>
              <p:spPr>
                <a:xfrm>
                  <a:off x="5395496" y="3087830"/>
                  <a:ext cx="2588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BEAD10C0-4D84-0BCB-9839-D66C2520B998}"/>
                    </a:ext>
                  </a:extLst>
                </p14:cNvPr>
                <p14:cNvContentPartPr/>
                <p14:nvPr/>
              </p14:nvContentPartPr>
              <p14:xfrm>
                <a:off x="5562896" y="3156950"/>
                <a:ext cx="78480" cy="24840"/>
              </p14:xfrm>
            </p:contentPart>
          </mc:Choice>
          <mc:Fallback xmlns="">
            <p:pic>
              <p:nvPicPr>
                <p:cNvPr id="98" name="Ink 97">
                  <a:extLst>
                    <a:ext uri="{FF2B5EF4-FFF2-40B4-BE49-F238E27FC236}">
                      <a16:creationId xmlns:a16="http://schemas.microsoft.com/office/drawing/2014/main" id="{BEAD10C0-4D84-0BCB-9839-D66C2520B998}"/>
                    </a:ext>
                  </a:extLst>
                </p:cNvPr>
                <p:cNvPicPr/>
                <p:nvPr/>
              </p:nvPicPr>
              <p:blipFill>
                <a:blip r:embed="rId163"/>
                <a:stretch>
                  <a:fillRect/>
                </a:stretch>
              </p:blipFill>
              <p:spPr>
                <a:xfrm>
                  <a:off x="5554256" y="3148310"/>
                  <a:ext cx="96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46B9ABBC-4BEC-1624-4F6B-DB612B728E24}"/>
                    </a:ext>
                  </a:extLst>
                </p14:cNvPr>
                <p14:cNvContentPartPr/>
                <p14:nvPr/>
              </p14:nvContentPartPr>
              <p14:xfrm>
                <a:off x="2370056" y="2630990"/>
                <a:ext cx="164160" cy="104400"/>
              </p14:xfrm>
            </p:contentPart>
          </mc:Choice>
          <mc:Fallback xmlns="">
            <p:pic>
              <p:nvPicPr>
                <p:cNvPr id="100" name="Ink 99">
                  <a:extLst>
                    <a:ext uri="{FF2B5EF4-FFF2-40B4-BE49-F238E27FC236}">
                      <a16:creationId xmlns:a16="http://schemas.microsoft.com/office/drawing/2014/main" id="{46B9ABBC-4BEC-1624-4F6B-DB612B728E24}"/>
                    </a:ext>
                  </a:extLst>
                </p:cNvPr>
                <p:cNvPicPr/>
                <p:nvPr/>
              </p:nvPicPr>
              <p:blipFill>
                <a:blip r:embed="rId165"/>
                <a:stretch>
                  <a:fillRect/>
                </a:stretch>
              </p:blipFill>
              <p:spPr>
                <a:xfrm>
                  <a:off x="2361416" y="2621990"/>
                  <a:ext cx="181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B745B4D8-379A-BBCD-AC17-6B08F4E2E20D}"/>
                    </a:ext>
                  </a:extLst>
                </p14:cNvPr>
                <p14:cNvContentPartPr/>
                <p14:nvPr/>
              </p14:nvContentPartPr>
              <p14:xfrm>
                <a:off x="2537456" y="2714870"/>
                <a:ext cx="75960" cy="874080"/>
              </p14:xfrm>
            </p:contentPart>
          </mc:Choice>
          <mc:Fallback xmlns="">
            <p:pic>
              <p:nvPicPr>
                <p:cNvPr id="101" name="Ink 100">
                  <a:extLst>
                    <a:ext uri="{FF2B5EF4-FFF2-40B4-BE49-F238E27FC236}">
                      <a16:creationId xmlns:a16="http://schemas.microsoft.com/office/drawing/2014/main" id="{B745B4D8-379A-BBCD-AC17-6B08F4E2E20D}"/>
                    </a:ext>
                  </a:extLst>
                </p:cNvPr>
                <p:cNvPicPr/>
                <p:nvPr/>
              </p:nvPicPr>
              <p:blipFill>
                <a:blip r:embed="rId167"/>
                <a:stretch>
                  <a:fillRect/>
                </a:stretch>
              </p:blipFill>
              <p:spPr>
                <a:xfrm>
                  <a:off x="2528816" y="2706230"/>
                  <a:ext cx="93600" cy="891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C2556167-61F4-45A2-9D2F-20D5F989BC3F}"/>
                    </a:ext>
                  </a:extLst>
                </p14:cNvPr>
                <p14:cNvContentPartPr/>
                <p14:nvPr/>
              </p14:nvContentPartPr>
              <p14:xfrm>
                <a:off x="1822136" y="3517310"/>
                <a:ext cx="2162160" cy="635040"/>
              </p14:xfrm>
            </p:contentPart>
          </mc:Choice>
          <mc:Fallback xmlns="">
            <p:pic>
              <p:nvPicPr>
                <p:cNvPr id="102" name="Ink 101">
                  <a:extLst>
                    <a:ext uri="{FF2B5EF4-FFF2-40B4-BE49-F238E27FC236}">
                      <a16:creationId xmlns:a16="http://schemas.microsoft.com/office/drawing/2014/main" id="{C2556167-61F4-45A2-9D2F-20D5F989BC3F}"/>
                    </a:ext>
                  </a:extLst>
                </p:cNvPr>
                <p:cNvPicPr/>
                <p:nvPr/>
              </p:nvPicPr>
              <p:blipFill>
                <a:blip r:embed="rId169"/>
                <a:stretch>
                  <a:fillRect/>
                </a:stretch>
              </p:blipFill>
              <p:spPr>
                <a:xfrm>
                  <a:off x="1813136" y="3508670"/>
                  <a:ext cx="217980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6E39436C-20B1-4C4D-4CDD-83D90A352751}"/>
                    </a:ext>
                  </a:extLst>
                </p14:cNvPr>
                <p14:cNvContentPartPr/>
                <p14:nvPr/>
              </p14:nvContentPartPr>
              <p14:xfrm>
                <a:off x="2192216" y="3870110"/>
                <a:ext cx="350280" cy="176760"/>
              </p14:xfrm>
            </p:contentPart>
          </mc:Choice>
          <mc:Fallback xmlns="">
            <p:pic>
              <p:nvPicPr>
                <p:cNvPr id="103" name="Ink 102">
                  <a:extLst>
                    <a:ext uri="{FF2B5EF4-FFF2-40B4-BE49-F238E27FC236}">
                      <a16:creationId xmlns:a16="http://schemas.microsoft.com/office/drawing/2014/main" id="{6E39436C-20B1-4C4D-4CDD-83D90A352751}"/>
                    </a:ext>
                  </a:extLst>
                </p:cNvPr>
                <p:cNvPicPr/>
                <p:nvPr/>
              </p:nvPicPr>
              <p:blipFill>
                <a:blip r:embed="rId171"/>
                <a:stretch>
                  <a:fillRect/>
                </a:stretch>
              </p:blipFill>
              <p:spPr>
                <a:xfrm>
                  <a:off x="2183576" y="3861110"/>
                  <a:ext cx="367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AB0280D3-86A7-E5F1-835B-5332CA782A52}"/>
                    </a:ext>
                  </a:extLst>
                </p14:cNvPr>
                <p14:cNvContentPartPr/>
                <p14:nvPr/>
              </p14:nvContentPartPr>
              <p14:xfrm>
                <a:off x="2650856" y="3853910"/>
                <a:ext cx="110880" cy="112680"/>
              </p14:xfrm>
            </p:contentPart>
          </mc:Choice>
          <mc:Fallback xmlns="">
            <p:pic>
              <p:nvPicPr>
                <p:cNvPr id="104" name="Ink 103">
                  <a:extLst>
                    <a:ext uri="{FF2B5EF4-FFF2-40B4-BE49-F238E27FC236}">
                      <a16:creationId xmlns:a16="http://schemas.microsoft.com/office/drawing/2014/main" id="{AB0280D3-86A7-E5F1-835B-5332CA782A52}"/>
                    </a:ext>
                  </a:extLst>
                </p:cNvPr>
                <p:cNvPicPr/>
                <p:nvPr/>
              </p:nvPicPr>
              <p:blipFill>
                <a:blip r:embed="rId173"/>
                <a:stretch>
                  <a:fillRect/>
                </a:stretch>
              </p:blipFill>
              <p:spPr>
                <a:xfrm>
                  <a:off x="2642216" y="3844910"/>
                  <a:ext cx="128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478275DA-E7A0-DD56-603E-9F4225968C53}"/>
                    </a:ext>
                  </a:extLst>
                </p14:cNvPr>
                <p14:cNvContentPartPr/>
                <p14:nvPr/>
              </p14:nvContentPartPr>
              <p14:xfrm>
                <a:off x="2782256" y="3854630"/>
                <a:ext cx="110520" cy="122760"/>
              </p14:xfrm>
            </p:contentPart>
          </mc:Choice>
          <mc:Fallback xmlns="">
            <p:pic>
              <p:nvPicPr>
                <p:cNvPr id="105" name="Ink 104">
                  <a:extLst>
                    <a:ext uri="{FF2B5EF4-FFF2-40B4-BE49-F238E27FC236}">
                      <a16:creationId xmlns:a16="http://schemas.microsoft.com/office/drawing/2014/main" id="{478275DA-E7A0-DD56-603E-9F4225968C53}"/>
                    </a:ext>
                  </a:extLst>
                </p:cNvPr>
                <p:cNvPicPr/>
                <p:nvPr/>
              </p:nvPicPr>
              <p:blipFill>
                <a:blip r:embed="rId175"/>
                <a:stretch>
                  <a:fillRect/>
                </a:stretch>
              </p:blipFill>
              <p:spPr>
                <a:xfrm>
                  <a:off x="2773256" y="3845630"/>
                  <a:ext cx="128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Ink 105">
                  <a:extLst>
                    <a:ext uri="{FF2B5EF4-FFF2-40B4-BE49-F238E27FC236}">
                      <a16:creationId xmlns:a16="http://schemas.microsoft.com/office/drawing/2014/main" id="{630702A4-ADB8-FBD4-CE1F-0E5E2CE310B7}"/>
                    </a:ext>
                  </a:extLst>
                </p14:cNvPr>
                <p14:cNvContentPartPr/>
                <p14:nvPr/>
              </p14:nvContentPartPr>
              <p14:xfrm>
                <a:off x="2955776" y="3718550"/>
                <a:ext cx="113040" cy="217440"/>
              </p14:xfrm>
            </p:contentPart>
          </mc:Choice>
          <mc:Fallback xmlns="">
            <p:pic>
              <p:nvPicPr>
                <p:cNvPr id="106" name="Ink 105">
                  <a:extLst>
                    <a:ext uri="{FF2B5EF4-FFF2-40B4-BE49-F238E27FC236}">
                      <a16:creationId xmlns:a16="http://schemas.microsoft.com/office/drawing/2014/main" id="{630702A4-ADB8-FBD4-CE1F-0E5E2CE310B7}"/>
                    </a:ext>
                  </a:extLst>
                </p:cNvPr>
                <p:cNvPicPr/>
                <p:nvPr/>
              </p:nvPicPr>
              <p:blipFill>
                <a:blip r:embed="rId177"/>
                <a:stretch>
                  <a:fillRect/>
                </a:stretch>
              </p:blipFill>
              <p:spPr>
                <a:xfrm>
                  <a:off x="2946776" y="3709910"/>
                  <a:ext cx="130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Ink 106">
                  <a:extLst>
                    <a:ext uri="{FF2B5EF4-FFF2-40B4-BE49-F238E27FC236}">
                      <a16:creationId xmlns:a16="http://schemas.microsoft.com/office/drawing/2014/main" id="{3BC1297E-503A-5880-C276-274CD0D5C856}"/>
                    </a:ext>
                  </a:extLst>
                </p14:cNvPr>
                <p14:cNvContentPartPr/>
                <p14:nvPr/>
              </p14:nvContentPartPr>
              <p14:xfrm>
                <a:off x="3091856" y="3642230"/>
                <a:ext cx="170640" cy="277920"/>
              </p14:xfrm>
            </p:contentPart>
          </mc:Choice>
          <mc:Fallback xmlns="">
            <p:pic>
              <p:nvPicPr>
                <p:cNvPr id="107" name="Ink 106">
                  <a:extLst>
                    <a:ext uri="{FF2B5EF4-FFF2-40B4-BE49-F238E27FC236}">
                      <a16:creationId xmlns:a16="http://schemas.microsoft.com/office/drawing/2014/main" id="{3BC1297E-503A-5880-C276-274CD0D5C856}"/>
                    </a:ext>
                  </a:extLst>
                </p:cNvPr>
                <p:cNvPicPr/>
                <p:nvPr/>
              </p:nvPicPr>
              <p:blipFill>
                <a:blip r:embed="rId179"/>
                <a:stretch>
                  <a:fillRect/>
                </a:stretch>
              </p:blipFill>
              <p:spPr>
                <a:xfrm>
                  <a:off x="3082856" y="3633230"/>
                  <a:ext cx="1882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Ink 107">
                  <a:extLst>
                    <a:ext uri="{FF2B5EF4-FFF2-40B4-BE49-F238E27FC236}">
                      <a16:creationId xmlns:a16="http://schemas.microsoft.com/office/drawing/2014/main" id="{DCEFED88-7455-0050-F180-7B68426DD745}"/>
                    </a:ext>
                  </a:extLst>
                </p14:cNvPr>
                <p14:cNvContentPartPr/>
                <p14:nvPr/>
              </p14:nvContentPartPr>
              <p14:xfrm>
                <a:off x="3284456" y="3758150"/>
                <a:ext cx="98640" cy="125280"/>
              </p14:xfrm>
            </p:contentPart>
          </mc:Choice>
          <mc:Fallback xmlns="">
            <p:pic>
              <p:nvPicPr>
                <p:cNvPr id="108" name="Ink 107">
                  <a:extLst>
                    <a:ext uri="{FF2B5EF4-FFF2-40B4-BE49-F238E27FC236}">
                      <a16:creationId xmlns:a16="http://schemas.microsoft.com/office/drawing/2014/main" id="{DCEFED88-7455-0050-F180-7B68426DD745}"/>
                    </a:ext>
                  </a:extLst>
                </p:cNvPr>
                <p:cNvPicPr/>
                <p:nvPr/>
              </p:nvPicPr>
              <p:blipFill>
                <a:blip r:embed="rId181"/>
                <a:stretch>
                  <a:fillRect/>
                </a:stretch>
              </p:blipFill>
              <p:spPr>
                <a:xfrm>
                  <a:off x="3275456" y="3749150"/>
                  <a:ext cx="116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Ink 108">
                  <a:extLst>
                    <a:ext uri="{FF2B5EF4-FFF2-40B4-BE49-F238E27FC236}">
                      <a16:creationId xmlns:a16="http://schemas.microsoft.com/office/drawing/2014/main" id="{DEAE0243-B55B-A178-577E-4F6A998A2D25}"/>
                    </a:ext>
                  </a:extLst>
                </p14:cNvPr>
                <p14:cNvContentPartPr/>
                <p14:nvPr/>
              </p14:nvContentPartPr>
              <p14:xfrm>
                <a:off x="3391016" y="3741590"/>
                <a:ext cx="86760" cy="115920"/>
              </p14:xfrm>
            </p:contentPart>
          </mc:Choice>
          <mc:Fallback xmlns="">
            <p:pic>
              <p:nvPicPr>
                <p:cNvPr id="109" name="Ink 108">
                  <a:extLst>
                    <a:ext uri="{FF2B5EF4-FFF2-40B4-BE49-F238E27FC236}">
                      <a16:creationId xmlns:a16="http://schemas.microsoft.com/office/drawing/2014/main" id="{DEAE0243-B55B-A178-577E-4F6A998A2D25}"/>
                    </a:ext>
                  </a:extLst>
                </p:cNvPr>
                <p:cNvPicPr/>
                <p:nvPr/>
              </p:nvPicPr>
              <p:blipFill>
                <a:blip r:embed="rId183"/>
                <a:stretch>
                  <a:fillRect/>
                </a:stretch>
              </p:blipFill>
              <p:spPr>
                <a:xfrm>
                  <a:off x="3382016" y="3732590"/>
                  <a:ext cx="104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Ink 109">
                  <a:extLst>
                    <a:ext uri="{FF2B5EF4-FFF2-40B4-BE49-F238E27FC236}">
                      <a16:creationId xmlns:a16="http://schemas.microsoft.com/office/drawing/2014/main" id="{A1A4B4A6-272B-0EC3-6E4B-30EA29260EEB}"/>
                    </a:ext>
                  </a:extLst>
                </p14:cNvPr>
                <p14:cNvContentPartPr/>
                <p14:nvPr/>
              </p14:nvContentPartPr>
              <p14:xfrm>
                <a:off x="3517376" y="3750950"/>
                <a:ext cx="77400" cy="105120"/>
              </p14:xfrm>
            </p:contentPart>
          </mc:Choice>
          <mc:Fallback xmlns="">
            <p:pic>
              <p:nvPicPr>
                <p:cNvPr id="110" name="Ink 109">
                  <a:extLst>
                    <a:ext uri="{FF2B5EF4-FFF2-40B4-BE49-F238E27FC236}">
                      <a16:creationId xmlns:a16="http://schemas.microsoft.com/office/drawing/2014/main" id="{A1A4B4A6-272B-0EC3-6E4B-30EA29260EEB}"/>
                    </a:ext>
                  </a:extLst>
                </p:cNvPr>
                <p:cNvPicPr/>
                <p:nvPr/>
              </p:nvPicPr>
              <p:blipFill>
                <a:blip r:embed="rId185"/>
                <a:stretch>
                  <a:fillRect/>
                </a:stretch>
              </p:blipFill>
              <p:spPr>
                <a:xfrm>
                  <a:off x="3508736" y="3741950"/>
                  <a:ext cx="950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1" name="Ink 110">
                  <a:extLst>
                    <a:ext uri="{FF2B5EF4-FFF2-40B4-BE49-F238E27FC236}">
                      <a16:creationId xmlns:a16="http://schemas.microsoft.com/office/drawing/2014/main" id="{D700DBF9-2912-A397-FC41-8BE4A24367F0}"/>
                    </a:ext>
                  </a:extLst>
                </p14:cNvPr>
                <p14:cNvContentPartPr/>
                <p14:nvPr/>
              </p14:nvContentPartPr>
              <p14:xfrm>
                <a:off x="3629336" y="3737270"/>
                <a:ext cx="73800" cy="125280"/>
              </p14:xfrm>
            </p:contentPart>
          </mc:Choice>
          <mc:Fallback xmlns="">
            <p:pic>
              <p:nvPicPr>
                <p:cNvPr id="111" name="Ink 110">
                  <a:extLst>
                    <a:ext uri="{FF2B5EF4-FFF2-40B4-BE49-F238E27FC236}">
                      <a16:creationId xmlns:a16="http://schemas.microsoft.com/office/drawing/2014/main" id="{D700DBF9-2912-A397-FC41-8BE4A24367F0}"/>
                    </a:ext>
                  </a:extLst>
                </p:cNvPr>
                <p:cNvPicPr/>
                <p:nvPr/>
              </p:nvPicPr>
              <p:blipFill>
                <a:blip r:embed="rId187"/>
                <a:stretch>
                  <a:fillRect/>
                </a:stretch>
              </p:blipFill>
              <p:spPr>
                <a:xfrm>
                  <a:off x="3620696" y="3728630"/>
                  <a:ext cx="914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2" name="Ink 111">
                  <a:extLst>
                    <a:ext uri="{FF2B5EF4-FFF2-40B4-BE49-F238E27FC236}">
                      <a16:creationId xmlns:a16="http://schemas.microsoft.com/office/drawing/2014/main" id="{DEB55EEE-98F3-577C-0A6B-A191812995BA}"/>
                    </a:ext>
                  </a:extLst>
                </p14:cNvPr>
                <p14:cNvContentPartPr/>
                <p14:nvPr/>
              </p14:nvContentPartPr>
              <p14:xfrm>
                <a:off x="3760016" y="3710630"/>
                <a:ext cx="91440" cy="111960"/>
              </p14:xfrm>
            </p:contentPart>
          </mc:Choice>
          <mc:Fallback xmlns="">
            <p:pic>
              <p:nvPicPr>
                <p:cNvPr id="112" name="Ink 111">
                  <a:extLst>
                    <a:ext uri="{FF2B5EF4-FFF2-40B4-BE49-F238E27FC236}">
                      <a16:creationId xmlns:a16="http://schemas.microsoft.com/office/drawing/2014/main" id="{DEB55EEE-98F3-577C-0A6B-A191812995BA}"/>
                    </a:ext>
                  </a:extLst>
                </p:cNvPr>
                <p:cNvPicPr/>
                <p:nvPr/>
              </p:nvPicPr>
              <p:blipFill>
                <a:blip r:embed="rId189"/>
                <a:stretch>
                  <a:fillRect/>
                </a:stretch>
              </p:blipFill>
              <p:spPr>
                <a:xfrm>
                  <a:off x="3751016" y="3701630"/>
                  <a:ext cx="109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5" name="Ink 124">
                  <a:extLst>
                    <a:ext uri="{FF2B5EF4-FFF2-40B4-BE49-F238E27FC236}">
                      <a16:creationId xmlns:a16="http://schemas.microsoft.com/office/drawing/2014/main" id="{06E0BA28-5037-4D1A-E2E6-30A4D5ED26C4}"/>
                    </a:ext>
                  </a:extLst>
                </p14:cNvPr>
                <p14:cNvContentPartPr/>
                <p14:nvPr/>
              </p14:nvContentPartPr>
              <p14:xfrm>
                <a:off x="6281456" y="3176030"/>
                <a:ext cx="395280" cy="352800"/>
              </p14:xfrm>
            </p:contentPart>
          </mc:Choice>
          <mc:Fallback xmlns="">
            <p:pic>
              <p:nvPicPr>
                <p:cNvPr id="125" name="Ink 124">
                  <a:extLst>
                    <a:ext uri="{FF2B5EF4-FFF2-40B4-BE49-F238E27FC236}">
                      <a16:creationId xmlns:a16="http://schemas.microsoft.com/office/drawing/2014/main" id="{06E0BA28-5037-4D1A-E2E6-30A4D5ED26C4}"/>
                    </a:ext>
                  </a:extLst>
                </p:cNvPr>
                <p:cNvPicPr/>
                <p:nvPr/>
              </p:nvPicPr>
              <p:blipFill>
                <a:blip r:embed="rId191"/>
                <a:stretch>
                  <a:fillRect/>
                </a:stretch>
              </p:blipFill>
              <p:spPr>
                <a:xfrm>
                  <a:off x="6272456" y="3167390"/>
                  <a:ext cx="4129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Ink 125">
                  <a:extLst>
                    <a:ext uri="{FF2B5EF4-FFF2-40B4-BE49-F238E27FC236}">
                      <a16:creationId xmlns:a16="http://schemas.microsoft.com/office/drawing/2014/main" id="{08E10813-7ED4-5EDA-67AE-44B3C665441A}"/>
                    </a:ext>
                  </a:extLst>
                </p14:cNvPr>
                <p14:cNvContentPartPr/>
                <p14:nvPr/>
              </p14:nvContentPartPr>
              <p14:xfrm>
                <a:off x="6388016" y="3545390"/>
                <a:ext cx="119880" cy="78480"/>
              </p14:xfrm>
            </p:contentPart>
          </mc:Choice>
          <mc:Fallback xmlns="">
            <p:pic>
              <p:nvPicPr>
                <p:cNvPr id="126" name="Ink 125">
                  <a:extLst>
                    <a:ext uri="{FF2B5EF4-FFF2-40B4-BE49-F238E27FC236}">
                      <a16:creationId xmlns:a16="http://schemas.microsoft.com/office/drawing/2014/main" id="{08E10813-7ED4-5EDA-67AE-44B3C665441A}"/>
                    </a:ext>
                  </a:extLst>
                </p:cNvPr>
                <p:cNvPicPr/>
                <p:nvPr/>
              </p:nvPicPr>
              <p:blipFill>
                <a:blip r:embed="rId193"/>
                <a:stretch>
                  <a:fillRect/>
                </a:stretch>
              </p:blipFill>
              <p:spPr>
                <a:xfrm>
                  <a:off x="6379016" y="3536750"/>
                  <a:ext cx="1375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Ink 126">
                  <a:extLst>
                    <a:ext uri="{FF2B5EF4-FFF2-40B4-BE49-F238E27FC236}">
                      <a16:creationId xmlns:a16="http://schemas.microsoft.com/office/drawing/2014/main" id="{13409A64-D357-235E-5869-9B05BCED223E}"/>
                    </a:ext>
                  </a:extLst>
                </p14:cNvPr>
                <p14:cNvContentPartPr/>
                <p14:nvPr/>
              </p14:nvContentPartPr>
              <p14:xfrm>
                <a:off x="6062576" y="3304190"/>
                <a:ext cx="11880" cy="362520"/>
              </p14:xfrm>
            </p:contentPart>
          </mc:Choice>
          <mc:Fallback xmlns="">
            <p:pic>
              <p:nvPicPr>
                <p:cNvPr id="127" name="Ink 126">
                  <a:extLst>
                    <a:ext uri="{FF2B5EF4-FFF2-40B4-BE49-F238E27FC236}">
                      <a16:creationId xmlns:a16="http://schemas.microsoft.com/office/drawing/2014/main" id="{13409A64-D357-235E-5869-9B05BCED223E}"/>
                    </a:ext>
                  </a:extLst>
                </p:cNvPr>
                <p:cNvPicPr/>
                <p:nvPr/>
              </p:nvPicPr>
              <p:blipFill>
                <a:blip r:embed="rId195"/>
                <a:stretch>
                  <a:fillRect/>
                </a:stretch>
              </p:blipFill>
              <p:spPr>
                <a:xfrm>
                  <a:off x="6053936" y="3295550"/>
                  <a:ext cx="2952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9" name="Ink 128">
                  <a:extLst>
                    <a:ext uri="{FF2B5EF4-FFF2-40B4-BE49-F238E27FC236}">
                      <a16:creationId xmlns:a16="http://schemas.microsoft.com/office/drawing/2014/main" id="{7F5F1E62-0DBD-1C2E-7440-E2534093F8A5}"/>
                    </a:ext>
                  </a:extLst>
                </p14:cNvPr>
                <p14:cNvContentPartPr/>
                <p14:nvPr/>
              </p14:nvContentPartPr>
              <p14:xfrm>
                <a:off x="6046376" y="3338750"/>
                <a:ext cx="149400" cy="357480"/>
              </p14:xfrm>
            </p:contentPart>
          </mc:Choice>
          <mc:Fallback xmlns="">
            <p:pic>
              <p:nvPicPr>
                <p:cNvPr id="129" name="Ink 128">
                  <a:extLst>
                    <a:ext uri="{FF2B5EF4-FFF2-40B4-BE49-F238E27FC236}">
                      <a16:creationId xmlns:a16="http://schemas.microsoft.com/office/drawing/2014/main" id="{7F5F1E62-0DBD-1C2E-7440-E2534093F8A5}"/>
                    </a:ext>
                  </a:extLst>
                </p:cNvPr>
                <p:cNvPicPr/>
                <p:nvPr/>
              </p:nvPicPr>
              <p:blipFill>
                <a:blip r:embed="rId197"/>
                <a:stretch>
                  <a:fillRect/>
                </a:stretch>
              </p:blipFill>
              <p:spPr>
                <a:xfrm>
                  <a:off x="6037736" y="3330110"/>
                  <a:ext cx="1670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1" name="Ink 130">
                  <a:extLst>
                    <a:ext uri="{FF2B5EF4-FFF2-40B4-BE49-F238E27FC236}">
                      <a16:creationId xmlns:a16="http://schemas.microsoft.com/office/drawing/2014/main" id="{46051B22-6BE6-37F2-22C4-A083FE77ED9C}"/>
                    </a:ext>
                  </a:extLst>
                </p14:cNvPr>
                <p14:cNvContentPartPr/>
                <p14:nvPr/>
              </p14:nvContentPartPr>
              <p14:xfrm>
                <a:off x="6232496" y="3533870"/>
                <a:ext cx="127080" cy="39600"/>
              </p14:xfrm>
            </p:contentPart>
          </mc:Choice>
          <mc:Fallback xmlns="">
            <p:pic>
              <p:nvPicPr>
                <p:cNvPr id="131" name="Ink 130">
                  <a:extLst>
                    <a:ext uri="{FF2B5EF4-FFF2-40B4-BE49-F238E27FC236}">
                      <a16:creationId xmlns:a16="http://schemas.microsoft.com/office/drawing/2014/main" id="{46051B22-6BE6-37F2-22C4-A083FE77ED9C}"/>
                    </a:ext>
                  </a:extLst>
                </p:cNvPr>
                <p:cNvPicPr/>
                <p:nvPr/>
              </p:nvPicPr>
              <p:blipFill>
                <a:blip r:embed="rId199"/>
                <a:stretch>
                  <a:fillRect/>
                </a:stretch>
              </p:blipFill>
              <p:spPr>
                <a:xfrm>
                  <a:off x="6223856" y="3525230"/>
                  <a:ext cx="1447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3" name="Ink 132">
                  <a:extLst>
                    <a:ext uri="{FF2B5EF4-FFF2-40B4-BE49-F238E27FC236}">
                      <a16:creationId xmlns:a16="http://schemas.microsoft.com/office/drawing/2014/main" id="{9FC9BEBE-D422-0C51-1F0D-70102B8D8362}"/>
                    </a:ext>
                  </a:extLst>
                </p14:cNvPr>
                <p14:cNvContentPartPr/>
                <p14:nvPr/>
              </p14:nvContentPartPr>
              <p14:xfrm>
                <a:off x="10331096" y="2826830"/>
                <a:ext cx="203400" cy="469080"/>
              </p14:xfrm>
            </p:contentPart>
          </mc:Choice>
          <mc:Fallback xmlns="">
            <p:pic>
              <p:nvPicPr>
                <p:cNvPr id="133" name="Ink 132">
                  <a:extLst>
                    <a:ext uri="{FF2B5EF4-FFF2-40B4-BE49-F238E27FC236}">
                      <a16:creationId xmlns:a16="http://schemas.microsoft.com/office/drawing/2014/main" id="{9FC9BEBE-D422-0C51-1F0D-70102B8D8362}"/>
                    </a:ext>
                  </a:extLst>
                </p:cNvPr>
                <p:cNvPicPr/>
                <p:nvPr/>
              </p:nvPicPr>
              <p:blipFill>
                <a:blip r:embed="rId201"/>
                <a:stretch>
                  <a:fillRect/>
                </a:stretch>
              </p:blipFill>
              <p:spPr>
                <a:xfrm>
                  <a:off x="10322456" y="2818190"/>
                  <a:ext cx="22104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4" name="Ink 133">
                  <a:extLst>
                    <a:ext uri="{FF2B5EF4-FFF2-40B4-BE49-F238E27FC236}">
                      <a16:creationId xmlns:a16="http://schemas.microsoft.com/office/drawing/2014/main" id="{3D71DDA1-5CBB-F6A7-F37B-CD3B59CDFAD4}"/>
                    </a:ext>
                  </a:extLst>
                </p14:cNvPr>
                <p14:cNvContentPartPr/>
                <p14:nvPr/>
              </p14:nvContentPartPr>
              <p14:xfrm>
                <a:off x="10468256" y="2832590"/>
                <a:ext cx="99000" cy="452160"/>
              </p14:xfrm>
            </p:contentPart>
          </mc:Choice>
          <mc:Fallback xmlns="">
            <p:pic>
              <p:nvPicPr>
                <p:cNvPr id="134" name="Ink 133">
                  <a:extLst>
                    <a:ext uri="{FF2B5EF4-FFF2-40B4-BE49-F238E27FC236}">
                      <a16:creationId xmlns:a16="http://schemas.microsoft.com/office/drawing/2014/main" id="{3D71DDA1-5CBB-F6A7-F37B-CD3B59CDFAD4}"/>
                    </a:ext>
                  </a:extLst>
                </p:cNvPr>
                <p:cNvPicPr/>
                <p:nvPr/>
              </p:nvPicPr>
              <p:blipFill>
                <a:blip r:embed="rId203"/>
                <a:stretch>
                  <a:fillRect/>
                </a:stretch>
              </p:blipFill>
              <p:spPr>
                <a:xfrm>
                  <a:off x="10459616" y="2823950"/>
                  <a:ext cx="11664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5" name="Ink 134">
                  <a:extLst>
                    <a:ext uri="{FF2B5EF4-FFF2-40B4-BE49-F238E27FC236}">
                      <a16:creationId xmlns:a16="http://schemas.microsoft.com/office/drawing/2014/main" id="{AF48C0ED-2BBE-2723-EBF8-D9FFAE5C9098}"/>
                    </a:ext>
                  </a:extLst>
                </p14:cNvPr>
                <p14:cNvContentPartPr/>
                <p14:nvPr/>
              </p14:nvContentPartPr>
              <p14:xfrm>
                <a:off x="10336136" y="3280430"/>
                <a:ext cx="230400" cy="13680"/>
              </p14:xfrm>
            </p:contentPart>
          </mc:Choice>
          <mc:Fallback xmlns="">
            <p:pic>
              <p:nvPicPr>
                <p:cNvPr id="135" name="Ink 134">
                  <a:extLst>
                    <a:ext uri="{FF2B5EF4-FFF2-40B4-BE49-F238E27FC236}">
                      <a16:creationId xmlns:a16="http://schemas.microsoft.com/office/drawing/2014/main" id="{AF48C0ED-2BBE-2723-EBF8-D9FFAE5C9098}"/>
                    </a:ext>
                  </a:extLst>
                </p:cNvPr>
                <p:cNvPicPr/>
                <p:nvPr/>
              </p:nvPicPr>
              <p:blipFill>
                <a:blip r:embed="rId205"/>
                <a:stretch>
                  <a:fillRect/>
                </a:stretch>
              </p:blipFill>
              <p:spPr>
                <a:xfrm>
                  <a:off x="10327496" y="3271790"/>
                  <a:ext cx="2480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6" name="Ink 135">
                  <a:extLst>
                    <a:ext uri="{FF2B5EF4-FFF2-40B4-BE49-F238E27FC236}">
                      <a16:creationId xmlns:a16="http://schemas.microsoft.com/office/drawing/2014/main" id="{D91DE684-1739-B6EC-AFD4-F07DA7AE3E66}"/>
                    </a:ext>
                  </a:extLst>
                </p14:cNvPr>
                <p14:cNvContentPartPr/>
                <p14:nvPr/>
              </p14:nvContentPartPr>
              <p14:xfrm>
                <a:off x="10499576" y="2752670"/>
                <a:ext cx="83520" cy="76320"/>
              </p14:xfrm>
            </p:contentPart>
          </mc:Choice>
          <mc:Fallback xmlns="">
            <p:pic>
              <p:nvPicPr>
                <p:cNvPr id="136" name="Ink 135">
                  <a:extLst>
                    <a:ext uri="{FF2B5EF4-FFF2-40B4-BE49-F238E27FC236}">
                      <a16:creationId xmlns:a16="http://schemas.microsoft.com/office/drawing/2014/main" id="{D91DE684-1739-B6EC-AFD4-F07DA7AE3E66}"/>
                    </a:ext>
                  </a:extLst>
                </p:cNvPr>
                <p:cNvPicPr/>
                <p:nvPr/>
              </p:nvPicPr>
              <p:blipFill>
                <a:blip r:embed="rId207"/>
                <a:stretch>
                  <a:fillRect/>
                </a:stretch>
              </p:blipFill>
              <p:spPr>
                <a:xfrm>
                  <a:off x="10490936" y="2743670"/>
                  <a:ext cx="101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7" name="Ink 136">
                  <a:extLst>
                    <a:ext uri="{FF2B5EF4-FFF2-40B4-BE49-F238E27FC236}">
                      <a16:creationId xmlns:a16="http://schemas.microsoft.com/office/drawing/2014/main" id="{29877899-96E6-FE00-9418-DB87EE069165}"/>
                    </a:ext>
                  </a:extLst>
                </p14:cNvPr>
                <p14:cNvContentPartPr/>
                <p14:nvPr/>
              </p14:nvContentPartPr>
              <p14:xfrm>
                <a:off x="10579136" y="2976590"/>
                <a:ext cx="151560" cy="336960"/>
              </p14:xfrm>
            </p:contentPart>
          </mc:Choice>
          <mc:Fallback xmlns="">
            <p:pic>
              <p:nvPicPr>
                <p:cNvPr id="137" name="Ink 136">
                  <a:extLst>
                    <a:ext uri="{FF2B5EF4-FFF2-40B4-BE49-F238E27FC236}">
                      <a16:creationId xmlns:a16="http://schemas.microsoft.com/office/drawing/2014/main" id="{29877899-96E6-FE00-9418-DB87EE069165}"/>
                    </a:ext>
                  </a:extLst>
                </p:cNvPr>
                <p:cNvPicPr/>
                <p:nvPr/>
              </p:nvPicPr>
              <p:blipFill>
                <a:blip r:embed="rId209"/>
                <a:stretch>
                  <a:fillRect/>
                </a:stretch>
              </p:blipFill>
              <p:spPr>
                <a:xfrm>
                  <a:off x="10570136" y="2967590"/>
                  <a:ext cx="1692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8" name="Ink 137">
                  <a:extLst>
                    <a:ext uri="{FF2B5EF4-FFF2-40B4-BE49-F238E27FC236}">
                      <a16:creationId xmlns:a16="http://schemas.microsoft.com/office/drawing/2014/main" id="{6FA9792F-17D7-74E4-E18B-5303905F24ED}"/>
                    </a:ext>
                  </a:extLst>
                </p14:cNvPr>
                <p14:cNvContentPartPr/>
                <p14:nvPr/>
              </p14:nvContentPartPr>
              <p14:xfrm>
                <a:off x="10521176" y="2972270"/>
                <a:ext cx="245160" cy="359280"/>
              </p14:xfrm>
            </p:contentPart>
          </mc:Choice>
          <mc:Fallback xmlns="">
            <p:pic>
              <p:nvPicPr>
                <p:cNvPr id="138" name="Ink 137">
                  <a:extLst>
                    <a:ext uri="{FF2B5EF4-FFF2-40B4-BE49-F238E27FC236}">
                      <a16:creationId xmlns:a16="http://schemas.microsoft.com/office/drawing/2014/main" id="{6FA9792F-17D7-74E4-E18B-5303905F24ED}"/>
                    </a:ext>
                  </a:extLst>
                </p:cNvPr>
                <p:cNvPicPr/>
                <p:nvPr/>
              </p:nvPicPr>
              <p:blipFill>
                <a:blip r:embed="rId211"/>
                <a:stretch>
                  <a:fillRect/>
                </a:stretch>
              </p:blipFill>
              <p:spPr>
                <a:xfrm>
                  <a:off x="10512536" y="2963630"/>
                  <a:ext cx="26280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9" name="Ink 138">
                  <a:extLst>
                    <a:ext uri="{FF2B5EF4-FFF2-40B4-BE49-F238E27FC236}">
                      <a16:creationId xmlns:a16="http://schemas.microsoft.com/office/drawing/2014/main" id="{226AC6F3-907F-BD62-20EF-BB9934A9B766}"/>
                    </a:ext>
                  </a:extLst>
                </p14:cNvPr>
                <p14:cNvContentPartPr/>
                <p14:nvPr/>
              </p14:nvContentPartPr>
              <p14:xfrm>
                <a:off x="10675616" y="2845910"/>
                <a:ext cx="118440" cy="104400"/>
              </p14:xfrm>
            </p:contentPart>
          </mc:Choice>
          <mc:Fallback xmlns="">
            <p:pic>
              <p:nvPicPr>
                <p:cNvPr id="139" name="Ink 138">
                  <a:extLst>
                    <a:ext uri="{FF2B5EF4-FFF2-40B4-BE49-F238E27FC236}">
                      <a16:creationId xmlns:a16="http://schemas.microsoft.com/office/drawing/2014/main" id="{226AC6F3-907F-BD62-20EF-BB9934A9B766}"/>
                    </a:ext>
                  </a:extLst>
                </p:cNvPr>
                <p:cNvPicPr/>
                <p:nvPr/>
              </p:nvPicPr>
              <p:blipFill>
                <a:blip r:embed="rId213"/>
                <a:stretch>
                  <a:fillRect/>
                </a:stretch>
              </p:blipFill>
              <p:spPr>
                <a:xfrm>
                  <a:off x="10666976" y="2837270"/>
                  <a:ext cx="136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0" name="Ink 139">
                  <a:extLst>
                    <a:ext uri="{FF2B5EF4-FFF2-40B4-BE49-F238E27FC236}">
                      <a16:creationId xmlns:a16="http://schemas.microsoft.com/office/drawing/2014/main" id="{4CC946CB-FD4A-5FC9-F92E-B4AED8BC0883}"/>
                    </a:ext>
                  </a:extLst>
                </p14:cNvPr>
                <p14:cNvContentPartPr/>
                <p14:nvPr/>
              </p14:nvContentPartPr>
              <p14:xfrm>
                <a:off x="10954256" y="2631350"/>
                <a:ext cx="7560" cy="144720"/>
              </p14:xfrm>
            </p:contentPart>
          </mc:Choice>
          <mc:Fallback xmlns="">
            <p:pic>
              <p:nvPicPr>
                <p:cNvPr id="140" name="Ink 139">
                  <a:extLst>
                    <a:ext uri="{FF2B5EF4-FFF2-40B4-BE49-F238E27FC236}">
                      <a16:creationId xmlns:a16="http://schemas.microsoft.com/office/drawing/2014/main" id="{4CC946CB-FD4A-5FC9-F92E-B4AED8BC0883}"/>
                    </a:ext>
                  </a:extLst>
                </p:cNvPr>
                <p:cNvPicPr/>
                <p:nvPr/>
              </p:nvPicPr>
              <p:blipFill>
                <a:blip r:embed="rId215"/>
                <a:stretch>
                  <a:fillRect/>
                </a:stretch>
              </p:blipFill>
              <p:spPr>
                <a:xfrm>
                  <a:off x="10945256" y="2622350"/>
                  <a:ext cx="25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1" name="Ink 140">
                  <a:extLst>
                    <a:ext uri="{FF2B5EF4-FFF2-40B4-BE49-F238E27FC236}">
                      <a16:creationId xmlns:a16="http://schemas.microsoft.com/office/drawing/2014/main" id="{DD32F07D-0D61-CF5D-2144-59183E7D6F6A}"/>
                    </a:ext>
                  </a:extLst>
                </p14:cNvPr>
                <p14:cNvContentPartPr/>
                <p14:nvPr/>
              </p14:nvContentPartPr>
              <p14:xfrm>
                <a:off x="10909616" y="2210150"/>
                <a:ext cx="221400" cy="496080"/>
              </p14:xfrm>
            </p:contentPart>
          </mc:Choice>
          <mc:Fallback xmlns="">
            <p:pic>
              <p:nvPicPr>
                <p:cNvPr id="141" name="Ink 140">
                  <a:extLst>
                    <a:ext uri="{FF2B5EF4-FFF2-40B4-BE49-F238E27FC236}">
                      <a16:creationId xmlns:a16="http://schemas.microsoft.com/office/drawing/2014/main" id="{DD32F07D-0D61-CF5D-2144-59183E7D6F6A}"/>
                    </a:ext>
                  </a:extLst>
                </p:cNvPr>
                <p:cNvPicPr/>
                <p:nvPr/>
              </p:nvPicPr>
              <p:blipFill>
                <a:blip r:embed="rId217"/>
                <a:stretch>
                  <a:fillRect/>
                </a:stretch>
              </p:blipFill>
              <p:spPr>
                <a:xfrm>
                  <a:off x="10900616" y="2201150"/>
                  <a:ext cx="2390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2" name="Ink 141">
                  <a:extLst>
                    <a:ext uri="{FF2B5EF4-FFF2-40B4-BE49-F238E27FC236}">
                      <a16:creationId xmlns:a16="http://schemas.microsoft.com/office/drawing/2014/main" id="{50543F6E-66E7-052E-CAA2-9F533F0F073A}"/>
                    </a:ext>
                  </a:extLst>
                </p14:cNvPr>
                <p14:cNvContentPartPr/>
                <p14:nvPr/>
              </p14:nvContentPartPr>
              <p14:xfrm>
                <a:off x="11111576" y="2674910"/>
                <a:ext cx="311040" cy="105120"/>
              </p14:xfrm>
            </p:contentPart>
          </mc:Choice>
          <mc:Fallback xmlns="">
            <p:pic>
              <p:nvPicPr>
                <p:cNvPr id="142" name="Ink 141">
                  <a:extLst>
                    <a:ext uri="{FF2B5EF4-FFF2-40B4-BE49-F238E27FC236}">
                      <a16:creationId xmlns:a16="http://schemas.microsoft.com/office/drawing/2014/main" id="{50543F6E-66E7-052E-CAA2-9F533F0F073A}"/>
                    </a:ext>
                  </a:extLst>
                </p:cNvPr>
                <p:cNvPicPr/>
                <p:nvPr/>
              </p:nvPicPr>
              <p:blipFill>
                <a:blip r:embed="rId219"/>
                <a:stretch>
                  <a:fillRect/>
                </a:stretch>
              </p:blipFill>
              <p:spPr>
                <a:xfrm>
                  <a:off x="11102936" y="2666270"/>
                  <a:ext cx="328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3" name="Ink 142">
                  <a:extLst>
                    <a:ext uri="{FF2B5EF4-FFF2-40B4-BE49-F238E27FC236}">
                      <a16:creationId xmlns:a16="http://schemas.microsoft.com/office/drawing/2014/main" id="{0F84F215-62D5-D3C1-D93C-B9BE7AA45C6F}"/>
                    </a:ext>
                  </a:extLst>
                </p14:cNvPr>
                <p14:cNvContentPartPr/>
                <p14:nvPr/>
              </p14:nvContentPartPr>
              <p14:xfrm>
                <a:off x="11441696" y="2639630"/>
                <a:ext cx="97920" cy="120240"/>
              </p14:xfrm>
            </p:contentPart>
          </mc:Choice>
          <mc:Fallback xmlns="">
            <p:pic>
              <p:nvPicPr>
                <p:cNvPr id="143" name="Ink 142">
                  <a:extLst>
                    <a:ext uri="{FF2B5EF4-FFF2-40B4-BE49-F238E27FC236}">
                      <a16:creationId xmlns:a16="http://schemas.microsoft.com/office/drawing/2014/main" id="{0F84F215-62D5-D3C1-D93C-B9BE7AA45C6F}"/>
                    </a:ext>
                  </a:extLst>
                </p:cNvPr>
                <p:cNvPicPr/>
                <p:nvPr/>
              </p:nvPicPr>
              <p:blipFill>
                <a:blip r:embed="rId221"/>
                <a:stretch>
                  <a:fillRect/>
                </a:stretch>
              </p:blipFill>
              <p:spPr>
                <a:xfrm>
                  <a:off x="11432696" y="2630630"/>
                  <a:ext cx="115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4" name="Ink 143">
                  <a:extLst>
                    <a:ext uri="{FF2B5EF4-FFF2-40B4-BE49-F238E27FC236}">
                      <a16:creationId xmlns:a16="http://schemas.microsoft.com/office/drawing/2014/main" id="{F23A88B0-7CDB-69D9-A697-8616AA345B99}"/>
                    </a:ext>
                  </a:extLst>
                </p14:cNvPr>
                <p14:cNvContentPartPr/>
                <p14:nvPr/>
              </p14:nvContentPartPr>
              <p14:xfrm>
                <a:off x="11578856" y="2612990"/>
                <a:ext cx="86760" cy="111600"/>
              </p14:xfrm>
            </p:contentPart>
          </mc:Choice>
          <mc:Fallback xmlns="">
            <p:pic>
              <p:nvPicPr>
                <p:cNvPr id="144" name="Ink 143">
                  <a:extLst>
                    <a:ext uri="{FF2B5EF4-FFF2-40B4-BE49-F238E27FC236}">
                      <a16:creationId xmlns:a16="http://schemas.microsoft.com/office/drawing/2014/main" id="{F23A88B0-7CDB-69D9-A697-8616AA345B99}"/>
                    </a:ext>
                  </a:extLst>
                </p:cNvPr>
                <p:cNvPicPr/>
                <p:nvPr/>
              </p:nvPicPr>
              <p:blipFill>
                <a:blip r:embed="rId223"/>
                <a:stretch>
                  <a:fillRect/>
                </a:stretch>
              </p:blipFill>
              <p:spPr>
                <a:xfrm>
                  <a:off x="11569856" y="2603990"/>
                  <a:ext cx="1044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5" name="Ink 144">
                  <a:extLst>
                    <a:ext uri="{FF2B5EF4-FFF2-40B4-BE49-F238E27FC236}">
                      <a16:creationId xmlns:a16="http://schemas.microsoft.com/office/drawing/2014/main" id="{7D168DD2-2928-DD48-F147-56A510B99401}"/>
                    </a:ext>
                  </a:extLst>
                </p14:cNvPr>
                <p14:cNvContentPartPr/>
                <p14:nvPr/>
              </p14:nvContentPartPr>
              <p14:xfrm>
                <a:off x="11279336" y="2818910"/>
                <a:ext cx="159840" cy="270360"/>
              </p14:xfrm>
            </p:contentPart>
          </mc:Choice>
          <mc:Fallback xmlns="">
            <p:pic>
              <p:nvPicPr>
                <p:cNvPr id="145" name="Ink 144">
                  <a:extLst>
                    <a:ext uri="{FF2B5EF4-FFF2-40B4-BE49-F238E27FC236}">
                      <a16:creationId xmlns:a16="http://schemas.microsoft.com/office/drawing/2014/main" id="{7D168DD2-2928-DD48-F147-56A510B99401}"/>
                    </a:ext>
                  </a:extLst>
                </p:cNvPr>
                <p:cNvPicPr/>
                <p:nvPr/>
              </p:nvPicPr>
              <p:blipFill>
                <a:blip r:embed="rId225"/>
                <a:stretch>
                  <a:fillRect/>
                </a:stretch>
              </p:blipFill>
              <p:spPr>
                <a:xfrm>
                  <a:off x="11270336" y="2810270"/>
                  <a:ext cx="177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6" name="Ink 145">
                  <a:extLst>
                    <a:ext uri="{FF2B5EF4-FFF2-40B4-BE49-F238E27FC236}">
                      <a16:creationId xmlns:a16="http://schemas.microsoft.com/office/drawing/2014/main" id="{1F378178-172F-696F-2131-AF74A205322B}"/>
                    </a:ext>
                  </a:extLst>
                </p14:cNvPr>
                <p14:cNvContentPartPr/>
                <p14:nvPr/>
              </p14:nvContentPartPr>
              <p14:xfrm>
                <a:off x="11478416" y="2967950"/>
                <a:ext cx="82800" cy="75960"/>
              </p14:xfrm>
            </p:contentPart>
          </mc:Choice>
          <mc:Fallback xmlns="">
            <p:pic>
              <p:nvPicPr>
                <p:cNvPr id="146" name="Ink 145">
                  <a:extLst>
                    <a:ext uri="{FF2B5EF4-FFF2-40B4-BE49-F238E27FC236}">
                      <a16:creationId xmlns:a16="http://schemas.microsoft.com/office/drawing/2014/main" id="{1F378178-172F-696F-2131-AF74A205322B}"/>
                    </a:ext>
                  </a:extLst>
                </p:cNvPr>
                <p:cNvPicPr/>
                <p:nvPr/>
              </p:nvPicPr>
              <p:blipFill>
                <a:blip r:embed="rId227"/>
                <a:stretch>
                  <a:fillRect/>
                </a:stretch>
              </p:blipFill>
              <p:spPr>
                <a:xfrm>
                  <a:off x="11469776" y="2959310"/>
                  <a:ext cx="1004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7" name="Ink 146">
                  <a:extLst>
                    <a:ext uri="{FF2B5EF4-FFF2-40B4-BE49-F238E27FC236}">
                      <a16:creationId xmlns:a16="http://schemas.microsoft.com/office/drawing/2014/main" id="{E4126D12-FE60-B97F-A486-171530D1C53B}"/>
                    </a:ext>
                  </a:extLst>
                </p14:cNvPr>
                <p14:cNvContentPartPr/>
                <p14:nvPr/>
              </p14:nvContentPartPr>
              <p14:xfrm>
                <a:off x="11588216" y="2976590"/>
                <a:ext cx="10080" cy="79200"/>
              </p14:xfrm>
            </p:contentPart>
          </mc:Choice>
          <mc:Fallback xmlns="">
            <p:pic>
              <p:nvPicPr>
                <p:cNvPr id="147" name="Ink 146">
                  <a:extLst>
                    <a:ext uri="{FF2B5EF4-FFF2-40B4-BE49-F238E27FC236}">
                      <a16:creationId xmlns:a16="http://schemas.microsoft.com/office/drawing/2014/main" id="{E4126D12-FE60-B97F-A486-171530D1C53B}"/>
                    </a:ext>
                  </a:extLst>
                </p:cNvPr>
                <p:cNvPicPr/>
                <p:nvPr/>
              </p:nvPicPr>
              <p:blipFill>
                <a:blip r:embed="rId229"/>
                <a:stretch>
                  <a:fillRect/>
                </a:stretch>
              </p:blipFill>
              <p:spPr>
                <a:xfrm>
                  <a:off x="11579216" y="2967590"/>
                  <a:ext cx="27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8" name="Ink 147">
                  <a:extLst>
                    <a:ext uri="{FF2B5EF4-FFF2-40B4-BE49-F238E27FC236}">
                      <a16:creationId xmlns:a16="http://schemas.microsoft.com/office/drawing/2014/main" id="{F7BD4416-CBD8-422A-DFD4-867C96F52F30}"/>
                    </a:ext>
                  </a:extLst>
                </p14:cNvPr>
                <p14:cNvContentPartPr/>
                <p14:nvPr/>
              </p14:nvContentPartPr>
              <p14:xfrm>
                <a:off x="11606936" y="2891630"/>
                <a:ext cx="19080" cy="57240"/>
              </p14:xfrm>
            </p:contentPart>
          </mc:Choice>
          <mc:Fallback xmlns="">
            <p:pic>
              <p:nvPicPr>
                <p:cNvPr id="148" name="Ink 147">
                  <a:extLst>
                    <a:ext uri="{FF2B5EF4-FFF2-40B4-BE49-F238E27FC236}">
                      <a16:creationId xmlns:a16="http://schemas.microsoft.com/office/drawing/2014/main" id="{F7BD4416-CBD8-422A-DFD4-867C96F52F30}"/>
                    </a:ext>
                  </a:extLst>
                </p:cNvPr>
                <p:cNvPicPr/>
                <p:nvPr/>
              </p:nvPicPr>
              <p:blipFill>
                <a:blip r:embed="rId231"/>
                <a:stretch>
                  <a:fillRect/>
                </a:stretch>
              </p:blipFill>
              <p:spPr>
                <a:xfrm>
                  <a:off x="11598296" y="2882630"/>
                  <a:ext cx="3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9" name="Ink 148">
                  <a:extLst>
                    <a:ext uri="{FF2B5EF4-FFF2-40B4-BE49-F238E27FC236}">
                      <a16:creationId xmlns:a16="http://schemas.microsoft.com/office/drawing/2014/main" id="{016AF8D2-03F1-FC3D-A02F-53B8B861ED18}"/>
                    </a:ext>
                  </a:extLst>
                </p14:cNvPr>
                <p14:cNvContentPartPr/>
                <p14:nvPr/>
              </p14:nvContentPartPr>
              <p14:xfrm>
                <a:off x="11701616" y="2769950"/>
                <a:ext cx="121680" cy="307800"/>
              </p14:xfrm>
            </p:contentPart>
          </mc:Choice>
          <mc:Fallback xmlns="">
            <p:pic>
              <p:nvPicPr>
                <p:cNvPr id="149" name="Ink 148">
                  <a:extLst>
                    <a:ext uri="{FF2B5EF4-FFF2-40B4-BE49-F238E27FC236}">
                      <a16:creationId xmlns:a16="http://schemas.microsoft.com/office/drawing/2014/main" id="{016AF8D2-03F1-FC3D-A02F-53B8B861ED18}"/>
                    </a:ext>
                  </a:extLst>
                </p:cNvPr>
                <p:cNvPicPr/>
                <p:nvPr/>
              </p:nvPicPr>
              <p:blipFill>
                <a:blip r:embed="rId233"/>
                <a:stretch>
                  <a:fillRect/>
                </a:stretch>
              </p:blipFill>
              <p:spPr>
                <a:xfrm>
                  <a:off x="11692976" y="2761310"/>
                  <a:ext cx="1393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4" name="Ink 113">
                  <a:extLst>
                    <a:ext uri="{FF2B5EF4-FFF2-40B4-BE49-F238E27FC236}">
                      <a16:creationId xmlns:a16="http://schemas.microsoft.com/office/drawing/2014/main" id="{FC0D9AC8-F3CA-A66E-EDAC-5A83BDE055BD}"/>
                    </a:ext>
                  </a:extLst>
                </p14:cNvPr>
                <p14:cNvContentPartPr/>
                <p14:nvPr/>
              </p14:nvContentPartPr>
              <p14:xfrm>
                <a:off x="7100096" y="2999990"/>
                <a:ext cx="322200" cy="341640"/>
              </p14:xfrm>
            </p:contentPart>
          </mc:Choice>
          <mc:Fallback xmlns="">
            <p:pic>
              <p:nvPicPr>
                <p:cNvPr id="114" name="Ink 113">
                  <a:extLst>
                    <a:ext uri="{FF2B5EF4-FFF2-40B4-BE49-F238E27FC236}">
                      <a16:creationId xmlns:a16="http://schemas.microsoft.com/office/drawing/2014/main" id="{FC0D9AC8-F3CA-A66E-EDAC-5A83BDE055BD}"/>
                    </a:ext>
                  </a:extLst>
                </p:cNvPr>
                <p:cNvPicPr/>
                <p:nvPr/>
              </p:nvPicPr>
              <p:blipFill>
                <a:blip r:embed="rId235"/>
                <a:stretch>
                  <a:fillRect/>
                </a:stretch>
              </p:blipFill>
              <p:spPr>
                <a:xfrm>
                  <a:off x="7091456" y="2991350"/>
                  <a:ext cx="3398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5" name="Ink 114">
                  <a:extLst>
                    <a:ext uri="{FF2B5EF4-FFF2-40B4-BE49-F238E27FC236}">
                      <a16:creationId xmlns:a16="http://schemas.microsoft.com/office/drawing/2014/main" id="{7F8FB3A3-2C86-E3A2-8AD2-CC5A5068AC62}"/>
                    </a:ext>
                  </a:extLst>
                </p14:cNvPr>
                <p14:cNvContentPartPr/>
                <p14:nvPr/>
              </p14:nvContentPartPr>
              <p14:xfrm>
                <a:off x="6999296" y="3310670"/>
                <a:ext cx="390600" cy="233640"/>
              </p14:xfrm>
            </p:contentPart>
          </mc:Choice>
          <mc:Fallback xmlns="">
            <p:pic>
              <p:nvPicPr>
                <p:cNvPr id="115" name="Ink 114">
                  <a:extLst>
                    <a:ext uri="{FF2B5EF4-FFF2-40B4-BE49-F238E27FC236}">
                      <a16:creationId xmlns:a16="http://schemas.microsoft.com/office/drawing/2014/main" id="{7F8FB3A3-2C86-E3A2-8AD2-CC5A5068AC62}"/>
                    </a:ext>
                  </a:extLst>
                </p:cNvPr>
                <p:cNvPicPr/>
                <p:nvPr/>
              </p:nvPicPr>
              <p:blipFill>
                <a:blip r:embed="rId237"/>
                <a:stretch>
                  <a:fillRect/>
                </a:stretch>
              </p:blipFill>
              <p:spPr>
                <a:xfrm>
                  <a:off x="6990296" y="3302030"/>
                  <a:ext cx="4082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6" name="Ink 115">
                  <a:extLst>
                    <a:ext uri="{FF2B5EF4-FFF2-40B4-BE49-F238E27FC236}">
                      <a16:creationId xmlns:a16="http://schemas.microsoft.com/office/drawing/2014/main" id="{C0308C4B-13CB-522E-01DF-655AE3A8AF1F}"/>
                    </a:ext>
                  </a:extLst>
                </p14:cNvPr>
                <p14:cNvContentPartPr/>
                <p14:nvPr/>
              </p14:nvContentPartPr>
              <p14:xfrm>
                <a:off x="7240136" y="3192590"/>
                <a:ext cx="102600" cy="74160"/>
              </p14:xfrm>
            </p:contentPart>
          </mc:Choice>
          <mc:Fallback xmlns="">
            <p:pic>
              <p:nvPicPr>
                <p:cNvPr id="116" name="Ink 115">
                  <a:extLst>
                    <a:ext uri="{FF2B5EF4-FFF2-40B4-BE49-F238E27FC236}">
                      <a16:creationId xmlns:a16="http://schemas.microsoft.com/office/drawing/2014/main" id="{C0308C4B-13CB-522E-01DF-655AE3A8AF1F}"/>
                    </a:ext>
                  </a:extLst>
                </p:cNvPr>
                <p:cNvPicPr/>
                <p:nvPr/>
              </p:nvPicPr>
              <p:blipFill>
                <a:blip r:embed="rId239"/>
                <a:stretch>
                  <a:fillRect/>
                </a:stretch>
              </p:blipFill>
              <p:spPr>
                <a:xfrm>
                  <a:off x="7231496" y="3183950"/>
                  <a:ext cx="1202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7" name="Ink 116">
                  <a:extLst>
                    <a:ext uri="{FF2B5EF4-FFF2-40B4-BE49-F238E27FC236}">
                      <a16:creationId xmlns:a16="http://schemas.microsoft.com/office/drawing/2014/main" id="{F04A1701-5515-A118-B27C-D6E08AAC1EA9}"/>
                    </a:ext>
                  </a:extLst>
                </p14:cNvPr>
                <p14:cNvContentPartPr/>
                <p14:nvPr/>
              </p14:nvContentPartPr>
              <p14:xfrm>
                <a:off x="7261736" y="3116990"/>
                <a:ext cx="16200" cy="18720"/>
              </p14:xfrm>
            </p:contentPart>
          </mc:Choice>
          <mc:Fallback xmlns="">
            <p:pic>
              <p:nvPicPr>
                <p:cNvPr id="117" name="Ink 116">
                  <a:extLst>
                    <a:ext uri="{FF2B5EF4-FFF2-40B4-BE49-F238E27FC236}">
                      <a16:creationId xmlns:a16="http://schemas.microsoft.com/office/drawing/2014/main" id="{F04A1701-5515-A118-B27C-D6E08AAC1EA9}"/>
                    </a:ext>
                  </a:extLst>
                </p:cNvPr>
                <p:cNvPicPr/>
                <p:nvPr/>
              </p:nvPicPr>
              <p:blipFill>
                <a:blip r:embed="rId241"/>
                <a:stretch>
                  <a:fillRect/>
                </a:stretch>
              </p:blipFill>
              <p:spPr>
                <a:xfrm>
                  <a:off x="7252736" y="3107990"/>
                  <a:ext cx="33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18" name="Ink 117">
                  <a:extLst>
                    <a:ext uri="{FF2B5EF4-FFF2-40B4-BE49-F238E27FC236}">
                      <a16:creationId xmlns:a16="http://schemas.microsoft.com/office/drawing/2014/main" id="{69B9D5EF-69EC-7F63-C6C9-D99E40E55515}"/>
                    </a:ext>
                  </a:extLst>
                </p14:cNvPr>
                <p14:cNvContentPartPr/>
                <p14:nvPr/>
              </p14:nvContentPartPr>
              <p14:xfrm>
                <a:off x="7343096" y="3106910"/>
                <a:ext cx="13680" cy="35640"/>
              </p14:xfrm>
            </p:contentPart>
          </mc:Choice>
          <mc:Fallback xmlns="">
            <p:pic>
              <p:nvPicPr>
                <p:cNvPr id="118" name="Ink 117">
                  <a:extLst>
                    <a:ext uri="{FF2B5EF4-FFF2-40B4-BE49-F238E27FC236}">
                      <a16:creationId xmlns:a16="http://schemas.microsoft.com/office/drawing/2014/main" id="{69B9D5EF-69EC-7F63-C6C9-D99E40E55515}"/>
                    </a:ext>
                  </a:extLst>
                </p:cNvPr>
                <p:cNvPicPr/>
                <p:nvPr/>
              </p:nvPicPr>
              <p:blipFill>
                <a:blip r:embed="rId243"/>
                <a:stretch>
                  <a:fillRect/>
                </a:stretch>
              </p:blipFill>
              <p:spPr>
                <a:xfrm>
                  <a:off x="7334096" y="3098270"/>
                  <a:ext cx="31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19" name="Ink 118">
                  <a:extLst>
                    <a:ext uri="{FF2B5EF4-FFF2-40B4-BE49-F238E27FC236}">
                      <a16:creationId xmlns:a16="http://schemas.microsoft.com/office/drawing/2014/main" id="{598E342D-9314-9E70-B5B4-7FC379F64BFA}"/>
                    </a:ext>
                  </a:extLst>
                </p14:cNvPr>
                <p14:cNvContentPartPr/>
                <p14:nvPr/>
              </p14:nvContentPartPr>
              <p14:xfrm>
                <a:off x="7546856" y="2885870"/>
                <a:ext cx="149040" cy="354240"/>
              </p14:xfrm>
            </p:contentPart>
          </mc:Choice>
          <mc:Fallback xmlns="">
            <p:pic>
              <p:nvPicPr>
                <p:cNvPr id="119" name="Ink 118">
                  <a:extLst>
                    <a:ext uri="{FF2B5EF4-FFF2-40B4-BE49-F238E27FC236}">
                      <a16:creationId xmlns:a16="http://schemas.microsoft.com/office/drawing/2014/main" id="{598E342D-9314-9E70-B5B4-7FC379F64BFA}"/>
                    </a:ext>
                  </a:extLst>
                </p:cNvPr>
                <p:cNvPicPr/>
                <p:nvPr/>
              </p:nvPicPr>
              <p:blipFill>
                <a:blip r:embed="rId245"/>
                <a:stretch>
                  <a:fillRect/>
                </a:stretch>
              </p:blipFill>
              <p:spPr>
                <a:xfrm>
                  <a:off x="7538216" y="2876870"/>
                  <a:ext cx="166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0" name="Ink 119">
                  <a:extLst>
                    <a:ext uri="{FF2B5EF4-FFF2-40B4-BE49-F238E27FC236}">
                      <a16:creationId xmlns:a16="http://schemas.microsoft.com/office/drawing/2014/main" id="{BD011AB2-2BD9-7DE9-4C08-D6DF50D1A1EE}"/>
                    </a:ext>
                  </a:extLst>
                </p14:cNvPr>
                <p14:cNvContentPartPr/>
                <p14:nvPr/>
              </p14:nvContentPartPr>
              <p14:xfrm>
                <a:off x="7734056" y="3107270"/>
                <a:ext cx="92520" cy="103320"/>
              </p14:xfrm>
            </p:contentPart>
          </mc:Choice>
          <mc:Fallback xmlns="">
            <p:pic>
              <p:nvPicPr>
                <p:cNvPr id="120" name="Ink 119">
                  <a:extLst>
                    <a:ext uri="{FF2B5EF4-FFF2-40B4-BE49-F238E27FC236}">
                      <a16:creationId xmlns:a16="http://schemas.microsoft.com/office/drawing/2014/main" id="{BD011AB2-2BD9-7DE9-4C08-D6DF50D1A1EE}"/>
                    </a:ext>
                  </a:extLst>
                </p:cNvPr>
                <p:cNvPicPr/>
                <p:nvPr/>
              </p:nvPicPr>
              <p:blipFill>
                <a:blip r:embed="rId247"/>
                <a:stretch>
                  <a:fillRect/>
                </a:stretch>
              </p:blipFill>
              <p:spPr>
                <a:xfrm>
                  <a:off x="7725416" y="3098630"/>
                  <a:ext cx="1101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1" name="Ink 120">
                  <a:extLst>
                    <a:ext uri="{FF2B5EF4-FFF2-40B4-BE49-F238E27FC236}">
                      <a16:creationId xmlns:a16="http://schemas.microsoft.com/office/drawing/2014/main" id="{AAAADC17-B2FD-EC2C-A5F0-F1D68F2B4471}"/>
                    </a:ext>
                  </a:extLst>
                </p14:cNvPr>
                <p14:cNvContentPartPr/>
                <p14:nvPr/>
              </p14:nvContentPartPr>
              <p14:xfrm>
                <a:off x="7884176" y="2972270"/>
                <a:ext cx="133200" cy="190080"/>
              </p14:xfrm>
            </p:contentPart>
          </mc:Choice>
          <mc:Fallback xmlns="">
            <p:pic>
              <p:nvPicPr>
                <p:cNvPr id="121" name="Ink 120">
                  <a:extLst>
                    <a:ext uri="{FF2B5EF4-FFF2-40B4-BE49-F238E27FC236}">
                      <a16:creationId xmlns:a16="http://schemas.microsoft.com/office/drawing/2014/main" id="{AAAADC17-B2FD-EC2C-A5F0-F1D68F2B4471}"/>
                    </a:ext>
                  </a:extLst>
                </p:cNvPr>
                <p:cNvPicPr/>
                <p:nvPr/>
              </p:nvPicPr>
              <p:blipFill>
                <a:blip r:embed="rId249"/>
                <a:stretch>
                  <a:fillRect/>
                </a:stretch>
              </p:blipFill>
              <p:spPr>
                <a:xfrm>
                  <a:off x="7875536" y="2963630"/>
                  <a:ext cx="1508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2" name="Ink 121">
                  <a:extLst>
                    <a:ext uri="{FF2B5EF4-FFF2-40B4-BE49-F238E27FC236}">
                      <a16:creationId xmlns:a16="http://schemas.microsoft.com/office/drawing/2014/main" id="{7F8B811A-2D80-47CC-66A8-2D2B140C8096}"/>
                    </a:ext>
                  </a:extLst>
                </p14:cNvPr>
                <p14:cNvContentPartPr/>
                <p14:nvPr/>
              </p14:nvContentPartPr>
              <p14:xfrm>
                <a:off x="8072816" y="3036350"/>
                <a:ext cx="111600" cy="86400"/>
              </p14:xfrm>
            </p:contentPart>
          </mc:Choice>
          <mc:Fallback xmlns="">
            <p:pic>
              <p:nvPicPr>
                <p:cNvPr id="122" name="Ink 121">
                  <a:extLst>
                    <a:ext uri="{FF2B5EF4-FFF2-40B4-BE49-F238E27FC236}">
                      <a16:creationId xmlns:a16="http://schemas.microsoft.com/office/drawing/2014/main" id="{7F8B811A-2D80-47CC-66A8-2D2B140C8096}"/>
                    </a:ext>
                  </a:extLst>
                </p:cNvPr>
                <p:cNvPicPr/>
                <p:nvPr/>
              </p:nvPicPr>
              <p:blipFill>
                <a:blip r:embed="rId251"/>
                <a:stretch>
                  <a:fillRect/>
                </a:stretch>
              </p:blipFill>
              <p:spPr>
                <a:xfrm>
                  <a:off x="8063816" y="3027710"/>
                  <a:ext cx="1292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3" name="Ink 122">
                  <a:extLst>
                    <a:ext uri="{FF2B5EF4-FFF2-40B4-BE49-F238E27FC236}">
                      <a16:creationId xmlns:a16="http://schemas.microsoft.com/office/drawing/2014/main" id="{D85DC0F5-41A1-347E-2C5F-CC6E8F082A6E}"/>
                    </a:ext>
                  </a:extLst>
                </p14:cNvPr>
                <p14:cNvContentPartPr/>
                <p14:nvPr/>
              </p14:nvContentPartPr>
              <p14:xfrm>
                <a:off x="8224376" y="3003590"/>
                <a:ext cx="141840" cy="75960"/>
              </p14:xfrm>
            </p:contentPart>
          </mc:Choice>
          <mc:Fallback xmlns="">
            <p:pic>
              <p:nvPicPr>
                <p:cNvPr id="123" name="Ink 122">
                  <a:extLst>
                    <a:ext uri="{FF2B5EF4-FFF2-40B4-BE49-F238E27FC236}">
                      <a16:creationId xmlns:a16="http://schemas.microsoft.com/office/drawing/2014/main" id="{D85DC0F5-41A1-347E-2C5F-CC6E8F082A6E}"/>
                    </a:ext>
                  </a:extLst>
                </p:cNvPr>
                <p:cNvPicPr/>
                <p:nvPr/>
              </p:nvPicPr>
              <p:blipFill>
                <a:blip r:embed="rId253"/>
                <a:stretch>
                  <a:fillRect/>
                </a:stretch>
              </p:blipFill>
              <p:spPr>
                <a:xfrm>
                  <a:off x="8215376" y="2994950"/>
                  <a:ext cx="1594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F6780E1E-FB2F-5FB7-F89D-987F1BA45BEA}"/>
                    </a:ext>
                  </a:extLst>
                </p14:cNvPr>
                <p14:cNvContentPartPr/>
                <p14:nvPr/>
              </p14:nvContentPartPr>
              <p14:xfrm>
                <a:off x="8126096" y="3358550"/>
                <a:ext cx="20160" cy="297720"/>
              </p14:xfrm>
            </p:contentPart>
          </mc:Choice>
          <mc:Fallback xmlns="">
            <p:pic>
              <p:nvPicPr>
                <p:cNvPr id="151" name="Ink 150">
                  <a:extLst>
                    <a:ext uri="{FF2B5EF4-FFF2-40B4-BE49-F238E27FC236}">
                      <a16:creationId xmlns:a16="http://schemas.microsoft.com/office/drawing/2014/main" id="{F6780E1E-FB2F-5FB7-F89D-987F1BA45BEA}"/>
                    </a:ext>
                  </a:extLst>
                </p:cNvPr>
                <p:cNvPicPr/>
                <p:nvPr/>
              </p:nvPicPr>
              <p:blipFill>
                <a:blip r:embed="rId255"/>
                <a:stretch>
                  <a:fillRect/>
                </a:stretch>
              </p:blipFill>
              <p:spPr>
                <a:xfrm>
                  <a:off x="8117096" y="3349550"/>
                  <a:ext cx="378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8D528809-6646-A9FF-10CC-8EF12C7136EC}"/>
                    </a:ext>
                  </a:extLst>
                </p14:cNvPr>
                <p14:cNvContentPartPr/>
                <p14:nvPr/>
              </p14:nvContentPartPr>
              <p14:xfrm>
                <a:off x="8443976" y="3402110"/>
                <a:ext cx="28440" cy="259200"/>
              </p14:xfrm>
            </p:contentPart>
          </mc:Choice>
          <mc:Fallback xmlns="">
            <p:pic>
              <p:nvPicPr>
                <p:cNvPr id="152" name="Ink 151">
                  <a:extLst>
                    <a:ext uri="{FF2B5EF4-FFF2-40B4-BE49-F238E27FC236}">
                      <a16:creationId xmlns:a16="http://schemas.microsoft.com/office/drawing/2014/main" id="{8D528809-6646-A9FF-10CC-8EF12C7136EC}"/>
                    </a:ext>
                  </a:extLst>
                </p:cNvPr>
                <p:cNvPicPr/>
                <p:nvPr/>
              </p:nvPicPr>
              <p:blipFill>
                <a:blip r:embed="rId257"/>
                <a:stretch>
                  <a:fillRect/>
                </a:stretch>
              </p:blipFill>
              <p:spPr>
                <a:xfrm>
                  <a:off x="8435336" y="3393110"/>
                  <a:ext cx="460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33822413-1BBF-FF9B-0247-BCE4FEC7F215}"/>
                    </a:ext>
                  </a:extLst>
                </p14:cNvPr>
                <p14:cNvContentPartPr/>
                <p14:nvPr/>
              </p14:nvContentPartPr>
              <p14:xfrm>
                <a:off x="7837376" y="3659510"/>
                <a:ext cx="997920" cy="23760"/>
              </p14:xfrm>
            </p:contentPart>
          </mc:Choice>
          <mc:Fallback xmlns="">
            <p:pic>
              <p:nvPicPr>
                <p:cNvPr id="153" name="Ink 152">
                  <a:extLst>
                    <a:ext uri="{FF2B5EF4-FFF2-40B4-BE49-F238E27FC236}">
                      <a16:creationId xmlns:a16="http://schemas.microsoft.com/office/drawing/2014/main" id="{33822413-1BBF-FF9B-0247-BCE4FEC7F215}"/>
                    </a:ext>
                  </a:extLst>
                </p:cNvPr>
                <p:cNvPicPr/>
                <p:nvPr/>
              </p:nvPicPr>
              <p:blipFill>
                <a:blip r:embed="rId259"/>
                <a:stretch>
                  <a:fillRect/>
                </a:stretch>
              </p:blipFill>
              <p:spPr>
                <a:xfrm>
                  <a:off x="7828736" y="3650510"/>
                  <a:ext cx="10155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a16="http://schemas.microsoft.com/office/drawing/2014/main" id="{0C0AA9D7-3950-5A20-108A-33FFDEB9E12D}"/>
                    </a:ext>
                  </a:extLst>
                </p14:cNvPr>
                <p14:cNvContentPartPr/>
                <p14:nvPr/>
              </p14:nvContentPartPr>
              <p14:xfrm>
                <a:off x="7977776" y="3253790"/>
                <a:ext cx="618480" cy="236160"/>
              </p14:xfrm>
            </p:contentPart>
          </mc:Choice>
          <mc:Fallback xmlns="">
            <p:pic>
              <p:nvPicPr>
                <p:cNvPr id="154" name="Ink 153">
                  <a:extLst>
                    <a:ext uri="{FF2B5EF4-FFF2-40B4-BE49-F238E27FC236}">
                      <a16:creationId xmlns:a16="http://schemas.microsoft.com/office/drawing/2014/main" id="{0C0AA9D7-3950-5A20-108A-33FFDEB9E12D}"/>
                    </a:ext>
                  </a:extLst>
                </p:cNvPr>
                <p:cNvPicPr/>
                <p:nvPr/>
              </p:nvPicPr>
              <p:blipFill>
                <a:blip r:embed="rId261"/>
                <a:stretch>
                  <a:fillRect/>
                </a:stretch>
              </p:blipFill>
              <p:spPr>
                <a:xfrm>
                  <a:off x="7968776" y="3244790"/>
                  <a:ext cx="6361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6" name="Ink 155">
                  <a:extLst>
                    <a:ext uri="{FF2B5EF4-FFF2-40B4-BE49-F238E27FC236}">
                      <a16:creationId xmlns:a16="http://schemas.microsoft.com/office/drawing/2014/main" id="{A52C701B-4B0E-D9A2-27DA-CA7A2C58230A}"/>
                    </a:ext>
                  </a:extLst>
                </p14:cNvPr>
                <p14:cNvContentPartPr/>
                <p14:nvPr/>
              </p14:nvContentPartPr>
              <p14:xfrm>
                <a:off x="8656376" y="3340190"/>
                <a:ext cx="1794960" cy="243000"/>
              </p14:xfrm>
            </p:contentPart>
          </mc:Choice>
          <mc:Fallback xmlns="">
            <p:pic>
              <p:nvPicPr>
                <p:cNvPr id="156" name="Ink 155">
                  <a:extLst>
                    <a:ext uri="{FF2B5EF4-FFF2-40B4-BE49-F238E27FC236}">
                      <a16:creationId xmlns:a16="http://schemas.microsoft.com/office/drawing/2014/main" id="{A52C701B-4B0E-D9A2-27DA-CA7A2C58230A}"/>
                    </a:ext>
                  </a:extLst>
                </p:cNvPr>
                <p:cNvPicPr/>
                <p:nvPr/>
              </p:nvPicPr>
              <p:blipFill>
                <a:blip r:embed="rId263"/>
                <a:stretch>
                  <a:fillRect/>
                </a:stretch>
              </p:blipFill>
              <p:spPr>
                <a:xfrm>
                  <a:off x="8647376" y="3331190"/>
                  <a:ext cx="1812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7" name="Ink 156">
                  <a:extLst>
                    <a:ext uri="{FF2B5EF4-FFF2-40B4-BE49-F238E27FC236}">
                      <a16:creationId xmlns:a16="http://schemas.microsoft.com/office/drawing/2014/main" id="{93798BC5-4057-4056-AE4F-F129BC52D2B1}"/>
                    </a:ext>
                  </a:extLst>
                </p14:cNvPr>
                <p14:cNvContentPartPr/>
                <p14:nvPr/>
              </p14:nvContentPartPr>
              <p14:xfrm>
                <a:off x="8585816" y="3489590"/>
                <a:ext cx="110520" cy="147600"/>
              </p14:xfrm>
            </p:contentPart>
          </mc:Choice>
          <mc:Fallback xmlns="">
            <p:pic>
              <p:nvPicPr>
                <p:cNvPr id="157" name="Ink 156">
                  <a:extLst>
                    <a:ext uri="{FF2B5EF4-FFF2-40B4-BE49-F238E27FC236}">
                      <a16:creationId xmlns:a16="http://schemas.microsoft.com/office/drawing/2014/main" id="{93798BC5-4057-4056-AE4F-F129BC52D2B1}"/>
                    </a:ext>
                  </a:extLst>
                </p:cNvPr>
                <p:cNvPicPr/>
                <p:nvPr/>
              </p:nvPicPr>
              <p:blipFill>
                <a:blip r:embed="rId265"/>
                <a:stretch>
                  <a:fillRect/>
                </a:stretch>
              </p:blipFill>
              <p:spPr>
                <a:xfrm>
                  <a:off x="8576816" y="3480590"/>
                  <a:ext cx="128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9" name="Ink 158">
                  <a:extLst>
                    <a:ext uri="{FF2B5EF4-FFF2-40B4-BE49-F238E27FC236}">
                      <a16:creationId xmlns:a16="http://schemas.microsoft.com/office/drawing/2014/main" id="{CCDEB193-92B3-9693-2AF0-6828D147DC3B}"/>
                    </a:ext>
                  </a:extLst>
                </p14:cNvPr>
                <p14:cNvContentPartPr/>
                <p14:nvPr/>
              </p14:nvContentPartPr>
              <p14:xfrm>
                <a:off x="9352616" y="3407150"/>
                <a:ext cx="155880" cy="254520"/>
              </p14:xfrm>
            </p:contentPart>
          </mc:Choice>
          <mc:Fallback xmlns="">
            <p:pic>
              <p:nvPicPr>
                <p:cNvPr id="159" name="Ink 158">
                  <a:extLst>
                    <a:ext uri="{FF2B5EF4-FFF2-40B4-BE49-F238E27FC236}">
                      <a16:creationId xmlns:a16="http://schemas.microsoft.com/office/drawing/2014/main" id="{CCDEB193-92B3-9693-2AF0-6828D147DC3B}"/>
                    </a:ext>
                  </a:extLst>
                </p:cNvPr>
                <p:cNvPicPr/>
                <p:nvPr/>
              </p:nvPicPr>
              <p:blipFill>
                <a:blip r:embed="rId267"/>
                <a:stretch>
                  <a:fillRect/>
                </a:stretch>
              </p:blipFill>
              <p:spPr>
                <a:xfrm>
                  <a:off x="9343616" y="3398150"/>
                  <a:ext cx="1735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0" name="Ink 159">
                  <a:extLst>
                    <a:ext uri="{FF2B5EF4-FFF2-40B4-BE49-F238E27FC236}">
                      <a16:creationId xmlns:a16="http://schemas.microsoft.com/office/drawing/2014/main" id="{33121339-8B42-940E-318C-FCCDDF16FB97}"/>
                    </a:ext>
                  </a:extLst>
                </p14:cNvPr>
                <p14:cNvContentPartPr/>
                <p14:nvPr/>
              </p14:nvContentPartPr>
              <p14:xfrm>
                <a:off x="9407696" y="3450710"/>
                <a:ext cx="130680" cy="210600"/>
              </p14:xfrm>
            </p:contentPart>
          </mc:Choice>
          <mc:Fallback xmlns="">
            <p:pic>
              <p:nvPicPr>
                <p:cNvPr id="160" name="Ink 159">
                  <a:extLst>
                    <a:ext uri="{FF2B5EF4-FFF2-40B4-BE49-F238E27FC236}">
                      <a16:creationId xmlns:a16="http://schemas.microsoft.com/office/drawing/2014/main" id="{33121339-8B42-940E-318C-FCCDDF16FB97}"/>
                    </a:ext>
                  </a:extLst>
                </p:cNvPr>
                <p:cNvPicPr/>
                <p:nvPr/>
              </p:nvPicPr>
              <p:blipFill>
                <a:blip r:embed="rId269"/>
                <a:stretch>
                  <a:fillRect/>
                </a:stretch>
              </p:blipFill>
              <p:spPr>
                <a:xfrm>
                  <a:off x="9398696" y="3442070"/>
                  <a:ext cx="148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2" name="Ink 161">
                  <a:extLst>
                    <a:ext uri="{FF2B5EF4-FFF2-40B4-BE49-F238E27FC236}">
                      <a16:creationId xmlns:a16="http://schemas.microsoft.com/office/drawing/2014/main" id="{8A3E95DD-AAEA-FA89-44B2-6AFB75BE10C2}"/>
                    </a:ext>
                  </a:extLst>
                </p14:cNvPr>
                <p14:cNvContentPartPr/>
                <p14:nvPr/>
              </p14:nvContentPartPr>
              <p14:xfrm>
                <a:off x="6587456" y="3834830"/>
                <a:ext cx="10080" cy="233280"/>
              </p14:xfrm>
            </p:contentPart>
          </mc:Choice>
          <mc:Fallback xmlns="">
            <p:pic>
              <p:nvPicPr>
                <p:cNvPr id="162" name="Ink 161">
                  <a:extLst>
                    <a:ext uri="{FF2B5EF4-FFF2-40B4-BE49-F238E27FC236}">
                      <a16:creationId xmlns:a16="http://schemas.microsoft.com/office/drawing/2014/main" id="{8A3E95DD-AAEA-FA89-44B2-6AFB75BE10C2}"/>
                    </a:ext>
                  </a:extLst>
                </p:cNvPr>
                <p:cNvPicPr/>
                <p:nvPr/>
              </p:nvPicPr>
              <p:blipFill>
                <a:blip r:embed="rId271"/>
                <a:stretch>
                  <a:fillRect/>
                </a:stretch>
              </p:blipFill>
              <p:spPr>
                <a:xfrm>
                  <a:off x="6578456" y="3825830"/>
                  <a:ext cx="27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3" name="Ink 162">
                  <a:extLst>
                    <a:ext uri="{FF2B5EF4-FFF2-40B4-BE49-F238E27FC236}">
                      <a16:creationId xmlns:a16="http://schemas.microsoft.com/office/drawing/2014/main" id="{D1749876-815F-E284-A917-12740ED90194}"/>
                    </a:ext>
                  </a:extLst>
                </p14:cNvPr>
                <p14:cNvContentPartPr/>
                <p14:nvPr/>
              </p14:nvContentPartPr>
              <p14:xfrm>
                <a:off x="6578096" y="4037870"/>
                <a:ext cx="1211040" cy="39960"/>
              </p14:xfrm>
            </p:contentPart>
          </mc:Choice>
          <mc:Fallback xmlns="">
            <p:pic>
              <p:nvPicPr>
                <p:cNvPr id="163" name="Ink 162">
                  <a:extLst>
                    <a:ext uri="{FF2B5EF4-FFF2-40B4-BE49-F238E27FC236}">
                      <a16:creationId xmlns:a16="http://schemas.microsoft.com/office/drawing/2014/main" id="{D1749876-815F-E284-A917-12740ED90194}"/>
                    </a:ext>
                  </a:extLst>
                </p:cNvPr>
                <p:cNvPicPr/>
                <p:nvPr/>
              </p:nvPicPr>
              <p:blipFill>
                <a:blip r:embed="rId273"/>
                <a:stretch>
                  <a:fillRect/>
                </a:stretch>
              </p:blipFill>
              <p:spPr>
                <a:xfrm>
                  <a:off x="6569456" y="4029230"/>
                  <a:ext cx="12286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4" name="Ink 163">
                  <a:extLst>
                    <a:ext uri="{FF2B5EF4-FFF2-40B4-BE49-F238E27FC236}">
                      <a16:creationId xmlns:a16="http://schemas.microsoft.com/office/drawing/2014/main" id="{FE207D87-967A-D151-237F-3CFC467EE6B3}"/>
                    </a:ext>
                  </a:extLst>
                </p14:cNvPr>
                <p14:cNvContentPartPr/>
                <p14:nvPr/>
              </p14:nvContentPartPr>
              <p14:xfrm>
                <a:off x="6643256" y="3815750"/>
                <a:ext cx="1435320" cy="226440"/>
              </p14:xfrm>
            </p:contentPart>
          </mc:Choice>
          <mc:Fallback xmlns="">
            <p:pic>
              <p:nvPicPr>
                <p:cNvPr id="164" name="Ink 163">
                  <a:extLst>
                    <a:ext uri="{FF2B5EF4-FFF2-40B4-BE49-F238E27FC236}">
                      <a16:creationId xmlns:a16="http://schemas.microsoft.com/office/drawing/2014/main" id="{FE207D87-967A-D151-237F-3CFC467EE6B3}"/>
                    </a:ext>
                  </a:extLst>
                </p:cNvPr>
                <p:cNvPicPr/>
                <p:nvPr/>
              </p:nvPicPr>
              <p:blipFill>
                <a:blip r:embed="rId275"/>
                <a:stretch>
                  <a:fillRect/>
                </a:stretch>
              </p:blipFill>
              <p:spPr>
                <a:xfrm>
                  <a:off x="6634616" y="3807110"/>
                  <a:ext cx="14529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5" name="Ink 164">
                  <a:extLst>
                    <a:ext uri="{FF2B5EF4-FFF2-40B4-BE49-F238E27FC236}">
                      <a16:creationId xmlns:a16="http://schemas.microsoft.com/office/drawing/2014/main" id="{A91AB3F7-6E76-F05F-5544-7312E5DB43AE}"/>
                    </a:ext>
                  </a:extLst>
                </p14:cNvPr>
                <p14:cNvContentPartPr/>
                <p14:nvPr/>
              </p14:nvContentPartPr>
              <p14:xfrm>
                <a:off x="6811376" y="3907190"/>
                <a:ext cx="15480" cy="110160"/>
              </p14:xfrm>
            </p:contentPart>
          </mc:Choice>
          <mc:Fallback xmlns="">
            <p:pic>
              <p:nvPicPr>
                <p:cNvPr id="165" name="Ink 164">
                  <a:extLst>
                    <a:ext uri="{FF2B5EF4-FFF2-40B4-BE49-F238E27FC236}">
                      <a16:creationId xmlns:a16="http://schemas.microsoft.com/office/drawing/2014/main" id="{A91AB3F7-6E76-F05F-5544-7312E5DB43AE}"/>
                    </a:ext>
                  </a:extLst>
                </p:cNvPr>
                <p:cNvPicPr/>
                <p:nvPr/>
              </p:nvPicPr>
              <p:blipFill>
                <a:blip r:embed="rId277"/>
                <a:stretch>
                  <a:fillRect/>
                </a:stretch>
              </p:blipFill>
              <p:spPr>
                <a:xfrm>
                  <a:off x="6802376" y="3898190"/>
                  <a:ext cx="331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6" name="Ink 165">
                  <a:extLst>
                    <a:ext uri="{FF2B5EF4-FFF2-40B4-BE49-F238E27FC236}">
                      <a16:creationId xmlns:a16="http://schemas.microsoft.com/office/drawing/2014/main" id="{FAFF445F-C270-54CE-6E49-D5D4927D5641}"/>
                    </a:ext>
                  </a:extLst>
                </p14:cNvPr>
                <p14:cNvContentPartPr/>
                <p14:nvPr/>
              </p14:nvContentPartPr>
              <p14:xfrm>
                <a:off x="6792296" y="4009070"/>
                <a:ext cx="127440" cy="12600"/>
              </p14:xfrm>
            </p:contentPart>
          </mc:Choice>
          <mc:Fallback xmlns="">
            <p:pic>
              <p:nvPicPr>
                <p:cNvPr id="166" name="Ink 165">
                  <a:extLst>
                    <a:ext uri="{FF2B5EF4-FFF2-40B4-BE49-F238E27FC236}">
                      <a16:creationId xmlns:a16="http://schemas.microsoft.com/office/drawing/2014/main" id="{FAFF445F-C270-54CE-6E49-D5D4927D5641}"/>
                    </a:ext>
                  </a:extLst>
                </p:cNvPr>
                <p:cNvPicPr/>
                <p:nvPr/>
              </p:nvPicPr>
              <p:blipFill>
                <a:blip r:embed="rId279"/>
                <a:stretch>
                  <a:fillRect/>
                </a:stretch>
              </p:blipFill>
              <p:spPr>
                <a:xfrm>
                  <a:off x="6783656" y="4000430"/>
                  <a:ext cx="1450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7" name="Ink 166">
                  <a:extLst>
                    <a:ext uri="{FF2B5EF4-FFF2-40B4-BE49-F238E27FC236}">
                      <a16:creationId xmlns:a16="http://schemas.microsoft.com/office/drawing/2014/main" id="{6AD83D21-B0AD-C714-DEE3-64577298D9D1}"/>
                    </a:ext>
                  </a:extLst>
                </p14:cNvPr>
                <p14:cNvContentPartPr/>
                <p14:nvPr/>
              </p14:nvContentPartPr>
              <p14:xfrm>
                <a:off x="6736496" y="3871550"/>
                <a:ext cx="121320" cy="47880"/>
              </p14:xfrm>
            </p:contentPart>
          </mc:Choice>
          <mc:Fallback xmlns="">
            <p:pic>
              <p:nvPicPr>
                <p:cNvPr id="167" name="Ink 166">
                  <a:extLst>
                    <a:ext uri="{FF2B5EF4-FFF2-40B4-BE49-F238E27FC236}">
                      <a16:creationId xmlns:a16="http://schemas.microsoft.com/office/drawing/2014/main" id="{6AD83D21-B0AD-C714-DEE3-64577298D9D1}"/>
                    </a:ext>
                  </a:extLst>
                </p:cNvPr>
                <p:cNvPicPr/>
                <p:nvPr/>
              </p:nvPicPr>
              <p:blipFill>
                <a:blip r:embed="rId281"/>
                <a:stretch>
                  <a:fillRect/>
                </a:stretch>
              </p:blipFill>
              <p:spPr>
                <a:xfrm>
                  <a:off x="6727496" y="3862550"/>
                  <a:ext cx="1389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8" name="Ink 167">
                  <a:extLst>
                    <a:ext uri="{FF2B5EF4-FFF2-40B4-BE49-F238E27FC236}">
                      <a16:creationId xmlns:a16="http://schemas.microsoft.com/office/drawing/2014/main" id="{2899407D-9ED5-E5A3-B581-2F5433FF3E7B}"/>
                    </a:ext>
                  </a:extLst>
                </p14:cNvPr>
                <p14:cNvContentPartPr/>
                <p14:nvPr/>
              </p14:nvContentPartPr>
              <p14:xfrm>
                <a:off x="6951056" y="3930590"/>
                <a:ext cx="127080" cy="61200"/>
              </p14:xfrm>
            </p:contentPart>
          </mc:Choice>
          <mc:Fallback xmlns="">
            <p:pic>
              <p:nvPicPr>
                <p:cNvPr id="168" name="Ink 167">
                  <a:extLst>
                    <a:ext uri="{FF2B5EF4-FFF2-40B4-BE49-F238E27FC236}">
                      <a16:creationId xmlns:a16="http://schemas.microsoft.com/office/drawing/2014/main" id="{2899407D-9ED5-E5A3-B581-2F5433FF3E7B}"/>
                    </a:ext>
                  </a:extLst>
                </p:cNvPr>
                <p:cNvPicPr/>
                <p:nvPr/>
              </p:nvPicPr>
              <p:blipFill>
                <a:blip r:embed="rId283"/>
                <a:stretch>
                  <a:fillRect/>
                </a:stretch>
              </p:blipFill>
              <p:spPr>
                <a:xfrm>
                  <a:off x="6942056" y="3921950"/>
                  <a:ext cx="144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9" name="Ink 168">
                  <a:extLst>
                    <a:ext uri="{FF2B5EF4-FFF2-40B4-BE49-F238E27FC236}">
                      <a16:creationId xmlns:a16="http://schemas.microsoft.com/office/drawing/2014/main" id="{62FB9F25-A7AC-B4D6-04CB-E9AEC5AB6650}"/>
                    </a:ext>
                  </a:extLst>
                </p14:cNvPr>
                <p14:cNvContentPartPr/>
                <p14:nvPr/>
              </p14:nvContentPartPr>
              <p14:xfrm>
                <a:off x="7091096" y="3923750"/>
                <a:ext cx="88200" cy="62280"/>
              </p14:xfrm>
            </p:contentPart>
          </mc:Choice>
          <mc:Fallback xmlns="">
            <p:pic>
              <p:nvPicPr>
                <p:cNvPr id="169" name="Ink 168">
                  <a:extLst>
                    <a:ext uri="{FF2B5EF4-FFF2-40B4-BE49-F238E27FC236}">
                      <a16:creationId xmlns:a16="http://schemas.microsoft.com/office/drawing/2014/main" id="{62FB9F25-A7AC-B4D6-04CB-E9AEC5AB6650}"/>
                    </a:ext>
                  </a:extLst>
                </p:cNvPr>
                <p:cNvPicPr/>
                <p:nvPr/>
              </p:nvPicPr>
              <p:blipFill>
                <a:blip r:embed="rId285"/>
                <a:stretch>
                  <a:fillRect/>
                </a:stretch>
              </p:blipFill>
              <p:spPr>
                <a:xfrm>
                  <a:off x="7082456" y="3915110"/>
                  <a:ext cx="105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0" name="Ink 169">
                  <a:extLst>
                    <a:ext uri="{FF2B5EF4-FFF2-40B4-BE49-F238E27FC236}">
                      <a16:creationId xmlns:a16="http://schemas.microsoft.com/office/drawing/2014/main" id="{DC492633-ADA5-7F01-B733-FBC536199A54}"/>
                    </a:ext>
                  </a:extLst>
                </p14:cNvPr>
                <p14:cNvContentPartPr/>
                <p14:nvPr/>
              </p14:nvContentPartPr>
              <p14:xfrm>
                <a:off x="7231136" y="3947870"/>
                <a:ext cx="49320" cy="27720"/>
              </p14:xfrm>
            </p:contentPart>
          </mc:Choice>
          <mc:Fallback xmlns="">
            <p:pic>
              <p:nvPicPr>
                <p:cNvPr id="170" name="Ink 169">
                  <a:extLst>
                    <a:ext uri="{FF2B5EF4-FFF2-40B4-BE49-F238E27FC236}">
                      <a16:creationId xmlns:a16="http://schemas.microsoft.com/office/drawing/2014/main" id="{DC492633-ADA5-7F01-B733-FBC536199A54}"/>
                    </a:ext>
                  </a:extLst>
                </p:cNvPr>
                <p:cNvPicPr/>
                <p:nvPr/>
              </p:nvPicPr>
              <p:blipFill>
                <a:blip r:embed="rId287"/>
                <a:stretch>
                  <a:fillRect/>
                </a:stretch>
              </p:blipFill>
              <p:spPr>
                <a:xfrm>
                  <a:off x="7222136" y="3939230"/>
                  <a:ext cx="669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1" name="Ink 170">
                  <a:extLst>
                    <a:ext uri="{FF2B5EF4-FFF2-40B4-BE49-F238E27FC236}">
                      <a16:creationId xmlns:a16="http://schemas.microsoft.com/office/drawing/2014/main" id="{8B36029A-FB2D-0C56-F349-D9EC1AB16648}"/>
                    </a:ext>
                  </a:extLst>
                </p14:cNvPr>
                <p14:cNvContentPartPr/>
                <p14:nvPr/>
              </p14:nvContentPartPr>
              <p14:xfrm>
                <a:off x="7344176" y="3907910"/>
                <a:ext cx="119520" cy="79920"/>
              </p14:xfrm>
            </p:contentPart>
          </mc:Choice>
          <mc:Fallback xmlns="">
            <p:pic>
              <p:nvPicPr>
                <p:cNvPr id="171" name="Ink 170">
                  <a:extLst>
                    <a:ext uri="{FF2B5EF4-FFF2-40B4-BE49-F238E27FC236}">
                      <a16:creationId xmlns:a16="http://schemas.microsoft.com/office/drawing/2014/main" id="{8B36029A-FB2D-0C56-F349-D9EC1AB16648}"/>
                    </a:ext>
                  </a:extLst>
                </p:cNvPr>
                <p:cNvPicPr/>
                <p:nvPr/>
              </p:nvPicPr>
              <p:blipFill>
                <a:blip r:embed="rId289"/>
                <a:stretch>
                  <a:fillRect/>
                </a:stretch>
              </p:blipFill>
              <p:spPr>
                <a:xfrm>
                  <a:off x="7335176" y="3899270"/>
                  <a:ext cx="137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2" name="Ink 171">
                  <a:extLst>
                    <a:ext uri="{FF2B5EF4-FFF2-40B4-BE49-F238E27FC236}">
                      <a16:creationId xmlns:a16="http://schemas.microsoft.com/office/drawing/2014/main" id="{9B13A248-C974-43DA-FDA5-0C07E2A168E1}"/>
                    </a:ext>
                  </a:extLst>
                </p14:cNvPr>
                <p14:cNvContentPartPr/>
                <p14:nvPr/>
              </p14:nvContentPartPr>
              <p14:xfrm>
                <a:off x="7499696" y="3872270"/>
                <a:ext cx="21600" cy="92520"/>
              </p14:xfrm>
            </p:contentPart>
          </mc:Choice>
          <mc:Fallback xmlns="">
            <p:pic>
              <p:nvPicPr>
                <p:cNvPr id="172" name="Ink 171">
                  <a:extLst>
                    <a:ext uri="{FF2B5EF4-FFF2-40B4-BE49-F238E27FC236}">
                      <a16:creationId xmlns:a16="http://schemas.microsoft.com/office/drawing/2014/main" id="{9B13A248-C974-43DA-FDA5-0C07E2A168E1}"/>
                    </a:ext>
                  </a:extLst>
                </p:cNvPr>
                <p:cNvPicPr/>
                <p:nvPr/>
              </p:nvPicPr>
              <p:blipFill>
                <a:blip r:embed="rId291"/>
                <a:stretch>
                  <a:fillRect/>
                </a:stretch>
              </p:blipFill>
              <p:spPr>
                <a:xfrm>
                  <a:off x="7490696" y="3863270"/>
                  <a:ext cx="39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3" name="Ink 172">
                  <a:extLst>
                    <a:ext uri="{FF2B5EF4-FFF2-40B4-BE49-F238E27FC236}">
                      <a16:creationId xmlns:a16="http://schemas.microsoft.com/office/drawing/2014/main" id="{88A0BB31-81BE-CFAE-7919-350125FA57DA}"/>
                    </a:ext>
                  </a:extLst>
                </p14:cNvPr>
                <p14:cNvContentPartPr/>
                <p14:nvPr/>
              </p14:nvContentPartPr>
              <p14:xfrm>
                <a:off x="7492496" y="3874790"/>
                <a:ext cx="361080" cy="97920"/>
              </p14:xfrm>
            </p:contentPart>
          </mc:Choice>
          <mc:Fallback xmlns="">
            <p:pic>
              <p:nvPicPr>
                <p:cNvPr id="173" name="Ink 172">
                  <a:extLst>
                    <a:ext uri="{FF2B5EF4-FFF2-40B4-BE49-F238E27FC236}">
                      <a16:creationId xmlns:a16="http://schemas.microsoft.com/office/drawing/2014/main" id="{88A0BB31-81BE-CFAE-7919-350125FA57DA}"/>
                    </a:ext>
                  </a:extLst>
                </p:cNvPr>
                <p:cNvPicPr/>
                <p:nvPr/>
              </p:nvPicPr>
              <p:blipFill>
                <a:blip r:embed="rId293"/>
                <a:stretch>
                  <a:fillRect/>
                </a:stretch>
              </p:blipFill>
              <p:spPr>
                <a:xfrm>
                  <a:off x="7483496" y="3866150"/>
                  <a:ext cx="3787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5" name="Ink 174">
                  <a:extLst>
                    <a:ext uri="{FF2B5EF4-FFF2-40B4-BE49-F238E27FC236}">
                      <a16:creationId xmlns:a16="http://schemas.microsoft.com/office/drawing/2014/main" id="{81EC0FAC-BD13-83FE-F895-81CFDDC9CD44}"/>
                    </a:ext>
                  </a:extLst>
                </p14:cNvPr>
                <p14:cNvContentPartPr/>
                <p14:nvPr/>
              </p14:nvContentPartPr>
              <p14:xfrm>
                <a:off x="7198736" y="3959390"/>
                <a:ext cx="77760" cy="54360"/>
              </p14:xfrm>
            </p:contentPart>
          </mc:Choice>
          <mc:Fallback xmlns="">
            <p:pic>
              <p:nvPicPr>
                <p:cNvPr id="175" name="Ink 174">
                  <a:extLst>
                    <a:ext uri="{FF2B5EF4-FFF2-40B4-BE49-F238E27FC236}">
                      <a16:creationId xmlns:a16="http://schemas.microsoft.com/office/drawing/2014/main" id="{81EC0FAC-BD13-83FE-F895-81CFDDC9CD44}"/>
                    </a:ext>
                  </a:extLst>
                </p:cNvPr>
                <p:cNvPicPr/>
                <p:nvPr/>
              </p:nvPicPr>
              <p:blipFill>
                <a:blip r:embed="rId295"/>
                <a:stretch>
                  <a:fillRect/>
                </a:stretch>
              </p:blipFill>
              <p:spPr>
                <a:xfrm>
                  <a:off x="7189736" y="3950750"/>
                  <a:ext cx="954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7" name="Ink 176">
                  <a:extLst>
                    <a:ext uri="{FF2B5EF4-FFF2-40B4-BE49-F238E27FC236}">
                      <a16:creationId xmlns:a16="http://schemas.microsoft.com/office/drawing/2014/main" id="{082C10C1-A7EE-561B-91C6-42D3DC9F995E}"/>
                    </a:ext>
                  </a:extLst>
                </p14:cNvPr>
                <p14:cNvContentPartPr/>
                <p14:nvPr/>
              </p14:nvContentPartPr>
              <p14:xfrm>
                <a:off x="8145536" y="3872270"/>
                <a:ext cx="147600" cy="10080"/>
              </p14:xfrm>
            </p:contentPart>
          </mc:Choice>
          <mc:Fallback xmlns="">
            <p:pic>
              <p:nvPicPr>
                <p:cNvPr id="177" name="Ink 176">
                  <a:extLst>
                    <a:ext uri="{FF2B5EF4-FFF2-40B4-BE49-F238E27FC236}">
                      <a16:creationId xmlns:a16="http://schemas.microsoft.com/office/drawing/2014/main" id="{082C10C1-A7EE-561B-91C6-42D3DC9F995E}"/>
                    </a:ext>
                  </a:extLst>
                </p:cNvPr>
                <p:cNvPicPr/>
                <p:nvPr/>
              </p:nvPicPr>
              <p:blipFill>
                <a:blip r:embed="rId297"/>
                <a:stretch>
                  <a:fillRect/>
                </a:stretch>
              </p:blipFill>
              <p:spPr>
                <a:xfrm>
                  <a:off x="8136896" y="3863270"/>
                  <a:ext cx="1652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8" name="Ink 177">
                  <a:extLst>
                    <a:ext uri="{FF2B5EF4-FFF2-40B4-BE49-F238E27FC236}">
                      <a16:creationId xmlns:a16="http://schemas.microsoft.com/office/drawing/2014/main" id="{F68A8CB2-E8E7-D34B-2328-0685D39D077E}"/>
                    </a:ext>
                  </a:extLst>
                </p14:cNvPr>
                <p14:cNvContentPartPr/>
                <p14:nvPr/>
              </p14:nvContentPartPr>
              <p14:xfrm>
                <a:off x="8406536" y="3869750"/>
                <a:ext cx="614880" cy="164160"/>
              </p14:xfrm>
            </p:contentPart>
          </mc:Choice>
          <mc:Fallback xmlns="">
            <p:pic>
              <p:nvPicPr>
                <p:cNvPr id="178" name="Ink 177">
                  <a:extLst>
                    <a:ext uri="{FF2B5EF4-FFF2-40B4-BE49-F238E27FC236}">
                      <a16:creationId xmlns:a16="http://schemas.microsoft.com/office/drawing/2014/main" id="{F68A8CB2-E8E7-D34B-2328-0685D39D077E}"/>
                    </a:ext>
                  </a:extLst>
                </p:cNvPr>
                <p:cNvPicPr/>
                <p:nvPr/>
              </p:nvPicPr>
              <p:blipFill>
                <a:blip r:embed="rId299"/>
                <a:stretch>
                  <a:fillRect/>
                </a:stretch>
              </p:blipFill>
              <p:spPr>
                <a:xfrm>
                  <a:off x="8397896" y="3860750"/>
                  <a:ext cx="632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9" name="Ink 178">
                  <a:extLst>
                    <a:ext uri="{FF2B5EF4-FFF2-40B4-BE49-F238E27FC236}">
                      <a16:creationId xmlns:a16="http://schemas.microsoft.com/office/drawing/2014/main" id="{8C08512C-D32A-A7A6-68C3-6424EAF00AFE}"/>
                    </a:ext>
                  </a:extLst>
                </p14:cNvPr>
                <p14:cNvContentPartPr/>
                <p14:nvPr/>
              </p14:nvContentPartPr>
              <p14:xfrm>
                <a:off x="8490416" y="3830510"/>
                <a:ext cx="10080" cy="48600"/>
              </p14:xfrm>
            </p:contentPart>
          </mc:Choice>
          <mc:Fallback xmlns="">
            <p:pic>
              <p:nvPicPr>
                <p:cNvPr id="179" name="Ink 178">
                  <a:extLst>
                    <a:ext uri="{FF2B5EF4-FFF2-40B4-BE49-F238E27FC236}">
                      <a16:creationId xmlns:a16="http://schemas.microsoft.com/office/drawing/2014/main" id="{8C08512C-D32A-A7A6-68C3-6424EAF00AFE}"/>
                    </a:ext>
                  </a:extLst>
                </p:cNvPr>
                <p:cNvPicPr/>
                <p:nvPr/>
              </p:nvPicPr>
              <p:blipFill>
                <a:blip r:embed="rId301"/>
                <a:stretch>
                  <a:fillRect/>
                </a:stretch>
              </p:blipFill>
              <p:spPr>
                <a:xfrm>
                  <a:off x="8481776" y="3821870"/>
                  <a:ext cx="27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0" name="Ink 179">
                  <a:extLst>
                    <a:ext uri="{FF2B5EF4-FFF2-40B4-BE49-F238E27FC236}">
                      <a16:creationId xmlns:a16="http://schemas.microsoft.com/office/drawing/2014/main" id="{04B37BE9-8181-B488-58A2-75967B3FE5D0}"/>
                    </a:ext>
                  </a:extLst>
                </p14:cNvPr>
                <p14:cNvContentPartPr/>
                <p14:nvPr/>
              </p14:nvContentPartPr>
              <p14:xfrm>
                <a:off x="8505176" y="3824750"/>
                <a:ext cx="104400" cy="36720"/>
              </p14:xfrm>
            </p:contentPart>
          </mc:Choice>
          <mc:Fallback xmlns="">
            <p:pic>
              <p:nvPicPr>
                <p:cNvPr id="180" name="Ink 179">
                  <a:extLst>
                    <a:ext uri="{FF2B5EF4-FFF2-40B4-BE49-F238E27FC236}">
                      <a16:creationId xmlns:a16="http://schemas.microsoft.com/office/drawing/2014/main" id="{04B37BE9-8181-B488-58A2-75967B3FE5D0}"/>
                    </a:ext>
                  </a:extLst>
                </p:cNvPr>
                <p:cNvPicPr/>
                <p:nvPr/>
              </p:nvPicPr>
              <p:blipFill>
                <a:blip r:embed="rId303"/>
                <a:stretch>
                  <a:fillRect/>
                </a:stretch>
              </p:blipFill>
              <p:spPr>
                <a:xfrm>
                  <a:off x="8496536" y="3815750"/>
                  <a:ext cx="122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1" name="Ink 180">
                  <a:extLst>
                    <a:ext uri="{FF2B5EF4-FFF2-40B4-BE49-F238E27FC236}">
                      <a16:creationId xmlns:a16="http://schemas.microsoft.com/office/drawing/2014/main" id="{8CB21638-AD3F-AA4C-0A23-D0C6BC8C1BD9}"/>
                    </a:ext>
                  </a:extLst>
                </p14:cNvPr>
                <p14:cNvContentPartPr/>
                <p14:nvPr/>
              </p14:nvContentPartPr>
              <p14:xfrm>
                <a:off x="8807216" y="3834830"/>
                <a:ext cx="10440" cy="54000"/>
              </p14:xfrm>
            </p:contentPart>
          </mc:Choice>
          <mc:Fallback xmlns="">
            <p:pic>
              <p:nvPicPr>
                <p:cNvPr id="181" name="Ink 180">
                  <a:extLst>
                    <a:ext uri="{FF2B5EF4-FFF2-40B4-BE49-F238E27FC236}">
                      <a16:creationId xmlns:a16="http://schemas.microsoft.com/office/drawing/2014/main" id="{8CB21638-AD3F-AA4C-0A23-D0C6BC8C1BD9}"/>
                    </a:ext>
                  </a:extLst>
                </p:cNvPr>
                <p:cNvPicPr/>
                <p:nvPr/>
              </p:nvPicPr>
              <p:blipFill>
                <a:blip r:embed="rId305"/>
                <a:stretch>
                  <a:fillRect/>
                </a:stretch>
              </p:blipFill>
              <p:spPr>
                <a:xfrm>
                  <a:off x="8798576" y="3825830"/>
                  <a:ext cx="28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2" name="Ink 181">
                  <a:extLst>
                    <a:ext uri="{FF2B5EF4-FFF2-40B4-BE49-F238E27FC236}">
                      <a16:creationId xmlns:a16="http://schemas.microsoft.com/office/drawing/2014/main" id="{B419675D-DAA2-4509-E6DA-001E20583056}"/>
                    </a:ext>
                  </a:extLst>
                </p14:cNvPr>
                <p14:cNvContentPartPr/>
                <p14:nvPr/>
              </p14:nvContentPartPr>
              <p14:xfrm>
                <a:off x="8792456" y="3807110"/>
                <a:ext cx="70200" cy="56160"/>
              </p14:xfrm>
            </p:contentPart>
          </mc:Choice>
          <mc:Fallback xmlns="">
            <p:pic>
              <p:nvPicPr>
                <p:cNvPr id="182" name="Ink 181">
                  <a:extLst>
                    <a:ext uri="{FF2B5EF4-FFF2-40B4-BE49-F238E27FC236}">
                      <a16:creationId xmlns:a16="http://schemas.microsoft.com/office/drawing/2014/main" id="{B419675D-DAA2-4509-E6DA-001E20583056}"/>
                    </a:ext>
                  </a:extLst>
                </p:cNvPr>
                <p:cNvPicPr/>
                <p:nvPr/>
              </p:nvPicPr>
              <p:blipFill>
                <a:blip r:embed="rId307"/>
                <a:stretch>
                  <a:fillRect/>
                </a:stretch>
              </p:blipFill>
              <p:spPr>
                <a:xfrm>
                  <a:off x="8783816" y="3798470"/>
                  <a:ext cx="878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3" name="Ink 182">
                  <a:extLst>
                    <a:ext uri="{FF2B5EF4-FFF2-40B4-BE49-F238E27FC236}">
                      <a16:creationId xmlns:a16="http://schemas.microsoft.com/office/drawing/2014/main" id="{74339AC3-1626-C64D-ABFB-6D02113BC50D}"/>
                    </a:ext>
                  </a:extLst>
                </p14:cNvPr>
                <p14:cNvContentPartPr/>
                <p14:nvPr/>
              </p14:nvContentPartPr>
              <p14:xfrm>
                <a:off x="8486816" y="3928070"/>
                <a:ext cx="68040" cy="10080"/>
              </p14:xfrm>
            </p:contentPart>
          </mc:Choice>
          <mc:Fallback xmlns="">
            <p:pic>
              <p:nvPicPr>
                <p:cNvPr id="183" name="Ink 182">
                  <a:extLst>
                    <a:ext uri="{FF2B5EF4-FFF2-40B4-BE49-F238E27FC236}">
                      <a16:creationId xmlns:a16="http://schemas.microsoft.com/office/drawing/2014/main" id="{74339AC3-1626-C64D-ABFB-6D02113BC50D}"/>
                    </a:ext>
                  </a:extLst>
                </p:cNvPr>
                <p:cNvPicPr/>
                <p:nvPr/>
              </p:nvPicPr>
              <p:blipFill>
                <a:blip r:embed="rId309"/>
                <a:stretch>
                  <a:fillRect/>
                </a:stretch>
              </p:blipFill>
              <p:spPr>
                <a:xfrm>
                  <a:off x="8477816" y="3919430"/>
                  <a:ext cx="856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4" name="Ink 183">
                  <a:extLst>
                    <a:ext uri="{FF2B5EF4-FFF2-40B4-BE49-F238E27FC236}">
                      <a16:creationId xmlns:a16="http://schemas.microsoft.com/office/drawing/2014/main" id="{DF87D26E-580A-CA4B-9606-1B5776131965}"/>
                    </a:ext>
                  </a:extLst>
                </p14:cNvPr>
                <p14:cNvContentPartPr/>
                <p14:nvPr/>
              </p14:nvContentPartPr>
              <p14:xfrm>
                <a:off x="8518496" y="3909350"/>
                <a:ext cx="39960" cy="79560"/>
              </p14:xfrm>
            </p:contentPart>
          </mc:Choice>
          <mc:Fallback xmlns="">
            <p:pic>
              <p:nvPicPr>
                <p:cNvPr id="184" name="Ink 183">
                  <a:extLst>
                    <a:ext uri="{FF2B5EF4-FFF2-40B4-BE49-F238E27FC236}">
                      <a16:creationId xmlns:a16="http://schemas.microsoft.com/office/drawing/2014/main" id="{DF87D26E-580A-CA4B-9606-1B5776131965}"/>
                    </a:ext>
                  </a:extLst>
                </p:cNvPr>
                <p:cNvPicPr/>
                <p:nvPr/>
              </p:nvPicPr>
              <p:blipFill>
                <a:blip r:embed="rId311"/>
                <a:stretch>
                  <a:fillRect/>
                </a:stretch>
              </p:blipFill>
              <p:spPr>
                <a:xfrm>
                  <a:off x="8509856" y="3900350"/>
                  <a:ext cx="576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5" name="Ink 184">
                  <a:extLst>
                    <a:ext uri="{FF2B5EF4-FFF2-40B4-BE49-F238E27FC236}">
                      <a16:creationId xmlns:a16="http://schemas.microsoft.com/office/drawing/2014/main" id="{EEF17E9A-F0BD-B08A-22F1-9A97EC9C1E30}"/>
                    </a:ext>
                  </a:extLst>
                </p14:cNvPr>
                <p14:cNvContentPartPr/>
                <p14:nvPr/>
              </p14:nvContentPartPr>
              <p14:xfrm>
                <a:off x="8761496" y="3955790"/>
                <a:ext cx="69480" cy="360"/>
              </p14:xfrm>
            </p:contentPart>
          </mc:Choice>
          <mc:Fallback xmlns="">
            <p:pic>
              <p:nvPicPr>
                <p:cNvPr id="185" name="Ink 184">
                  <a:extLst>
                    <a:ext uri="{FF2B5EF4-FFF2-40B4-BE49-F238E27FC236}">
                      <a16:creationId xmlns:a16="http://schemas.microsoft.com/office/drawing/2014/main" id="{EEF17E9A-F0BD-B08A-22F1-9A97EC9C1E30}"/>
                    </a:ext>
                  </a:extLst>
                </p:cNvPr>
                <p:cNvPicPr/>
                <p:nvPr/>
              </p:nvPicPr>
              <p:blipFill>
                <a:blip r:embed="rId313"/>
                <a:stretch>
                  <a:fillRect/>
                </a:stretch>
              </p:blipFill>
              <p:spPr>
                <a:xfrm>
                  <a:off x="8752496" y="3947150"/>
                  <a:ext cx="87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7" name="Ink 186">
                  <a:extLst>
                    <a:ext uri="{FF2B5EF4-FFF2-40B4-BE49-F238E27FC236}">
                      <a16:creationId xmlns:a16="http://schemas.microsoft.com/office/drawing/2014/main" id="{456390BD-BEFC-73C6-0D21-E9504E21198A}"/>
                    </a:ext>
                  </a:extLst>
                </p14:cNvPr>
                <p14:cNvContentPartPr/>
                <p14:nvPr/>
              </p14:nvContentPartPr>
              <p14:xfrm>
                <a:off x="6661976" y="3825470"/>
                <a:ext cx="9720" cy="360"/>
              </p14:xfrm>
            </p:contentPart>
          </mc:Choice>
          <mc:Fallback xmlns="">
            <p:pic>
              <p:nvPicPr>
                <p:cNvPr id="187" name="Ink 186">
                  <a:extLst>
                    <a:ext uri="{FF2B5EF4-FFF2-40B4-BE49-F238E27FC236}">
                      <a16:creationId xmlns:a16="http://schemas.microsoft.com/office/drawing/2014/main" id="{456390BD-BEFC-73C6-0D21-E9504E21198A}"/>
                    </a:ext>
                  </a:extLst>
                </p:cNvPr>
                <p:cNvPicPr/>
                <p:nvPr/>
              </p:nvPicPr>
              <p:blipFill>
                <a:blip r:embed="rId315"/>
                <a:stretch>
                  <a:fillRect/>
                </a:stretch>
              </p:blipFill>
              <p:spPr>
                <a:xfrm>
                  <a:off x="6652976" y="3816470"/>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8" name="Ink 187">
                  <a:extLst>
                    <a:ext uri="{FF2B5EF4-FFF2-40B4-BE49-F238E27FC236}">
                      <a16:creationId xmlns:a16="http://schemas.microsoft.com/office/drawing/2014/main" id="{A202A54D-D117-BCA0-AD03-30B7086B6047}"/>
                    </a:ext>
                  </a:extLst>
                </p14:cNvPr>
                <p14:cNvContentPartPr/>
                <p14:nvPr/>
              </p14:nvContentPartPr>
              <p14:xfrm>
                <a:off x="6579896" y="3825470"/>
                <a:ext cx="73080" cy="64440"/>
              </p14:xfrm>
            </p:contentPart>
          </mc:Choice>
          <mc:Fallback xmlns="">
            <p:pic>
              <p:nvPicPr>
                <p:cNvPr id="188" name="Ink 187">
                  <a:extLst>
                    <a:ext uri="{FF2B5EF4-FFF2-40B4-BE49-F238E27FC236}">
                      <a16:creationId xmlns:a16="http://schemas.microsoft.com/office/drawing/2014/main" id="{A202A54D-D117-BCA0-AD03-30B7086B6047}"/>
                    </a:ext>
                  </a:extLst>
                </p:cNvPr>
                <p:cNvPicPr/>
                <p:nvPr/>
              </p:nvPicPr>
              <p:blipFill>
                <a:blip r:embed="rId317"/>
                <a:stretch>
                  <a:fillRect/>
                </a:stretch>
              </p:blipFill>
              <p:spPr>
                <a:xfrm>
                  <a:off x="6571256" y="3816470"/>
                  <a:ext cx="907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0" name="Ink 189">
                  <a:extLst>
                    <a:ext uri="{FF2B5EF4-FFF2-40B4-BE49-F238E27FC236}">
                      <a16:creationId xmlns:a16="http://schemas.microsoft.com/office/drawing/2014/main" id="{ADA14FE7-29C5-D6ED-8C5A-74D5F7505623}"/>
                    </a:ext>
                  </a:extLst>
                </p14:cNvPr>
                <p14:cNvContentPartPr/>
                <p14:nvPr/>
              </p14:nvContentPartPr>
              <p14:xfrm>
                <a:off x="7213496" y="3683270"/>
                <a:ext cx="36720" cy="161280"/>
              </p14:xfrm>
            </p:contentPart>
          </mc:Choice>
          <mc:Fallback xmlns="">
            <p:pic>
              <p:nvPicPr>
                <p:cNvPr id="190" name="Ink 189">
                  <a:extLst>
                    <a:ext uri="{FF2B5EF4-FFF2-40B4-BE49-F238E27FC236}">
                      <a16:creationId xmlns:a16="http://schemas.microsoft.com/office/drawing/2014/main" id="{ADA14FE7-29C5-D6ED-8C5A-74D5F7505623}"/>
                    </a:ext>
                  </a:extLst>
                </p:cNvPr>
                <p:cNvPicPr/>
                <p:nvPr/>
              </p:nvPicPr>
              <p:blipFill>
                <a:blip r:embed="rId319"/>
                <a:stretch>
                  <a:fillRect/>
                </a:stretch>
              </p:blipFill>
              <p:spPr>
                <a:xfrm>
                  <a:off x="7204856" y="3674270"/>
                  <a:ext cx="54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1" name="Ink 190">
                  <a:extLst>
                    <a:ext uri="{FF2B5EF4-FFF2-40B4-BE49-F238E27FC236}">
                      <a16:creationId xmlns:a16="http://schemas.microsoft.com/office/drawing/2014/main" id="{777C7EB0-87C5-2BFF-A79D-2D6315837841}"/>
                    </a:ext>
                  </a:extLst>
                </p14:cNvPr>
                <p14:cNvContentPartPr/>
                <p14:nvPr/>
              </p14:nvContentPartPr>
              <p14:xfrm>
                <a:off x="7134296" y="3620270"/>
                <a:ext cx="124200" cy="97920"/>
              </p14:xfrm>
            </p:contentPart>
          </mc:Choice>
          <mc:Fallback xmlns="">
            <p:pic>
              <p:nvPicPr>
                <p:cNvPr id="191" name="Ink 190">
                  <a:extLst>
                    <a:ext uri="{FF2B5EF4-FFF2-40B4-BE49-F238E27FC236}">
                      <a16:creationId xmlns:a16="http://schemas.microsoft.com/office/drawing/2014/main" id="{777C7EB0-87C5-2BFF-A79D-2D6315837841}"/>
                    </a:ext>
                  </a:extLst>
                </p:cNvPr>
                <p:cNvPicPr/>
                <p:nvPr/>
              </p:nvPicPr>
              <p:blipFill>
                <a:blip r:embed="rId321"/>
                <a:stretch>
                  <a:fillRect/>
                </a:stretch>
              </p:blipFill>
              <p:spPr>
                <a:xfrm>
                  <a:off x="7125656" y="3611630"/>
                  <a:ext cx="1418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3" name="Ink 192">
                  <a:extLst>
                    <a:ext uri="{FF2B5EF4-FFF2-40B4-BE49-F238E27FC236}">
                      <a16:creationId xmlns:a16="http://schemas.microsoft.com/office/drawing/2014/main" id="{A4E74BCB-B6E7-71D8-580B-2A743A074EFB}"/>
                    </a:ext>
                  </a:extLst>
                </p14:cNvPr>
                <p14:cNvContentPartPr/>
                <p14:nvPr/>
              </p14:nvContentPartPr>
              <p14:xfrm>
                <a:off x="7529576" y="3695150"/>
                <a:ext cx="2488680" cy="616320"/>
              </p14:xfrm>
            </p:contentPart>
          </mc:Choice>
          <mc:Fallback xmlns="">
            <p:pic>
              <p:nvPicPr>
                <p:cNvPr id="193" name="Ink 192">
                  <a:extLst>
                    <a:ext uri="{FF2B5EF4-FFF2-40B4-BE49-F238E27FC236}">
                      <a16:creationId xmlns:a16="http://schemas.microsoft.com/office/drawing/2014/main" id="{A4E74BCB-B6E7-71D8-580B-2A743A074EFB}"/>
                    </a:ext>
                  </a:extLst>
                </p:cNvPr>
                <p:cNvPicPr/>
                <p:nvPr/>
              </p:nvPicPr>
              <p:blipFill>
                <a:blip r:embed="rId323"/>
                <a:stretch>
                  <a:fillRect/>
                </a:stretch>
              </p:blipFill>
              <p:spPr>
                <a:xfrm>
                  <a:off x="7520936" y="3686510"/>
                  <a:ext cx="250632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4" name="Ink 193">
                  <a:extLst>
                    <a:ext uri="{FF2B5EF4-FFF2-40B4-BE49-F238E27FC236}">
                      <a16:creationId xmlns:a16="http://schemas.microsoft.com/office/drawing/2014/main" id="{2178268F-EBB2-9301-F2D0-FCDF7A55F341}"/>
                    </a:ext>
                  </a:extLst>
                </p14:cNvPr>
                <p14:cNvContentPartPr/>
                <p14:nvPr/>
              </p14:nvContentPartPr>
              <p14:xfrm>
                <a:off x="9853016" y="3587870"/>
                <a:ext cx="186120" cy="139680"/>
              </p14:xfrm>
            </p:contentPart>
          </mc:Choice>
          <mc:Fallback xmlns="">
            <p:pic>
              <p:nvPicPr>
                <p:cNvPr id="194" name="Ink 193">
                  <a:extLst>
                    <a:ext uri="{FF2B5EF4-FFF2-40B4-BE49-F238E27FC236}">
                      <a16:creationId xmlns:a16="http://schemas.microsoft.com/office/drawing/2014/main" id="{2178268F-EBB2-9301-F2D0-FCDF7A55F341}"/>
                    </a:ext>
                  </a:extLst>
                </p:cNvPr>
                <p:cNvPicPr/>
                <p:nvPr/>
              </p:nvPicPr>
              <p:blipFill>
                <a:blip r:embed="rId325"/>
                <a:stretch>
                  <a:fillRect/>
                </a:stretch>
              </p:blipFill>
              <p:spPr>
                <a:xfrm>
                  <a:off x="9844016" y="3578870"/>
                  <a:ext cx="203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6" name="Ink 195">
                  <a:extLst>
                    <a:ext uri="{FF2B5EF4-FFF2-40B4-BE49-F238E27FC236}">
                      <a16:creationId xmlns:a16="http://schemas.microsoft.com/office/drawing/2014/main" id="{10750850-509F-3D35-DAEC-47EBC0ECBCC9}"/>
                    </a:ext>
                  </a:extLst>
                </p14:cNvPr>
                <p14:cNvContentPartPr/>
                <p14:nvPr/>
              </p14:nvContentPartPr>
              <p14:xfrm>
                <a:off x="2388416" y="4142990"/>
                <a:ext cx="43560" cy="282240"/>
              </p14:xfrm>
            </p:contentPart>
          </mc:Choice>
          <mc:Fallback xmlns="">
            <p:pic>
              <p:nvPicPr>
                <p:cNvPr id="196" name="Ink 195">
                  <a:extLst>
                    <a:ext uri="{FF2B5EF4-FFF2-40B4-BE49-F238E27FC236}">
                      <a16:creationId xmlns:a16="http://schemas.microsoft.com/office/drawing/2014/main" id="{10750850-509F-3D35-DAEC-47EBC0ECBCC9}"/>
                    </a:ext>
                  </a:extLst>
                </p:cNvPr>
                <p:cNvPicPr/>
                <p:nvPr/>
              </p:nvPicPr>
              <p:blipFill>
                <a:blip r:embed="rId327"/>
                <a:stretch>
                  <a:fillRect/>
                </a:stretch>
              </p:blipFill>
              <p:spPr>
                <a:xfrm>
                  <a:off x="2379776" y="4133990"/>
                  <a:ext cx="612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7" name="Ink 196">
                  <a:extLst>
                    <a:ext uri="{FF2B5EF4-FFF2-40B4-BE49-F238E27FC236}">
                      <a16:creationId xmlns:a16="http://schemas.microsoft.com/office/drawing/2014/main" id="{2D20635E-4BC3-7BF5-C75B-7A514EDC0ADD}"/>
                    </a:ext>
                  </a:extLst>
                </p14:cNvPr>
                <p14:cNvContentPartPr/>
                <p14:nvPr/>
              </p14:nvContentPartPr>
              <p14:xfrm>
                <a:off x="2079536" y="4439630"/>
                <a:ext cx="769680" cy="198360"/>
              </p14:xfrm>
            </p:contentPart>
          </mc:Choice>
          <mc:Fallback xmlns="">
            <p:pic>
              <p:nvPicPr>
                <p:cNvPr id="197" name="Ink 196">
                  <a:extLst>
                    <a:ext uri="{FF2B5EF4-FFF2-40B4-BE49-F238E27FC236}">
                      <a16:creationId xmlns:a16="http://schemas.microsoft.com/office/drawing/2014/main" id="{2D20635E-4BC3-7BF5-C75B-7A514EDC0ADD}"/>
                    </a:ext>
                  </a:extLst>
                </p:cNvPr>
                <p:cNvPicPr/>
                <p:nvPr/>
              </p:nvPicPr>
              <p:blipFill>
                <a:blip r:embed="rId329"/>
                <a:stretch>
                  <a:fillRect/>
                </a:stretch>
              </p:blipFill>
              <p:spPr>
                <a:xfrm>
                  <a:off x="2070536" y="4430990"/>
                  <a:ext cx="787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8" name="Ink 197">
                  <a:extLst>
                    <a:ext uri="{FF2B5EF4-FFF2-40B4-BE49-F238E27FC236}">
                      <a16:creationId xmlns:a16="http://schemas.microsoft.com/office/drawing/2014/main" id="{DF52128B-814E-EF62-193A-EE92476C3880}"/>
                    </a:ext>
                  </a:extLst>
                </p14:cNvPr>
                <p14:cNvContentPartPr/>
                <p14:nvPr/>
              </p14:nvContentPartPr>
              <p14:xfrm>
                <a:off x="2004296" y="4480670"/>
                <a:ext cx="1009440" cy="672120"/>
              </p14:xfrm>
            </p:contentPart>
          </mc:Choice>
          <mc:Fallback xmlns="">
            <p:pic>
              <p:nvPicPr>
                <p:cNvPr id="198" name="Ink 197">
                  <a:extLst>
                    <a:ext uri="{FF2B5EF4-FFF2-40B4-BE49-F238E27FC236}">
                      <a16:creationId xmlns:a16="http://schemas.microsoft.com/office/drawing/2014/main" id="{DF52128B-814E-EF62-193A-EE92476C3880}"/>
                    </a:ext>
                  </a:extLst>
                </p:cNvPr>
                <p:cNvPicPr/>
                <p:nvPr/>
              </p:nvPicPr>
              <p:blipFill>
                <a:blip r:embed="rId331"/>
                <a:stretch>
                  <a:fillRect/>
                </a:stretch>
              </p:blipFill>
              <p:spPr>
                <a:xfrm>
                  <a:off x="1995656" y="4471670"/>
                  <a:ext cx="102708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9" name="Ink 198">
                  <a:extLst>
                    <a:ext uri="{FF2B5EF4-FFF2-40B4-BE49-F238E27FC236}">
                      <a16:creationId xmlns:a16="http://schemas.microsoft.com/office/drawing/2014/main" id="{54328CC3-8A05-4792-DC85-E68C48E8DF90}"/>
                    </a:ext>
                  </a:extLst>
                </p14:cNvPr>
                <p14:cNvContentPartPr/>
                <p14:nvPr/>
              </p14:nvContentPartPr>
              <p14:xfrm>
                <a:off x="2058656" y="4781990"/>
                <a:ext cx="133200" cy="249120"/>
              </p14:xfrm>
            </p:contentPart>
          </mc:Choice>
          <mc:Fallback xmlns="">
            <p:pic>
              <p:nvPicPr>
                <p:cNvPr id="199" name="Ink 198">
                  <a:extLst>
                    <a:ext uri="{FF2B5EF4-FFF2-40B4-BE49-F238E27FC236}">
                      <a16:creationId xmlns:a16="http://schemas.microsoft.com/office/drawing/2014/main" id="{54328CC3-8A05-4792-DC85-E68C48E8DF90}"/>
                    </a:ext>
                  </a:extLst>
                </p:cNvPr>
                <p:cNvPicPr/>
                <p:nvPr/>
              </p:nvPicPr>
              <p:blipFill>
                <a:blip r:embed="rId333"/>
                <a:stretch>
                  <a:fillRect/>
                </a:stretch>
              </p:blipFill>
              <p:spPr>
                <a:xfrm>
                  <a:off x="2049656" y="4772990"/>
                  <a:ext cx="1508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0" name="Ink 199">
                  <a:extLst>
                    <a:ext uri="{FF2B5EF4-FFF2-40B4-BE49-F238E27FC236}">
                      <a16:creationId xmlns:a16="http://schemas.microsoft.com/office/drawing/2014/main" id="{35E9F63D-F799-3B28-DE1E-4D6BE3C066C8}"/>
                    </a:ext>
                  </a:extLst>
                </p14:cNvPr>
                <p14:cNvContentPartPr/>
                <p14:nvPr/>
              </p14:nvContentPartPr>
              <p14:xfrm>
                <a:off x="2221016" y="4798550"/>
                <a:ext cx="122400" cy="267840"/>
              </p14:xfrm>
            </p:contentPart>
          </mc:Choice>
          <mc:Fallback xmlns="">
            <p:pic>
              <p:nvPicPr>
                <p:cNvPr id="200" name="Ink 199">
                  <a:extLst>
                    <a:ext uri="{FF2B5EF4-FFF2-40B4-BE49-F238E27FC236}">
                      <a16:creationId xmlns:a16="http://schemas.microsoft.com/office/drawing/2014/main" id="{35E9F63D-F799-3B28-DE1E-4D6BE3C066C8}"/>
                    </a:ext>
                  </a:extLst>
                </p:cNvPr>
                <p:cNvPicPr/>
                <p:nvPr/>
              </p:nvPicPr>
              <p:blipFill>
                <a:blip r:embed="rId335"/>
                <a:stretch>
                  <a:fillRect/>
                </a:stretch>
              </p:blipFill>
              <p:spPr>
                <a:xfrm>
                  <a:off x="2212376" y="4789550"/>
                  <a:ext cx="1400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1" name="Ink 200">
                  <a:extLst>
                    <a:ext uri="{FF2B5EF4-FFF2-40B4-BE49-F238E27FC236}">
                      <a16:creationId xmlns:a16="http://schemas.microsoft.com/office/drawing/2014/main" id="{4F712E47-D365-F18D-1C78-E58496319294}"/>
                    </a:ext>
                  </a:extLst>
                </p14:cNvPr>
                <p14:cNvContentPartPr/>
                <p14:nvPr/>
              </p14:nvContentPartPr>
              <p14:xfrm>
                <a:off x="2398856" y="4728350"/>
                <a:ext cx="18360" cy="216360"/>
              </p14:xfrm>
            </p:contentPart>
          </mc:Choice>
          <mc:Fallback xmlns="">
            <p:pic>
              <p:nvPicPr>
                <p:cNvPr id="201" name="Ink 200">
                  <a:extLst>
                    <a:ext uri="{FF2B5EF4-FFF2-40B4-BE49-F238E27FC236}">
                      <a16:creationId xmlns:a16="http://schemas.microsoft.com/office/drawing/2014/main" id="{4F712E47-D365-F18D-1C78-E58496319294}"/>
                    </a:ext>
                  </a:extLst>
                </p:cNvPr>
                <p:cNvPicPr/>
                <p:nvPr/>
              </p:nvPicPr>
              <p:blipFill>
                <a:blip r:embed="rId337"/>
                <a:stretch>
                  <a:fillRect/>
                </a:stretch>
              </p:blipFill>
              <p:spPr>
                <a:xfrm>
                  <a:off x="2389856" y="4719350"/>
                  <a:ext cx="360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2" name="Ink 201">
                  <a:extLst>
                    <a:ext uri="{FF2B5EF4-FFF2-40B4-BE49-F238E27FC236}">
                      <a16:creationId xmlns:a16="http://schemas.microsoft.com/office/drawing/2014/main" id="{978D2C90-9E38-3F74-EBC3-9E64B77E56CB}"/>
                    </a:ext>
                  </a:extLst>
                </p14:cNvPr>
                <p14:cNvContentPartPr/>
                <p14:nvPr/>
              </p14:nvContentPartPr>
              <p14:xfrm>
                <a:off x="2481656" y="4745270"/>
                <a:ext cx="28440" cy="179280"/>
              </p14:xfrm>
            </p:contentPart>
          </mc:Choice>
          <mc:Fallback xmlns="">
            <p:pic>
              <p:nvPicPr>
                <p:cNvPr id="202" name="Ink 201">
                  <a:extLst>
                    <a:ext uri="{FF2B5EF4-FFF2-40B4-BE49-F238E27FC236}">
                      <a16:creationId xmlns:a16="http://schemas.microsoft.com/office/drawing/2014/main" id="{978D2C90-9E38-3F74-EBC3-9E64B77E56CB}"/>
                    </a:ext>
                  </a:extLst>
                </p:cNvPr>
                <p:cNvPicPr/>
                <p:nvPr/>
              </p:nvPicPr>
              <p:blipFill>
                <a:blip r:embed="rId339"/>
                <a:stretch>
                  <a:fillRect/>
                </a:stretch>
              </p:blipFill>
              <p:spPr>
                <a:xfrm>
                  <a:off x="2472656" y="4736630"/>
                  <a:ext cx="460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3" name="Ink 202">
                  <a:extLst>
                    <a:ext uri="{FF2B5EF4-FFF2-40B4-BE49-F238E27FC236}">
                      <a16:creationId xmlns:a16="http://schemas.microsoft.com/office/drawing/2014/main" id="{55817A3F-03FE-C0E6-9BB8-9F7813902E3D}"/>
                    </a:ext>
                  </a:extLst>
                </p14:cNvPr>
                <p14:cNvContentPartPr/>
                <p14:nvPr/>
              </p14:nvContentPartPr>
              <p14:xfrm>
                <a:off x="2593616" y="4718990"/>
                <a:ext cx="28800" cy="178200"/>
              </p14:xfrm>
            </p:contentPart>
          </mc:Choice>
          <mc:Fallback xmlns="">
            <p:pic>
              <p:nvPicPr>
                <p:cNvPr id="203" name="Ink 202">
                  <a:extLst>
                    <a:ext uri="{FF2B5EF4-FFF2-40B4-BE49-F238E27FC236}">
                      <a16:creationId xmlns:a16="http://schemas.microsoft.com/office/drawing/2014/main" id="{55817A3F-03FE-C0E6-9BB8-9F7813902E3D}"/>
                    </a:ext>
                  </a:extLst>
                </p:cNvPr>
                <p:cNvPicPr/>
                <p:nvPr/>
              </p:nvPicPr>
              <p:blipFill>
                <a:blip r:embed="rId341"/>
                <a:stretch>
                  <a:fillRect/>
                </a:stretch>
              </p:blipFill>
              <p:spPr>
                <a:xfrm>
                  <a:off x="2584616" y="4710350"/>
                  <a:ext cx="464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4" name="Ink 203">
                  <a:extLst>
                    <a:ext uri="{FF2B5EF4-FFF2-40B4-BE49-F238E27FC236}">
                      <a16:creationId xmlns:a16="http://schemas.microsoft.com/office/drawing/2014/main" id="{760140C8-36E7-42C3-FDAF-EADE72794A9C}"/>
                    </a:ext>
                  </a:extLst>
                </p14:cNvPr>
                <p14:cNvContentPartPr/>
                <p14:nvPr/>
              </p14:nvContentPartPr>
              <p14:xfrm>
                <a:off x="2631056" y="4761110"/>
                <a:ext cx="119520" cy="140040"/>
              </p14:xfrm>
            </p:contentPart>
          </mc:Choice>
          <mc:Fallback xmlns="">
            <p:pic>
              <p:nvPicPr>
                <p:cNvPr id="204" name="Ink 203">
                  <a:extLst>
                    <a:ext uri="{FF2B5EF4-FFF2-40B4-BE49-F238E27FC236}">
                      <a16:creationId xmlns:a16="http://schemas.microsoft.com/office/drawing/2014/main" id="{760140C8-36E7-42C3-FDAF-EADE72794A9C}"/>
                    </a:ext>
                  </a:extLst>
                </p:cNvPr>
                <p:cNvPicPr/>
                <p:nvPr/>
              </p:nvPicPr>
              <p:blipFill>
                <a:blip r:embed="rId343"/>
                <a:stretch>
                  <a:fillRect/>
                </a:stretch>
              </p:blipFill>
              <p:spPr>
                <a:xfrm>
                  <a:off x="2622056" y="4752470"/>
                  <a:ext cx="137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5" name="Ink 204">
                  <a:extLst>
                    <a:ext uri="{FF2B5EF4-FFF2-40B4-BE49-F238E27FC236}">
                      <a16:creationId xmlns:a16="http://schemas.microsoft.com/office/drawing/2014/main" id="{44576BE2-9D04-922D-6E9A-480950CC9E17}"/>
                    </a:ext>
                  </a:extLst>
                </p14:cNvPr>
                <p14:cNvContentPartPr/>
                <p14:nvPr/>
              </p14:nvContentPartPr>
              <p14:xfrm>
                <a:off x="3638696" y="4053350"/>
                <a:ext cx="118800" cy="282240"/>
              </p14:xfrm>
            </p:contentPart>
          </mc:Choice>
          <mc:Fallback xmlns="">
            <p:pic>
              <p:nvPicPr>
                <p:cNvPr id="205" name="Ink 204">
                  <a:extLst>
                    <a:ext uri="{FF2B5EF4-FFF2-40B4-BE49-F238E27FC236}">
                      <a16:creationId xmlns:a16="http://schemas.microsoft.com/office/drawing/2014/main" id="{44576BE2-9D04-922D-6E9A-480950CC9E17}"/>
                    </a:ext>
                  </a:extLst>
                </p:cNvPr>
                <p:cNvPicPr/>
                <p:nvPr/>
              </p:nvPicPr>
              <p:blipFill>
                <a:blip r:embed="rId345"/>
                <a:stretch>
                  <a:fillRect/>
                </a:stretch>
              </p:blipFill>
              <p:spPr>
                <a:xfrm>
                  <a:off x="3630056" y="4044710"/>
                  <a:ext cx="1364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6" name="Ink 205">
                  <a:extLst>
                    <a:ext uri="{FF2B5EF4-FFF2-40B4-BE49-F238E27FC236}">
                      <a16:creationId xmlns:a16="http://schemas.microsoft.com/office/drawing/2014/main" id="{BCA1B6B5-932D-F89C-14FB-58A520946FB2}"/>
                    </a:ext>
                  </a:extLst>
                </p14:cNvPr>
                <p14:cNvContentPartPr/>
                <p14:nvPr/>
              </p14:nvContentPartPr>
              <p14:xfrm>
                <a:off x="3256016" y="4169990"/>
                <a:ext cx="1584000" cy="793440"/>
              </p14:xfrm>
            </p:contentPart>
          </mc:Choice>
          <mc:Fallback xmlns="">
            <p:pic>
              <p:nvPicPr>
                <p:cNvPr id="206" name="Ink 205">
                  <a:extLst>
                    <a:ext uri="{FF2B5EF4-FFF2-40B4-BE49-F238E27FC236}">
                      <a16:creationId xmlns:a16="http://schemas.microsoft.com/office/drawing/2014/main" id="{BCA1B6B5-932D-F89C-14FB-58A520946FB2}"/>
                    </a:ext>
                  </a:extLst>
                </p:cNvPr>
                <p:cNvPicPr/>
                <p:nvPr/>
              </p:nvPicPr>
              <p:blipFill>
                <a:blip r:embed="rId347"/>
                <a:stretch>
                  <a:fillRect/>
                </a:stretch>
              </p:blipFill>
              <p:spPr>
                <a:xfrm>
                  <a:off x="3247376" y="4161350"/>
                  <a:ext cx="1601640" cy="8110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7" name="Ink 206">
                  <a:extLst>
                    <a:ext uri="{FF2B5EF4-FFF2-40B4-BE49-F238E27FC236}">
                      <a16:creationId xmlns:a16="http://schemas.microsoft.com/office/drawing/2014/main" id="{3E7E4656-90DC-99BA-065C-28C803BFAB0D}"/>
                    </a:ext>
                  </a:extLst>
                </p14:cNvPr>
                <p14:cNvContentPartPr/>
                <p14:nvPr/>
              </p14:nvContentPartPr>
              <p14:xfrm>
                <a:off x="3582176" y="4534310"/>
                <a:ext cx="244080" cy="204480"/>
              </p14:xfrm>
            </p:contentPart>
          </mc:Choice>
          <mc:Fallback xmlns="">
            <p:pic>
              <p:nvPicPr>
                <p:cNvPr id="207" name="Ink 206">
                  <a:extLst>
                    <a:ext uri="{FF2B5EF4-FFF2-40B4-BE49-F238E27FC236}">
                      <a16:creationId xmlns:a16="http://schemas.microsoft.com/office/drawing/2014/main" id="{3E7E4656-90DC-99BA-065C-28C803BFAB0D}"/>
                    </a:ext>
                  </a:extLst>
                </p:cNvPr>
                <p:cNvPicPr/>
                <p:nvPr/>
              </p:nvPicPr>
              <p:blipFill>
                <a:blip r:embed="rId349"/>
                <a:stretch>
                  <a:fillRect/>
                </a:stretch>
              </p:blipFill>
              <p:spPr>
                <a:xfrm>
                  <a:off x="3573176" y="4525670"/>
                  <a:ext cx="261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8" name="Ink 207">
                  <a:extLst>
                    <a:ext uri="{FF2B5EF4-FFF2-40B4-BE49-F238E27FC236}">
                      <a16:creationId xmlns:a16="http://schemas.microsoft.com/office/drawing/2014/main" id="{77133823-FC58-CEC3-7E01-CE50A4099E96}"/>
                    </a:ext>
                  </a:extLst>
                </p14:cNvPr>
                <p14:cNvContentPartPr/>
                <p14:nvPr/>
              </p14:nvContentPartPr>
              <p14:xfrm>
                <a:off x="3834896" y="4539710"/>
                <a:ext cx="37800" cy="179280"/>
              </p14:xfrm>
            </p:contentPart>
          </mc:Choice>
          <mc:Fallback xmlns="">
            <p:pic>
              <p:nvPicPr>
                <p:cNvPr id="208" name="Ink 207">
                  <a:extLst>
                    <a:ext uri="{FF2B5EF4-FFF2-40B4-BE49-F238E27FC236}">
                      <a16:creationId xmlns:a16="http://schemas.microsoft.com/office/drawing/2014/main" id="{77133823-FC58-CEC3-7E01-CE50A4099E96}"/>
                    </a:ext>
                  </a:extLst>
                </p:cNvPr>
                <p:cNvPicPr/>
                <p:nvPr/>
              </p:nvPicPr>
              <p:blipFill>
                <a:blip r:embed="rId351"/>
                <a:stretch>
                  <a:fillRect/>
                </a:stretch>
              </p:blipFill>
              <p:spPr>
                <a:xfrm>
                  <a:off x="3826256" y="4531070"/>
                  <a:ext cx="554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9" name="Ink 208">
                  <a:extLst>
                    <a:ext uri="{FF2B5EF4-FFF2-40B4-BE49-F238E27FC236}">
                      <a16:creationId xmlns:a16="http://schemas.microsoft.com/office/drawing/2014/main" id="{D652B286-9DFD-893E-1F6D-A53F548252D1}"/>
                    </a:ext>
                  </a:extLst>
                </p14:cNvPr>
                <p14:cNvContentPartPr/>
                <p14:nvPr/>
              </p14:nvContentPartPr>
              <p14:xfrm>
                <a:off x="3974576" y="4569590"/>
                <a:ext cx="185760" cy="164160"/>
              </p14:xfrm>
            </p:contentPart>
          </mc:Choice>
          <mc:Fallback xmlns="">
            <p:pic>
              <p:nvPicPr>
                <p:cNvPr id="209" name="Ink 208">
                  <a:extLst>
                    <a:ext uri="{FF2B5EF4-FFF2-40B4-BE49-F238E27FC236}">
                      <a16:creationId xmlns:a16="http://schemas.microsoft.com/office/drawing/2014/main" id="{D652B286-9DFD-893E-1F6D-A53F548252D1}"/>
                    </a:ext>
                  </a:extLst>
                </p:cNvPr>
                <p:cNvPicPr/>
                <p:nvPr/>
              </p:nvPicPr>
              <p:blipFill>
                <a:blip r:embed="rId353"/>
                <a:stretch>
                  <a:fillRect/>
                </a:stretch>
              </p:blipFill>
              <p:spPr>
                <a:xfrm>
                  <a:off x="3965936" y="4560590"/>
                  <a:ext cx="203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2" name="Ink 211">
                  <a:extLst>
                    <a:ext uri="{FF2B5EF4-FFF2-40B4-BE49-F238E27FC236}">
                      <a16:creationId xmlns:a16="http://schemas.microsoft.com/office/drawing/2014/main" id="{01219621-845B-C70F-FD3B-E7098A2FFFED}"/>
                    </a:ext>
                  </a:extLst>
                </p14:cNvPr>
                <p14:cNvContentPartPr/>
                <p14:nvPr/>
              </p14:nvContentPartPr>
              <p14:xfrm>
                <a:off x="1293296" y="4011950"/>
                <a:ext cx="516960" cy="439920"/>
              </p14:xfrm>
            </p:contentPart>
          </mc:Choice>
          <mc:Fallback xmlns="">
            <p:pic>
              <p:nvPicPr>
                <p:cNvPr id="212" name="Ink 211">
                  <a:extLst>
                    <a:ext uri="{FF2B5EF4-FFF2-40B4-BE49-F238E27FC236}">
                      <a16:creationId xmlns:a16="http://schemas.microsoft.com/office/drawing/2014/main" id="{01219621-845B-C70F-FD3B-E7098A2FFFED}"/>
                    </a:ext>
                  </a:extLst>
                </p:cNvPr>
                <p:cNvPicPr/>
                <p:nvPr/>
              </p:nvPicPr>
              <p:blipFill>
                <a:blip r:embed="rId355"/>
                <a:stretch>
                  <a:fillRect/>
                </a:stretch>
              </p:blipFill>
              <p:spPr>
                <a:xfrm>
                  <a:off x="1284296" y="4002950"/>
                  <a:ext cx="534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3" name="Ink 212">
                  <a:extLst>
                    <a:ext uri="{FF2B5EF4-FFF2-40B4-BE49-F238E27FC236}">
                      <a16:creationId xmlns:a16="http://schemas.microsoft.com/office/drawing/2014/main" id="{6B9173BE-B9FF-3A2A-811E-F017D39EC513}"/>
                    </a:ext>
                  </a:extLst>
                </p14:cNvPr>
                <p14:cNvContentPartPr/>
                <p14:nvPr/>
              </p14:nvContentPartPr>
              <p14:xfrm>
                <a:off x="475016" y="4542950"/>
                <a:ext cx="205200" cy="327960"/>
              </p14:xfrm>
            </p:contentPart>
          </mc:Choice>
          <mc:Fallback xmlns="">
            <p:pic>
              <p:nvPicPr>
                <p:cNvPr id="213" name="Ink 212">
                  <a:extLst>
                    <a:ext uri="{FF2B5EF4-FFF2-40B4-BE49-F238E27FC236}">
                      <a16:creationId xmlns:a16="http://schemas.microsoft.com/office/drawing/2014/main" id="{6B9173BE-B9FF-3A2A-811E-F017D39EC513}"/>
                    </a:ext>
                  </a:extLst>
                </p:cNvPr>
                <p:cNvPicPr/>
                <p:nvPr/>
              </p:nvPicPr>
              <p:blipFill>
                <a:blip r:embed="rId357"/>
                <a:stretch>
                  <a:fillRect/>
                </a:stretch>
              </p:blipFill>
              <p:spPr>
                <a:xfrm>
                  <a:off x="466376" y="4534310"/>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4" name="Ink 213">
                  <a:extLst>
                    <a:ext uri="{FF2B5EF4-FFF2-40B4-BE49-F238E27FC236}">
                      <a16:creationId xmlns:a16="http://schemas.microsoft.com/office/drawing/2014/main" id="{F95C3FB6-D14F-9492-F917-8F068895AB82}"/>
                    </a:ext>
                  </a:extLst>
                </p14:cNvPr>
                <p14:cNvContentPartPr/>
                <p14:nvPr/>
              </p14:nvContentPartPr>
              <p14:xfrm>
                <a:off x="710816" y="4646990"/>
                <a:ext cx="100440" cy="178920"/>
              </p14:xfrm>
            </p:contentPart>
          </mc:Choice>
          <mc:Fallback xmlns="">
            <p:pic>
              <p:nvPicPr>
                <p:cNvPr id="214" name="Ink 213">
                  <a:extLst>
                    <a:ext uri="{FF2B5EF4-FFF2-40B4-BE49-F238E27FC236}">
                      <a16:creationId xmlns:a16="http://schemas.microsoft.com/office/drawing/2014/main" id="{F95C3FB6-D14F-9492-F917-8F068895AB82}"/>
                    </a:ext>
                  </a:extLst>
                </p:cNvPr>
                <p:cNvPicPr/>
                <p:nvPr/>
              </p:nvPicPr>
              <p:blipFill>
                <a:blip r:embed="rId359"/>
                <a:stretch>
                  <a:fillRect/>
                </a:stretch>
              </p:blipFill>
              <p:spPr>
                <a:xfrm>
                  <a:off x="702176" y="4638350"/>
                  <a:ext cx="1180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5" name="Ink 214">
                  <a:extLst>
                    <a:ext uri="{FF2B5EF4-FFF2-40B4-BE49-F238E27FC236}">
                      <a16:creationId xmlns:a16="http://schemas.microsoft.com/office/drawing/2014/main" id="{46B49D9F-63D7-9CC1-EC7A-1FFA15FDF253}"/>
                    </a:ext>
                  </a:extLst>
                </p14:cNvPr>
                <p14:cNvContentPartPr/>
                <p14:nvPr/>
              </p14:nvContentPartPr>
              <p14:xfrm>
                <a:off x="818096" y="4627550"/>
                <a:ext cx="101880" cy="138960"/>
              </p14:xfrm>
            </p:contentPart>
          </mc:Choice>
          <mc:Fallback xmlns="">
            <p:pic>
              <p:nvPicPr>
                <p:cNvPr id="215" name="Ink 214">
                  <a:extLst>
                    <a:ext uri="{FF2B5EF4-FFF2-40B4-BE49-F238E27FC236}">
                      <a16:creationId xmlns:a16="http://schemas.microsoft.com/office/drawing/2014/main" id="{46B49D9F-63D7-9CC1-EC7A-1FFA15FDF253}"/>
                    </a:ext>
                  </a:extLst>
                </p:cNvPr>
                <p:cNvPicPr/>
                <p:nvPr/>
              </p:nvPicPr>
              <p:blipFill>
                <a:blip r:embed="rId361"/>
                <a:stretch>
                  <a:fillRect/>
                </a:stretch>
              </p:blipFill>
              <p:spPr>
                <a:xfrm>
                  <a:off x="809096" y="4618550"/>
                  <a:ext cx="119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6" name="Ink 215">
                  <a:extLst>
                    <a:ext uri="{FF2B5EF4-FFF2-40B4-BE49-F238E27FC236}">
                      <a16:creationId xmlns:a16="http://schemas.microsoft.com/office/drawing/2014/main" id="{0B2D3D6B-2544-C6AE-82B7-565816EE9C0D}"/>
                    </a:ext>
                  </a:extLst>
                </p14:cNvPr>
                <p14:cNvContentPartPr/>
                <p14:nvPr/>
              </p14:nvContentPartPr>
              <p14:xfrm>
                <a:off x="960656" y="4642310"/>
                <a:ext cx="64800" cy="87120"/>
              </p14:xfrm>
            </p:contentPart>
          </mc:Choice>
          <mc:Fallback xmlns="">
            <p:pic>
              <p:nvPicPr>
                <p:cNvPr id="216" name="Ink 215">
                  <a:extLst>
                    <a:ext uri="{FF2B5EF4-FFF2-40B4-BE49-F238E27FC236}">
                      <a16:creationId xmlns:a16="http://schemas.microsoft.com/office/drawing/2014/main" id="{0B2D3D6B-2544-C6AE-82B7-565816EE9C0D}"/>
                    </a:ext>
                  </a:extLst>
                </p:cNvPr>
                <p:cNvPicPr/>
                <p:nvPr/>
              </p:nvPicPr>
              <p:blipFill>
                <a:blip r:embed="rId363"/>
                <a:stretch>
                  <a:fillRect/>
                </a:stretch>
              </p:blipFill>
              <p:spPr>
                <a:xfrm>
                  <a:off x="952016" y="4633670"/>
                  <a:ext cx="82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7" name="Ink 216">
                  <a:extLst>
                    <a:ext uri="{FF2B5EF4-FFF2-40B4-BE49-F238E27FC236}">
                      <a16:creationId xmlns:a16="http://schemas.microsoft.com/office/drawing/2014/main" id="{36C88A16-84BB-F909-05FD-11678B175289}"/>
                    </a:ext>
                  </a:extLst>
                </p14:cNvPr>
                <p14:cNvContentPartPr/>
                <p14:nvPr/>
              </p14:nvContentPartPr>
              <p14:xfrm>
                <a:off x="927176" y="4561310"/>
                <a:ext cx="240120" cy="133920"/>
              </p14:xfrm>
            </p:contentPart>
          </mc:Choice>
          <mc:Fallback xmlns="">
            <p:pic>
              <p:nvPicPr>
                <p:cNvPr id="217" name="Ink 216">
                  <a:extLst>
                    <a:ext uri="{FF2B5EF4-FFF2-40B4-BE49-F238E27FC236}">
                      <a16:creationId xmlns:a16="http://schemas.microsoft.com/office/drawing/2014/main" id="{36C88A16-84BB-F909-05FD-11678B175289}"/>
                    </a:ext>
                  </a:extLst>
                </p:cNvPr>
                <p:cNvPicPr/>
                <p:nvPr/>
              </p:nvPicPr>
              <p:blipFill>
                <a:blip r:embed="rId365"/>
                <a:stretch>
                  <a:fillRect/>
                </a:stretch>
              </p:blipFill>
              <p:spPr>
                <a:xfrm>
                  <a:off x="918536" y="4552670"/>
                  <a:ext cx="257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8" name="Ink 217">
                  <a:extLst>
                    <a:ext uri="{FF2B5EF4-FFF2-40B4-BE49-F238E27FC236}">
                      <a16:creationId xmlns:a16="http://schemas.microsoft.com/office/drawing/2014/main" id="{B77BBB87-94D5-578B-E217-EA37874D3533}"/>
                    </a:ext>
                  </a:extLst>
                </p14:cNvPr>
                <p14:cNvContentPartPr/>
                <p14:nvPr/>
              </p14:nvContentPartPr>
              <p14:xfrm>
                <a:off x="1250096" y="4553750"/>
                <a:ext cx="115200" cy="140400"/>
              </p14:xfrm>
            </p:contentPart>
          </mc:Choice>
          <mc:Fallback xmlns="">
            <p:pic>
              <p:nvPicPr>
                <p:cNvPr id="218" name="Ink 217">
                  <a:extLst>
                    <a:ext uri="{FF2B5EF4-FFF2-40B4-BE49-F238E27FC236}">
                      <a16:creationId xmlns:a16="http://schemas.microsoft.com/office/drawing/2014/main" id="{B77BBB87-94D5-578B-E217-EA37874D3533}"/>
                    </a:ext>
                  </a:extLst>
                </p:cNvPr>
                <p:cNvPicPr/>
                <p:nvPr/>
              </p:nvPicPr>
              <p:blipFill>
                <a:blip r:embed="rId367"/>
                <a:stretch>
                  <a:fillRect/>
                </a:stretch>
              </p:blipFill>
              <p:spPr>
                <a:xfrm>
                  <a:off x="1241456" y="4544750"/>
                  <a:ext cx="1328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9" name="Ink 218">
                  <a:extLst>
                    <a:ext uri="{FF2B5EF4-FFF2-40B4-BE49-F238E27FC236}">
                      <a16:creationId xmlns:a16="http://schemas.microsoft.com/office/drawing/2014/main" id="{0F4EB8E9-7B30-F61E-790D-89A54943BE42}"/>
                    </a:ext>
                  </a:extLst>
                </p14:cNvPr>
                <p14:cNvContentPartPr/>
                <p14:nvPr/>
              </p14:nvContentPartPr>
              <p14:xfrm>
                <a:off x="729896" y="5046230"/>
                <a:ext cx="108000" cy="153000"/>
              </p14:xfrm>
            </p:contentPart>
          </mc:Choice>
          <mc:Fallback xmlns="">
            <p:pic>
              <p:nvPicPr>
                <p:cNvPr id="219" name="Ink 218">
                  <a:extLst>
                    <a:ext uri="{FF2B5EF4-FFF2-40B4-BE49-F238E27FC236}">
                      <a16:creationId xmlns:a16="http://schemas.microsoft.com/office/drawing/2014/main" id="{0F4EB8E9-7B30-F61E-790D-89A54943BE42}"/>
                    </a:ext>
                  </a:extLst>
                </p:cNvPr>
                <p:cNvPicPr/>
                <p:nvPr/>
              </p:nvPicPr>
              <p:blipFill>
                <a:blip r:embed="rId369"/>
                <a:stretch>
                  <a:fillRect/>
                </a:stretch>
              </p:blipFill>
              <p:spPr>
                <a:xfrm>
                  <a:off x="720896" y="5037230"/>
                  <a:ext cx="125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0" name="Ink 219">
                  <a:extLst>
                    <a:ext uri="{FF2B5EF4-FFF2-40B4-BE49-F238E27FC236}">
                      <a16:creationId xmlns:a16="http://schemas.microsoft.com/office/drawing/2014/main" id="{3B1CD4C3-D00E-470D-F60A-2116D2335812}"/>
                    </a:ext>
                  </a:extLst>
                </p14:cNvPr>
                <p14:cNvContentPartPr/>
                <p14:nvPr/>
              </p14:nvContentPartPr>
              <p14:xfrm>
                <a:off x="859496" y="4923830"/>
                <a:ext cx="109800" cy="360720"/>
              </p14:xfrm>
            </p:contentPart>
          </mc:Choice>
          <mc:Fallback xmlns="">
            <p:pic>
              <p:nvPicPr>
                <p:cNvPr id="220" name="Ink 219">
                  <a:extLst>
                    <a:ext uri="{FF2B5EF4-FFF2-40B4-BE49-F238E27FC236}">
                      <a16:creationId xmlns:a16="http://schemas.microsoft.com/office/drawing/2014/main" id="{3B1CD4C3-D00E-470D-F60A-2116D2335812}"/>
                    </a:ext>
                  </a:extLst>
                </p:cNvPr>
                <p:cNvPicPr/>
                <p:nvPr/>
              </p:nvPicPr>
              <p:blipFill>
                <a:blip r:embed="rId371"/>
                <a:stretch>
                  <a:fillRect/>
                </a:stretch>
              </p:blipFill>
              <p:spPr>
                <a:xfrm>
                  <a:off x="850496" y="4915190"/>
                  <a:ext cx="1274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1" name="Ink 220">
                  <a:extLst>
                    <a:ext uri="{FF2B5EF4-FFF2-40B4-BE49-F238E27FC236}">
                      <a16:creationId xmlns:a16="http://schemas.microsoft.com/office/drawing/2014/main" id="{10E5D694-9469-B140-682F-42794295CE67}"/>
                    </a:ext>
                  </a:extLst>
                </p14:cNvPr>
                <p14:cNvContentPartPr/>
                <p14:nvPr/>
              </p14:nvContentPartPr>
              <p14:xfrm>
                <a:off x="1009616" y="4921310"/>
                <a:ext cx="44640" cy="262800"/>
              </p14:xfrm>
            </p:contentPart>
          </mc:Choice>
          <mc:Fallback xmlns="">
            <p:pic>
              <p:nvPicPr>
                <p:cNvPr id="221" name="Ink 220">
                  <a:extLst>
                    <a:ext uri="{FF2B5EF4-FFF2-40B4-BE49-F238E27FC236}">
                      <a16:creationId xmlns:a16="http://schemas.microsoft.com/office/drawing/2014/main" id="{10E5D694-9469-B140-682F-42794295CE67}"/>
                    </a:ext>
                  </a:extLst>
                </p:cNvPr>
                <p:cNvPicPr/>
                <p:nvPr/>
              </p:nvPicPr>
              <p:blipFill>
                <a:blip r:embed="rId373"/>
                <a:stretch>
                  <a:fillRect/>
                </a:stretch>
              </p:blipFill>
              <p:spPr>
                <a:xfrm>
                  <a:off x="1000616" y="4912670"/>
                  <a:ext cx="622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2" name="Ink 221">
                  <a:extLst>
                    <a:ext uri="{FF2B5EF4-FFF2-40B4-BE49-F238E27FC236}">
                      <a16:creationId xmlns:a16="http://schemas.microsoft.com/office/drawing/2014/main" id="{94F5BFA0-91F6-036A-A3E0-CF097D819E9A}"/>
                    </a:ext>
                  </a:extLst>
                </p14:cNvPr>
                <p14:cNvContentPartPr/>
                <p14:nvPr/>
              </p14:nvContentPartPr>
              <p14:xfrm>
                <a:off x="867416" y="4860830"/>
                <a:ext cx="319680" cy="261720"/>
              </p14:xfrm>
            </p:contentPart>
          </mc:Choice>
          <mc:Fallback xmlns="">
            <p:pic>
              <p:nvPicPr>
                <p:cNvPr id="222" name="Ink 221">
                  <a:extLst>
                    <a:ext uri="{FF2B5EF4-FFF2-40B4-BE49-F238E27FC236}">
                      <a16:creationId xmlns:a16="http://schemas.microsoft.com/office/drawing/2014/main" id="{94F5BFA0-91F6-036A-A3E0-CF097D819E9A}"/>
                    </a:ext>
                  </a:extLst>
                </p:cNvPr>
                <p:cNvPicPr/>
                <p:nvPr/>
              </p:nvPicPr>
              <p:blipFill>
                <a:blip r:embed="rId375"/>
                <a:stretch>
                  <a:fillRect/>
                </a:stretch>
              </p:blipFill>
              <p:spPr>
                <a:xfrm>
                  <a:off x="858416" y="4852190"/>
                  <a:ext cx="3373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3" name="Ink 222">
                  <a:extLst>
                    <a:ext uri="{FF2B5EF4-FFF2-40B4-BE49-F238E27FC236}">
                      <a16:creationId xmlns:a16="http://schemas.microsoft.com/office/drawing/2014/main" id="{C3CBCB36-DA1E-11DC-CCF5-6A3632C8670A}"/>
                    </a:ext>
                  </a:extLst>
                </p14:cNvPr>
                <p14:cNvContentPartPr/>
                <p14:nvPr/>
              </p14:nvContentPartPr>
              <p14:xfrm>
                <a:off x="1129856" y="4843550"/>
                <a:ext cx="140040" cy="261360"/>
              </p14:xfrm>
            </p:contentPart>
          </mc:Choice>
          <mc:Fallback xmlns="">
            <p:pic>
              <p:nvPicPr>
                <p:cNvPr id="223" name="Ink 222">
                  <a:extLst>
                    <a:ext uri="{FF2B5EF4-FFF2-40B4-BE49-F238E27FC236}">
                      <a16:creationId xmlns:a16="http://schemas.microsoft.com/office/drawing/2014/main" id="{C3CBCB36-DA1E-11DC-CCF5-6A3632C8670A}"/>
                    </a:ext>
                  </a:extLst>
                </p:cNvPr>
                <p:cNvPicPr/>
                <p:nvPr/>
              </p:nvPicPr>
              <p:blipFill>
                <a:blip r:embed="rId377"/>
                <a:stretch>
                  <a:fillRect/>
                </a:stretch>
              </p:blipFill>
              <p:spPr>
                <a:xfrm>
                  <a:off x="1120856" y="4834550"/>
                  <a:ext cx="1576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4" name="Ink 223">
                  <a:extLst>
                    <a:ext uri="{FF2B5EF4-FFF2-40B4-BE49-F238E27FC236}">
                      <a16:creationId xmlns:a16="http://schemas.microsoft.com/office/drawing/2014/main" id="{4F7B191F-BC75-2A8F-F5E1-065BB96CD49D}"/>
                    </a:ext>
                  </a:extLst>
                </p14:cNvPr>
                <p14:cNvContentPartPr/>
                <p14:nvPr/>
              </p14:nvContentPartPr>
              <p14:xfrm>
                <a:off x="1301936" y="4945070"/>
                <a:ext cx="55080" cy="136080"/>
              </p14:xfrm>
            </p:contentPart>
          </mc:Choice>
          <mc:Fallback xmlns="">
            <p:pic>
              <p:nvPicPr>
                <p:cNvPr id="224" name="Ink 223">
                  <a:extLst>
                    <a:ext uri="{FF2B5EF4-FFF2-40B4-BE49-F238E27FC236}">
                      <a16:creationId xmlns:a16="http://schemas.microsoft.com/office/drawing/2014/main" id="{4F7B191F-BC75-2A8F-F5E1-065BB96CD49D}"/>
                    </a:ext>
                  </a:extLst>
                </p:cNvPr>
                <p:cNvPicPr/>
                <p:nvPr/>
              </p:nvPicPr>
              <p:blipFill>
                <a:blip r:embed="rId379"/>
                <a:stretch>
                  <a:fillRect/>
                </a:stretch>
              </p:blipFill>
              <p:spPr>
                <a:xfrm>
                  <a:off x="1292936" y="4936430"/>
                  <a:ext cx="727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5" name="Ink 224">
                  <a:extLst>
                    <a:ext uri="{FF2B5EF4-FFF2-40B4-BE49-F238E27FC236}">
                      <a16:creationId xmlns:a16="http://schemas.microsoft.com/office/drawing/2014/main" id="{04EDA2E8-F362-5957-8A4D-2AB85ADF7EDF}"/>
                    </a:ext>
                  </a:extLst>
                </p14:cNvPr>
                <p14:cNvContentPartPr/>
                <p14:nvPr/>
              </p14:nvContentPartPr>
              <p14:xfrm>
                <a:off x="1328576" y="4830950"/>
                <a:ext cx="6120" cy="2520"/>
              </p14:xfrm>
            </p:contentPart>
          </mc:Choice>
          <mc:Fallback xmlns="">
            <p:pic>
              <p:nvPicPr>
                <p:cNvPr id="225" name="Ink 224">
                  <a:extLst>
                    <a:ext uri="{FF2B5EF4-FFF2-40B4-BE49-F238E27FC236}">
                      <a16:creationId xmlns:a16="http://schemas.microsoft.com/office/drawing/2014/main" id="{04EDA2E8-F362-5957-8A4D-2AB85ADF7EDF}"/>
                    </a:ext>
                  </a:extLst>
                </p:cNvPr>
                <p:cNvPicPr/>
                <p:nvPr/>
              </p:nvPicPr>
              <p:blipFill>
                <a:blip r:embed="rId381"/>
                <a:stretch>
                  <a:fillRect/>
                </a:stretch>
              </p:blipFill>
              <p:spPr>
                <a:xfrm>
                  <a:off x="1319576" y="4822310"/>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6" name="Ink 225">
                  <a:extLst>
                    <a:ext uri="{FF2B5EF4-FFF2-40B4-BE49-F238E27FC236}">
                      <a16:creationId xmlns:a16="http://schemas.microsoft.com/office/drawing/2014/main" id="{AEAE5865-7C66-3B19-F185-E5D1360B0A94}"/>
                    </a:ext>
                  </a:extLst>
                </p14:cNvPr>
                <p14:cNvContentPartPr/>
                <p14:nvPr/>
              </p14:nvContentPartPr>
              <p14:xfrm>
                <a:off x="1334336" y="4833830"/>
                <a:ext cx="327240" cy="181440"/>
              </p14:xfrm>
            </p:contentPart>
          </mc:Choice>
          <mc:Fallback xmlns="">
            <p:pic>
              <p:nvPicPr>
                <p:cNvPr id="226" name="Ink 225">
                  <a:extLst>
                    <a:ext uri="{FF2B5EF4-FFF2-40B4-BE49-F238E27FC236}">
                      <a16:creationId xmlns:a16="http://schemas.microsoft.com/office/drawing/2014/main" id="{AEAE5865-7C66-3B19-F185-E5D1360B0A94}"/>
                    </a:ext>
                  </a:extLst>
                </p:cNvPr>
                <p:cNvPicPr/>
                <p:nvPr/>
              </p:nvPicPr>
              <p:blipFill>
                <a:blip r:embed="rId383"/>
                <a:stretch>
                  <a:fillRect/>
                </a:stretch>
              </p:blipFill>
              <p:spPr>
                <a:xfrm>
                  <a:off x="1325336" y="4824830"/>
                  <a:ext cx="3448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8" name="Ink 227">
                  <a:extLst>
                    <a:ext uri="{FF2B5EF4-FFF2-40B4-BE49-F238E27FC236}">
                      <a16:creationId xmlns:a16="http://schemas.microsoft.com/office/drawing/2014/main" id="{C5D1D6B7-0F9E-6858-6C46-63419522C0AF}"/>
                    </a:ext>
                  </a:extLst>
                </p14:cNvPr>
                <p14:cNvContentPartPr/>
                <p14:nvPr/>
              </p14:nvContentPartPr>
              <p14:xfrm>
                <a:off x="475736" y="3493910"/>
                <a:ext cx="523440" cy="751680"/>
              </p14:xfrm>
            </p:contentPart>
          </mc:Choice>
          <mc:Fallback xmlns="">
            <p:pic>
              <p:nvPicPr>
                <p:cNvPr id="228" name="Ink 227">
                  <a:extLst>
                    <a:ext uri="{FF2B5EF4-FFF2-40B4-BE49-F238E27FC236}">
                      <a16:creationId xmlns:a16="http://schemas.microsoft.com/office/drawing/2014/main" id="{C5D1D6B7-0F9E-6858-6C46-63419522C0AF}"/>
                    </a:ext>
                  </a:extLst>
                </p:cNvPr>
                <p:cNvPicPr/>
                <p:nvPr/>
              </p:nvPicPr>
              <p:blipFill>
                <a:blip r:embed="rId385"/>
                <a:stretch>
                  <a:fillRect/>
                </a:stretch>
              </p:blipFill>
              <p:spPr>
                <a:xfrm>
                  <a:off x="467096" y="3485270"/>
                  <a:ext cx="541080" cy="769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9" name="Ink 228">
                  <a:extLst>
                    <a:ext uri="{FF2B5EF4-FFF2-40B4-BE49-F238E27FC236}">
                      <a16:creationId xmlns:a16="http://schemas.microsoft.com/office/drawing/2014/main" id="{5435CDBD-ED64-FDAF-C4D1-2E552571EDEF}"/>
                    </a:ext>
                  </a:extLst>
                </p14:cNvPr>
                <p14:cNvContentPartPr/>
                <p14:nvPr/>
              </p14:nvContentPartPr>
              <p14:xfrm>
                <a:off x="685616" y="4075310"/>
                <a:ext cx="98280" cy="57960"/>
              </p14:xfrm>
            </p:contentPart>
          </mc:Choice>
          <mc:Fallback xmlns="">
            <p:pic>
              <p:nvPicPr>
                <p:cNvPr id="229" name="Ink 228">
                  <a:extLst>
                    <a:ext uri="{FF2B5EF4-FFF2-40B4-BE49-F238E27FC236}">
                      <a16:creationId xmlns:a16="http://schemas.microsoft.com/office/drawing/2014/main" id="{5435CDBD-ED64-FDAF-C4D1-2E552571EDEF}"/>
                    </a:ext>
                  </a:extLst>
                </p:cNvPr>
                <p:cNvPicPr/>
                <p:nvPr/>
              </p:nvPicPr>
              <p:blipFill>
                <a:blip r:embed="rId387"/>
                <a:stretch>
                  <a:fillRect/>
                </a:stretch>
              </p:blipFill>
              <p:spPr>
                <a:xfrm>
                  <a:off x="676976" y="4066670"/>
                  <a:ext cx="1159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3" name="Ink 232">
                  <a:extLst>
                    <a:ext uri="{FF2B5EF4-FFF2-40B4-BE49-F238E27FC236}">
                      <a16:creationId xmlns:a16="http://schemas.microsoft.com/office/drawing/2014/main" id="{19B026E8-B541-6658-1139-DEC06D90CA1E}"/>
                    </a:ext>
                  </a:extLst>
                </p14:cNvPr>
                <p14:cNvContentPartPr/>
                <p14:nvPr/>
              </p14:nvContentPartPr>
              <p14:xfrm>
                <a:off x="494456" y="5172230"/>
                <a:ext cx="992520" cy="258480"/>
              </p14:xfrm>
            </p:contentPart>
          </mc:Choice>
          <mc:Fallback xmlns="">
            <p:pic>
              <p:nvPicPr>
                <p:cNvPr id="233" name="Ink 232">
                  <a:extLst>
                    <a:ext uri="{FF2B5EF4-FFF2-40B4-BE49-F238E27FC236}">
                      <a16:creationId xmlns:a16="http://schemas.microsoft.com/office/drawing/2014/main" id="{19B026E8-B541-6658-1139-DEC06D90CA1E}"/>
                    </a:ext>
                  </a:extLst>
                </p:cNvPr>
                <p:cNvPicPr/>
                <p:nvPr/>
              </p:nvPicPr>
              <p:blipFill>
                <a:blip r:embed="rId389"/>
                <a:stretch>
                  <a:fillRect/>
                </a:stretch>
              </p:blipFill>
              <p:spPr>
                <a:xfrm>
                  <a:off x="485456" y="5163230"/>
                  <a:ext cx="10101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4" name="Ink 233">
                  <a:extLst>
                    <a:ext uri="{FF2B5EF4-FFF2-40B4-BE49-F238E27FC236}">
                      <a16:creationId xmlns:a16="http://schemas.microsoft.com/office/drawing/2014/main" id="{AEA76810-C7CB-9BFB-3FBB-1CED472E8CBA}"/>
                    </a:ext>
                  </a:extLst>
                </p14:cNvPr>
                <p14:cNvContentPartPr/>
                <p14:nvPr/>
              </p14:nvContentPartPr>
              <p14:xfrm>
                <a:off x="578336" y="5186990"/>
                <a:ext cx="1373760" cy="365040"/>
              </p14:xfrm>
            </p:contentPart>
          </mc:Choice>
          <mc:Fallback xmlns="">
            <p:pic>
              <p:nvPicPr>
                <p:cNvPr id="234" name="Ink 233">
                  <a:extLst>
                    <a:ext uri="{FF2B5EF4-FFF2-40B4-BE49-F238E27FC236}">
                      <a16:creationId xmlns:a16="http://schemas.microsoft.com/office/drawing/2014/main" id="{AEA76810-C7CB-9BFB-3FBB-1CED472E8CBA}"/>
                    </a:ext>
                  </a:extLst>
                </p:cNvPr>
                <p:cNvPicPr/>
                <p:nvPr/>
              </p:nvPicPr>
              <p:blipFill>
                <a:blip r:embed="rId391"/>
                <a:stretch>
                  <a:fillRect/>
                </a:stretch>
              </p:blipFill>
              <p:spPr>
                <a:xfrm>
                  <a:off x="569336" y="5177990"/>
                  <a:ext cx="1391400" cy="382680"/>
                </a:xfrm>
                <a:prstGeom prst="rect">
                  <a:avLst/>
                </a:prstGeom>
              </p:spPr>
            </p:pic>
          </mc:Fallback>
        </mc:AlternateContent>
      </p:grpSp>
    </p:spTree>
    <p:extLst>
      <p:ext uri="{BB962C8B-B14F-4D97-AF65-F5344CB8AC3E}">
        <p14:creationId xmlns:p14="http://schemas.microsoft.com/office/powerpoint/2010/main" val="4248122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2800" dirty="0">
                <a:solidFill>
                  <a:srgbClr val="000000"/>
                </a:solidFill>
                <a:latin typeface="Arial Black" panose="020B0A04020102020204" pitchFamily="34" charset="0"/>
              </a:rPr>
              <a:t>What are the best practices, considerations when client is willing to implement offline apps?</a:t>
            </a:r>
            <a:endParaRPr lang="en-US" sz="28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4524315"/>
          </a:xfrm>
          <a:prstGeom prst="rect">
            <a:avLst/>
          </a:prstGeom>
          <a:noFill/>
        </p:spPr>
        <p:txBody>
          <a:bodyPr wrap="square" rtlCol="0">
            <a:spAutoFit/>
          </a:bodyPr>
          <a:lstStyle/>
          <a:p>
            <a:pPr marL="285750" indent="-285750">
              <a:buFontTx/>
              <a:buChar char="-"/>
            </a:pPr>
            <a:r>
              <a:rPr lang="en-IN" dirty="0"/>
              <a:t>Effort wise it will 3-4x more effort for offline implementation. E.g. if an online app takes 6 h to build, the same app with offline store will take 18-24 h.</a:t>
            </a:r>
          </a:p>
          <a:p>
            <a:pPr marL="285750" indent="-285750">
              <a:buFontTx/>
              <a:buChar char="-"/>
            </a:pPr>
            <a:r>
              <a:rPr lang="en-IN" dirty="0"/>
              <a:t>The design of offline DB tables depends on requirement to requirement. If we want fine granular control on each record, we need to replicate back end design to SQLite DB as it is with timestamp to sync our changes. OR you can take approach of storing entire </a:t>
            </a:r>
            <a:r>
              <a:rPr lang="en-IN" dirty="0" err="1"/>
              <a:t>json</a:t>
            </a:r>
            <a:r>
              <a:rPr lang="en-IN" dirty="0"/>
              <a:t>.</a:t>
            </a:r>
          </a:p>
          <a:p>
            <a:pPr marL="285750" indent="-285750">
              <a:buFontTx/>
              <a:buChar char="-"/>
            </a:pPr>
            <a:r>
              <a:rPr lang="en-IN" dirty="0"/>
              <a:t>Once you design SQLite DB tables, later the app is in the production, we cannot change DB design of SQLite DB as easy as during development because customer is already using offline store.</a:t>
            </a:r>
          </a:p>
          <a:p>
            <a:pPr marL="285750" indent="-285750">
              <a:buFontTx/>
              <a:buChar char="-"/>
            </a:pPr>
            <a:r>
              <a:rPr lang="en-IN" dirty="0"/>
              <a:t>You need to see how much data you want to load when app starts, you can load entire app data in offline store at the beginning or only the data of screen where user navigate.</a:t>
            </a:r>
          </a:p>
          <a:p>
            <a:pPr marL="285750" indent="-285750">
              <a:buFontTx/>
              <a:buChar char="-"/>
            </a:pPr>
            <a:r>
              <a:rPr lang="en-IN" dirty="0"/>
              <a:t>Synchronizing offline data to online store should also be considered and thought off properly to avoid data clash. We should ideally consider the timestamp to compare when was the last update was done.</a:t>
            </a:r>
          </a:p>
          <a:p>
            <a:pPr marL="285750" indent="-285750">
              <a:buFontTx/>
              <a:buChar char="-"/>
            </a:pPr>
            <a:r>
              <a:rPr lang="en-IN" dirty="0"/>
              <a:t>When we are updating data from offline store to online store, massive number of records goes to back end. We need to see what is the best possible way as per the requirement.</a:t>
            </a:r>
          </a:p>
          <a:p>
            <a:pPr marL="285750" indent="-285750">
              <a:buFontTx/>
              <a:buChar char="-"/>
            </a:pPr>
            <a:r>
              <a:rPr lang="en-IN" dirty="0"/>
              <a:t>During the sync process of multiple records, we need to also take care of error handling and let user know which records did not sync or sync. One is we can create a offline store table of errors. OR a log table in server to track date, time, user, record data and issue.</a:t>
            </a:r>
          </a:p>
        </p:txBody>
      </p:sp>
    </p:spTree>
    <p:extLst>
      <p:ext uri="{BB962C8B-B14F-4D97-AF65-F5344CB8AC3E}">
        <p14:creationId xmlns:p14="http://schemas.microsoft.com/office/powerpoint/2010/main" val="2695979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Title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pPr marL="285750" indent="-285750">
              <a:buFontTx/>
              <a:buChar char="-"/>
            </a:pPr>
            <a:r>
              <a:rPr lang="en-IN" dirty="0"/>
              <a:t>Content</a:t>
            </a:r>
          </a:p>
        </p:txBody>
      </p:sp>
      <p:sp>
        <p:nvSpPr>
          <p:cNvPr id="3" name="TextBox 2">
            <a:extLst>
              <a:ext uri="{FF2B5EF4-FFF2-40B4-BE49-F238E27FC236}">
                <a16:creationId xmlns:a16="http://schemas.microsoft.com/office/drawing/2014/main" id="{390A5309-479E-F1B6-AE4E-505668E4E72C}"/>
              </a:ext>
            </a:extLst>
          </p:cNvPr>
          <p:cNvSpPr txBox="1"/>
          <p:nvPr/>
        </p:nvSpPr>
        <p:spPr>
          <a:xfrm>
            <a:off x="191344" y="4597743"/>
            <a:ext cx="6097554" cy="1477328"/>
          </a:xfrm>
          <a:prstGeom prst="rect">
            <a:avLst/>
          </a:prstGeom>
          <a:noFill/>
        </p:spPr>
        <p:txBody>
          <a:bodyPr wrap="square">
            <a:spAutoFit/>
          </a:bodyPr>
          <a:lstStyle/>
          <a:p>
            <a:pPr algn="l"/>
            <a:r>
              <a:rPr lang="en-US" b="0" i="0" dirty="0">
                <a:solidFill>
                  <a:srgbClr val="242424"/>
                </a:solidFill>
                <a:effectLst/>
                <a:latin typeface="-apple-system"/>
              </a:rPr>
              <a:t>In my code you can refer these 2 functions to save a base64 image in gallery to a desired folder these are in the Base controller at the bottom</a:t>
            </a:r>
          </a:p>
          <a:p>
            <a:pPr algn="l">
              <a:buFont typeface="+mj-lt"/>
              <a:buAutoNum type="arabicPeriod"/>
            </a:pPr>
            <a:r>
              <a:rPr lang="en-US" b="0" i="0" dirty="0">
                <a:solidFill>
                  <a:srgbClr val="242424"/>
                </a:solidFill>
                <a:effectLst/>
                <a:latin typeface="-apple-system"/>
              </a:rPr>
              <a:t>b64toBlob</a:t>
            </a:r>
          </a:p>
          <a:p>
            <a:pPr algn="l">
              <a:buFont typeface="+mj-lt"/>
              <a:buAutoNum type="arabicPeriod"/>
            </a:pPr>
            <a:r>
              <a:rPr lang="en-US" b="0" i="0" dirty="0">
                <a:solidFill>
                  <a:srgbClr val="242424"/>
                </a:solidFill>
                <a:effectLst/>
                <a:latin typeface="-apple-system"/>
              </a:rPr>
              <a:t>savebase64AsImageFile</a:t>
            </a:r>
          </a:p>
        </p:txBody>
      </p:sp>
      <p:sp>
        <p:nvSpPr>
          <p:cNvPr id="5" name="TextBox 4">
            <a:extLst>
              <a:ext uri="{FF2B5EF4-FFF2-40B4-BE49-F238E27FC236}">
                <a16:creationId xmlns:a16="http://schemas.microsoft.com/office/drawing/2014/main" id="{05BC14C0-874E-8C98-4725-342E7297BDE2}"/>
              </a:ext>
            </a:extLst>
          </p:cNvPr>
          <p:cNvSpPr txBox="1"/>
          <p:nvPr/>
        </p:nvSpPr>
        <p:spPr>
          <a:xfrm>
            <a:off x="180892" y="4118598"/>
            <a:ext cx="11080100" cy="369332"/>
          </a:xfrm>
          <a:prstGeom prst="rect">
            <a:avLst/>
          </a:prstGeom>
          <a:noFill/>
        </p:spPr>
        <p:txBody>
          <a:bodyPr wrap="square">
            <a:spAutoFit/>
          </a:bodyPr>
          <a:lstStyle/>
          <a:p>
            <a:r>
              <a:rPr lang="en-US" b="0" i="0" u="none" strike="noStrike" dirty="0">
                <a:solidFill>
                  <a:srgbClr val="4F52B2"/>
                </a:solidFill>
                <a:effectLst/>
                <a:latin typeface="-apple-system"/>
                <a:hlinkClick r:id="rId4" tooltip="https://cordova.apache.org/docs/en/latest/reference/cordova-plugin-file/index.html"/>
              </a:rPr>
              <a:t>https://cordova.apache.org/docs/en/latest/reference/cordova-plugin-file/index.html</a:t>
            </a:r>
            <a:endParaRPr lang="en-US" dirty="0"/>
          </a:p>
        </p:txBody>
      </p:sp>
      <p:pic>
        <p:nvPicPr>
          <p:cNvPr id="13" name="Picture 12">
            <a:extLst>
              <a:ext uri="{FF2B5EF4-FFF2-40B4-BE49-F238E27FC236}">
                <a16:creationId xmlns:a16="http://schemas.microsoft.com/office/drawing/2014/main" id="{CC2D54E8-DD54-1E9A-83F4-E71868792DB7}"/>
              </a:ext>
            </a:extLst>
          </p:cNvPr>
          <p:cNvPicPr>
            <a:picLocks noChangeAspect="1"/>
          </p:cNvPicPr>
          <p:nvPr/>
        </p:nvPicPr>
        <p:blipFill>
          <a:blip r:embed="rId5"/>
          <a:stretch>
            <a:fillRect/>
          </a:stretch>
        </p:blipFill>
        <p:spPr>
          <a:xfrm>
            <a:off x="191344" y="1071158"/>
            <a:ext cx="9904378" cy="2824606"/>
          </a:xfrm>
          <a:prstGeom prst="rect">
            <a:avLst/>
          </a:prstGeom>
        </p:spPr>
      </p:pic>
    </p:spTree>
    <p:extLst>
      <p:ext uri="{BB962C8B-B14F-4D97-AF65-F5344CB8AC3E}">
        <p14:creationId xmlns:p14="http://schemas.microsoft.com/office/powerpoint/2010/main" val="997779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Google Authentication – user flow</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2031325"/>
          </a:xfrm>
          <a:prstGeom prst="rect">
            <a:avLst/>
          </a:prstGeom>
          <a:noFill/>
        </p:spPr>
        <p:txBody>
          <a:bodyPr wrap="square" rtlCol="0">
            <a:spAutoFit/>
          </a:bodyPr>
          <a:lstStyle/>
          <a:p>
            <a:r>
              <a:rPr lang="en-IN" dirty="0"/>
              <a:t>2 Approaches</a:t>
            </a:r>
          </a:p>
          <a:p>
            <a:pPr marL="342900" indent="-342900">
              <a:buAutoNum type="arabicPeriod"/>
            </a:pPr>
            <a:r>
              <a:rPr lang="en-IN" dirty="0"/>
              <a:t>Create firebase app – 3</a:t>
            </a:r>
            <a:r>
              <a:rPr lang="en-IN" baseline="30000" dirty="0"/>
              <a:t>rd</a:t>
            </a:r>
            <a:r>
              <a:rPr lang="en-IN" dirty="0"/>
              <a:t> party which provide authentication mechanism with multiple social media a/c</a:t>
            </a:r>
          </a:p>
          <a:p>
            <a:pPr marL="342900" indent="-342900">
              <a:buAutoNum type="arabicPeriod"/>
            </a:pPr>
            <a:r>
              <a:rPr lang="en-IN" dirty="0"/>
              <a:t>Directly create a project with google</a:t>
            </a:r>
          </a:p>
          <a:p>
            <a:endParaRPr lang="en-IN" dirty="0"/>
          </a:p>
          <a:p>
            <a:r>
              <a:rPr lang="en-IN" dirty="0"/>
              <a:t>Plugin provided by google to integrate with </a:t>
            </a:r>
            <a:r>
              <a:rPr lang="en-IN" dirty="0" err="1"/>
              <a:t>cordova</a:t>
            </a:r>
            <a:r>
              <a:rPr lang="en-IN" dirty="0"/>
              <a:t> android app</a:t>
            </a:r>
          </a:p>
          <a:p>
            <a:r>
              <a:rPr lang="en-IN" dirty="0">
                <a:hlinkClick r:id="rId4"/>
              </a:rPr>
              <a:t>https://www.npmjs.com/package/cordova-plugin-googleplus</a:t>
            </a:r>
            <a:endParaRPr lang="en-IN" dirty="0"/>
          </a:p>
          <a:p>
            <a:endParaRPr lang="en-IN" dirty="0"/>
          </a:p>
        </p:txBody>
      </p:sp>
      <p:pic>
        <p:nvPicPr>
          <p:cNvPr id="3" name="Picture 2">
            <a:extLst>
              <a:ext uri="{FF2B5EF4-FFF2-40B4-BE49-F238E27FC236}">
                <a16:creationId xmlns:a16="http://schemas.microsoft.com/office/drawing/2014/main" id="{63CCBAAB-1F29-CE56-3669-0021DBAE1942}"/>
              </a:ext>
            </a:extLst>
          </p:cNvPr>
          <p:cNvPicPr>
            <a:picLocks noChangeAspect="1"/>
          </p:cNvPicPr>
          <p:nvPr/>
        </p:nvPicPr>
        <p:blipFill>
          <a:blip r:embed="rId5"/>
          <a:stretch>
            <a:fillRect/>
          </a:stretch>
        </p:blipFill>
        <p:spPr>
          <a:xfrm>
            <a:off x="1086919" y="3233523"/>
            <a:ext cx="1483154" cy="3132420"/>
          </a:xfrm>
          <a:prstGeom prst="rect">
            <a:avLst/>
          </a:prstGeom>
        </p:spPr>
      </p:pic>
      <p:sp>
        <p:nvSpPr>
          <p:cNvPr id="4" name="Rectangle 3">
            <a:extLst>
              <a:ext uri="{FF2B5EF4-FFF2-40B4-BE49-F238E27FC236}">
                <a16:creationId xmlns:a16="http://schemas.microsoft.com/office/drawing/2014/main" id="{8CCFBFFD-43F1-4BA2-91C5-7118E7638F4A}"/>
              </a:ext>
            </a:extLst>
          </p:cNvPr>
          <p:cNvSpPr/>
          <p:nvPr/>
        </p:nvSpPr>
        <p:spPr>
          <a:xfrm>
            <a:off x="1212980" y="4562669"/>
            <a:ext cx="1175657" cy="3638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Right 4">
            <a:extLst>
              <a:ext uri="{FF2B5EF4-FFF2-40B4-BE49-F238E27FC236}">
                <a16:creationId xmlns:a16="http://schemas.microsoft.com/office/drawing/2014/main" id="{8ACDD434-9991-E57E-C8F9-C20E18E6116C}"/>
              </a:ext>
            </a:extLst>
          </p:cNvPr>
          <p:cNvSpPr/>
          <p:nvPr/>
        </p:nvSpPr>
        <p:spPr>
          <a:xfrm>
            <a:off x="2453951" y="4627984"/>
            <a:ext cx="1362269"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E30404-9CAB-E49C-1C55-AD64DEAD5314}"/>
              </a:ext>
            </a:extLst>
          </p:cNvPr>
          <p:cNvPicPr>
            <a:picLocks noChangeAspect="1"/>
          </p:cNvPicPr>
          <p:nvPr/>
        </p:nvPicPr>
        <p:blipFill>
          <a:blip r:embed="rId6"/>
          <a:stretch>
            <a:fillRect/>
          </a:stretch>
        </p:blipFill>
        <p:spPr>
          <a:xfrm>
            <a:off x="3977481" y="3009967"/>
            <a:ext cx="2232853" cy="3833192"/>
          </a:xfrm>
          <a:prstGeom prst="rect">
            <a:avLst/>
          </a:prstGeom>
        </p:spPr>
      </p:pic>
      <p:sp>
        <p:nvSpPr>
          <p:cNvPr id="10" name="Arrow: Right 9">
            <a:extLst>
              <a:ext uri="{FF2B5EF4-FFF2-40B4-BE49-F238E27FC236}">
                <a16:creationId xmlns:a16="http://schemas.microsoft.com/office/drawing/2014/main" id="{98D7B7A7-A2C6-D33E-D118-3EBA0BFF7A20}"/>
              </a:ext>
            </a:extLst>
          </p:cNvPr>
          <p:cNvSpPr/>
          <p:nvPr/>
        </p:nvSpPr>
        <p:spPr>
          <a:xfrm>
            <a:off x="6255473" y="4691721"/>
            <a:ext cx="1362269"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5BFAF7-3EAF-CEC4-3EBD-A4258AD6B67D}"/>
              </a:ext>
            </a:extLst>
          </p:cNvPr>
          <p:cNvPicPr>
            <a:picLocks noChangeAspect="1"/>
          </p:cNvPicPr>
          <p:nvPr/>
        </p:nvPicPr>
        <p:blipFill>
          <a:blip r:embed="rId5"/>
          <a:stretch>
            <a:fillRect/>
          </a:stretch>
        </p:blipFill>
        <p:spPr>
          <a:xfrm>
            <a:off x="7631836" y="3178406"/>
            <a:ext cx="1483154" cy="3132420"/>
          </a:xfrm>
          <a:prstGeom prst="rect">
            <a:avLst/>
          </a:prstGeom>
        </p:spPr>
      </p:pic>
      <p:sp>
        <p:nvSpPr>
          <p:cNvPr id="13" name="TextBox 12">
            <a:extLst>
              <a:ext uri="{FF2B5EF4-FFF2-40B4-BE49-F238E27FC236}">
                <a16:creationId xmlns:a16="http://schemas.microsoft.com/office/drawing/2014/main" id="{608ECBE7-59C8-B2E4-1596-E4E2A6C687EE}"/>
              </a:ext>
            </a:extLst>
          </p:cNvPr>
          <p:cNvSpPr txBox="1"/>
          <p:nvPr/>
        </p:nvSpPr>
        <p:spPr>
          <a:xfrm>
            <a:off x="9274629" y="3648269"/>
            <a:ext cx="1830452" cy="2308324"/>
          </a:xfrm>
          <a:prstGeom prst="rect">
            <a:avLst/>
          </a:prstGeom>
          <a:noFill/>
        </p:spPr>
        <p:txBody>
          <a:bodyPr wrap="square" rtlCol="0">
            <a:spAutoFit/>
          </a:bodyPr>
          <a:lstStyle/>
          <a:p>
            <a:r>
              <a:rPr lang="en-US" dirty="0"/>
              <a:t>Callback</a:t>
            </a:r>
          </a:p>
          <a:p>
            <a:r>
              <a:rPr lang="en-US" dirty="0"/>
              <a:t>Where we can read the user information what was successfully logged in</a:t>
            </a:r>
          </a:p>
          <a:p>
            <a:r>
              <a:rPr lang="en-US" dirty="0"/>
              <a:t>Email, id, name, last name, …</a:t>
            </a:r>
          </a:p>
        </p:txBody>
      </p:sp>
      <p:cxnSp>
        <p:nvCxnSpPr>
          <p:cNvPr id="16" name="Connector: Elbow 15">
            <a:extLst>
              <a:ext uri="{FF2B5EF4-FFF2-40B4-BE49-F238E27FC236}">
                <a16:creationId xmlns:a16="http://schemas.microsoft.com/office/drawing/2014/main" id="{2A782484-07B1-1B88-BA79-3CBA9DFCAC84}"/>
              </a:ext>
            </a:extLst>
          </p:cNvPr>
          <p:cNvCxnSpPr>
            <a:cxnSpLocks/>
            <a:endCxn id="21" idx="1"/>
          </p:cNvCxnSpPr>
          <p:nvPr/>
        </p:nvCxnSpPr>
        <p:spPr>
          <a:xfrm flipV="1">
            <a:off x="7893696" y="2269985"/>
            <a:ext cx="2232853" cy="908422"/>
          </a:xfrm>
          <a:prstGeom prst="bentConnector3">
            <a:avLst>
              <a:gd name="adj1" fmla="val -474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F7A6754-08E1-3CFC-CA84-EC9D709188E3}"/>
              </a:ext>
            </a:extLst>
          </p:cNvPr>
          <p:cNvSpPr/>
          <p:nvPr/>
        </p:nvSpPr>
        <p:spPr>
          <a:xfrm>
            <a:off x="10126549" y="1806100"/>
            <a:ext cx="1996043" cy="927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S/4HANA</a:t>
            </a:r>
          </a:p>
          <a:p>
            <a:pPr algn="ctr"/>
            <a:r>
              <a:rPr lang="en-US" dirty="0"/>
              <a:t>Table</a:t>
            </a:r>
          </a:p>
          <a:p>
            <a:pPr algn="ctr"/>
            <a:r>
              <a:rPr lang="en-US" dirty="0"/>
              <a:t>EMAIL - USER</a:t>
            </a:r>
          </a:p>
        </p:txBody>
      </p:sp>
      <p:sp>
        <p:nvSpPr>
          <p:cNvPr id="24" name="TextBox 23">
            <a:extLst>
              <a:ext uri="{FF2B5EF4-FFF2-40B4-BE49-F238E27FC236}">
                <a16:creationId xmlns:a16="http://schemas.microsoft.com/office/drawing/2014/main" id="{7F13CA71-779C-2F7D-E5E6-1A484C115E65}"/>
              </a:ext>
            </a:extLst>
          </p:cNvPr>
          <p:cNvSpPr txBox="1"/>
          <p:nvPr/>
        </p:nvSpPr>
        <p:spPr>
          <a:xfrm>
            <a:off x="7927769" y="1815048"/>
            <a:ext cx="1082353" cy="369332"/>
          </a:xfrm>
          <a:prstGeom prst="rect">
            <a:avLst/>
          </a:prstGeom>
          <a:noFill/>
        </p:spPr>
        <p:txBody>
          <a:bodyPr wrap="square" rtlCol="0">
            <a:spAutoFit/>
          </a:bodyPr>
          <a:lstStyle/>
          <a:p>
            <a:r>
              <a:rPr lang="en-US" b="1" dirty="0"/>
              <a:t>Email id</a:t>
            </a:r>
          </a:p>
        </p:txBody>
      </p:sp>
      <p:cxnSp>
        <p:nvCxnSpPr>
          <p:cNvPr id="26" name="Connector: Elbow 25">
            <a:extLst>
              <a:ext uri="{FF2B5EF4-FFF2-40B4-BE49-F238E27FC236}">
                <a16:creationId xmlns:a16="http://schemas.microsoft.com/office/drawing/2014/main" id="{280860AB-8858-99D7-F1F4-49B42903CDAC}"/>
              </a:ext>
            </a:extLst>
          </p:cNvPr>
          <p:cNvCxnSpPr>
            <a:endCxn id="12" idx="0"/>
          </p:cNvCxnSpPr>
          <p:nvPr/>
        </p:nvCxnSpPr>
        <p:spPr>
          <a:xfrm rot="10800000" flipV="1">
            <a:off x="8373413" y="2435290"/>
            <a:ext cx="1816442" cy="7431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436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Developer Flow</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2" name="Rectangle 1">
            <a:extLst>
              <a:ext uri="{FF2B5EF4-FFF2-40B4-BE49-F238E27FC236}">
                <a16:creationId xmlns:a16="http://schemas.microsoft.com/office/drawing/2014/main" id="{021FBE77-4B10-957C-6F57-711B77AF27F9}"/>
              </a:ext>
            </a:extLst>
          </p:cNvPr>
          <p:cNvSpPr/>
          <p:nvPr/>
        </p:nvSpPr>
        <p:spPr>
          <a:xfrm>
            <a:off x="485192" y="1502229"/>
            <a:ext cx="2548408" cy="2621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app</a:t>
            </a:r>
          </a:p>
          <a:p>
            <a:pPr algn="ctr"/>
            <a:endParaRPr lang="en-US" dirty="0"/>
          </a:p>
          <a:p>
            <a:pPr algn="ctr"/>
            <a:r>
              <a:rPr lang="en-US" dirty="0"/>
              <a:t>Add plugin</a:t>
            </a:r>
          </a:p>
          <a:p>
            <a:pPr algn="ctr"/>
            <a:r>
              <a:rPr lang="en-US" dirty="0"/>
              <a:t>Call plugin code</a:t>
            </a:r>
          </a:p>
        </p:txBody>
      </p:sp>
      <p:sp>
        <p:nvSpPr>
          <p:cNvPr id="3" name="Rectangle 2">
            <a:extLst>
              <a:ext uri="{FF2B5EF4-FFF2-40B4-BE49-F238E27FC236}">
                <a16:creationId xmlns:a16="http://schemas.microsoft.com/office/drawing/2014/main" id="{28F8C38C-91D0-F482-3495-1A75080B4089}"/>
              </a:ext>
            </a:extLst>
          </p:cNvPr>
          <p:cNvSpPr/>
          <p:nvPr/>
        </p:nvSpPr>
        <p:spPr>
          <a:xfrm>
            <a:off x="4562669" y="1268963"/>
            <a:ext cx="2631233" cy="1390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Developer Console</a:t>
            </a:r>
          </a:p>
          <a:p>
            <a:pPr algn="ctr"/>
            <a:endParaRPr lang="en-US" dirty="0"/>
          </a:p>
          <a:p>
            <a:pPr algn="ctr"/>
            <a:r>
              <a:rPr lang="en-US" dirty="0"/>
              <a:t>Client APP</a:t>
            </a:r>
          </a:p>
          <a:p>
            <a:pPr algn="ctr"/>
            <a:r>
              <a:rPr lang="en-US" dirty="0" err="1"/>
              <a:t>Client_id</a:t>
            </a:r>
            <a:endParaRPr lang="en-US" dirty="0"/>
          </a:p>
        </p:txBody>
      </p:sp>
      <p:sp>
        <p:nvSpPr>
          <p:cNvPr id="4" name="Rectangle: Rounded Corners 3">
            <a:extLst>
              <a:ext uri="{FF2B5EF4-FFF2-40B4-BE49-F238E27FC236}">
                <a16:creationId xmlns:a16="http://schemas.microsoft.com/office/drawing/2014/main" id="{A1D6176F-5E39-F987-A743-6761AABCBD4F}"/>
              </a:ext>
            </a:extLst>
          </p:cNvPr>
          <p:cNvSpPr/>
          <p:nvPr/>
        </p:nvSpPr>
        <p:spPr>
          <a:xfrm>
            <a:off x="8444204" y="2659224"/>
            <a:ext cx="2816788" cy="16608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Google Engine</a:t>
            </a:r>
          </a:p>
          <a:p>
            <a:pPr algn="ctr"/>
            <a:r>
              <a:rPr lang="en-US" dirty="0"/>
              <a:t>For Authentication</a:t>
            </a:r>
          </a:p>
        </p:txBody>
      </p:sp>
      <p:cxnSp>
        <p:nvCxnSpPr>
          <p:cNvPr id="7" name="Connector: Elbow 6">
            <a:extLst>
              <a:ext uri="{FF2B5EF4-FFF2-40B4-BE49-F238E27FC236}">
                <a16:creationId xmlns:a16="http://schemas.microsoft.com/office/drawing/2014/main" id="{9E895A7A-DCAF-9FC4-E957-8348C7295837}"/>
              </a:ext>
            </a:extLst>
          </p:cNvPr>
          <p:cNvCxnSpPr>
            <a:endCxn id="3" idx="1"/>
          </p:cNvCxnSpPr>
          <p:nvPr/>
        </p:nvCxnSpPr>
        <p:spPr>
          <a:xfrm flipV="1">
            <a:off x="2659224" y="1964094"/>
            <a:ext cx="1903445" cy="12083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FE94B0FF-E6EB-31AC-FA03-B60486B3C35B}"/>
              </a:ext>
            </a:extLst>
          </p:cNvPr>
          <p:cNvCxnSpPr>
            <a:stCxn id="3" idx="3"/>
          </p:cNvCxnSpPr>
          <p:nvPr/>
        </p:nvCxnSpPr>
        <p:spPr>
          <a:xfrm>
            <a:off x="7193902" y="1964094"/>
            <a:ext cx="1250302" cy="10870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C61E24-D67C-570B-C7FE-65E5D6070C27}"/>
              </a:ext>
            </a:extLst>
          </p:cNvPr>
          <p:cNvCxnSpPr>
            <a:stCxn id="4" idx="1"/>
          </p:cNvCxnSpPr>
          <p:nvPr/>
        </p:nvCxnSpPr>
        <p:spPr>
          <a:xfrm flipH="1">
            <a:off x="3033600" y="3489649"/>
            <a:ext cx="5410604" cy="37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D95946C-400E-7FFF-8C36-1F26D73D0FE8}"/>
              </a:ext>
            </a:extLst>
          </p:cNvPr>
          <p:cNvCxnSpPr/>
          <p:nvPr/>
        </p:nvCxnSpPr>
        <p:spPr>
          <a:xfrm>
            <a:off x="3033600" y="3722914"/>
            <a:ext cx="5410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B407B9C-A61D-54E3-03F8-4CE666584B50}"/>
              </a:ext>
            </a:extLst>
          </p:cNvPr>
          <p:cNvCxnSpPr/>
          <p:nvPr/>
        </p:nvCxnSpPr>
        <p:spPr>
          <a:xfrm flipH="1" flipV="1">
            <a:off x="7193902" y="1502229"/>
            <a:ext cx="1399592" cy="1287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0B1D7D-F26F-DD11-541A-9C968AF58033}"/>
              </a:ext>
            </a:extLst>
          </p:cNvPr>
          <p:cNvCxnSpPr/>
          <p:nvPr/>
        </p:nvCxnSpPr>
        <p:spPr>
          <a:xfrm flipH="1">
            <a:off x="3033600" y="1562878"/>
            <a:ext cx="1529069" cy="40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469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Follow the process to create client id</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5078313"/>
          </a:xfrm>
          <a:prstGeom prst="rect">
            <a:avLst/>
          </a:prstGeom>
          <a:noFill/>
        </p:spPr>
        <p:txBody>
          <a:bodyPr wrap="square" rtlCol="0">
            <a:spAutoFit/>
          </a:bodyPr>
          <a:lstStyle/>
          <a:p>
            <a:pPr marL="285750" indent="-285750">
              <a:buFontTx/>
              <a:buChar char="-"/>
            </a:pPr>
            <a:r>
              <a:rPr lang="en-IN" dirty="0"/>
              <a:t>Login to </a:t>
            </a:r>
            <a:r>
              <a:rPr lang="en-IN" dirty="0">
                <a:hlinkClick r:id="rId4"/>
              </a:rPr>
              <a:t>https://console.cloud.google.com/</a:t>
            </a:r>
            <a:r>
              <a:rPr lang="en-IN" dirty="0"/>
              <a:t> using personal or corporate account</a:t>
            </a:r>
          </a:p>
          <a:p>
            <a:pPr marL="285750" indent="-285750">
              <a:buFontTx/>
              <a:buChar char="-"/>
            </a:pPr>
            <a:r>
              <a:rPr lang="en-IN" dirty="0"/>
              <a:t>Create a new project with some name</a:t>
            </a:r>
          </a:p>
          <a:p>
            <a:pPr marL="285750" indent="-285750">
              <a:buFontTx/>
              <a:buChar char="-"/>
            </a:pPr>
            <a:r>
              <a:rPr lang="en-IN" dirty="0"/>
              <a:t>Enable API and enable Google + API</a:t>
            </a:r>
          </a:p>
          <a:p>
            <a:pPr marL="285750" indent="-285750">
              <a:buFontTx/>
              <a:buChar char="-"/>
            </a:pPr>
            <a:r>
              <a:rPr lang="en-IN" dirty="0"/>
              <a:t>Go to credentials, create Credentials and choose </a:t>
            </a:r>
            <a:r>
              <a:rPr lang="en-IN" dirty="0" err="1"/>
              <a:t>OauthClient</a:t>
            </a:r>
            <a:r>
              <a:rPr lang="en-IN" dirty="0"/>
              <a:t> Id</a:t>
            </a:r>
          </a:p>
          <a:p>
            <a:pPr marL="285750" indent="-285750">
              <a:buFontTx/>
              <a:buChar char="-"/>
            </a:pPr>
            <a:r>
              <a:rPr lang="en-IN" dirty="0"/>
              <a:t>Choose consent screen as External type</a:t>
            </a:r>
          </a:p>
          <a:p>
            <a:pPr marL="285750" indent="-285750">
              <a:buFontTx/>
              <a:buChar char="-"/>
            </a:pPr>
            <a:r>
              <a:rPr lang="en-IN" dirty="0"/>
              <a:t>Provide </a:t>
            </a:r>
            <a:r>
              <a:rPr lang="en-IN" dirty="0" err="1"/>
              <a:t>appname</a:t>
            </a:r>
            <a:r>
              <a:rPr lang="en-IN" dirty="0"/>
              <a:t>, support email, and company login and support email id</a:t>
            </a:r>
          </a:p>
          <a:p>
            <a:pPr marL="285750" indent="-285750">
              <a:buFontTx/>
              <a:buChar char="-"/>
            </a:pPr>
            <a:r>
              <a:rPr lang="en-IN" dirty="0"/>
              <a:t>No Scope, Save and continue</a:t>
            </a:r>
          </a:p>
          <a:p>
            <a:pPr marL="285750" indent="-285750">
              <a:buFontTx/>
              <a:buChar char="-"/>
            </a:pPr>
            <a:r>
              <a:rPr lang="en-IN" dirty="0"/>
              <a:t>Publish the app</a:t>
            </a:r>
          </a:p>
          <a:p>
            <a:pPr marL="285750" indent="-285750">
              <a:buFontTx/>
              <a:buChar char="-"/>
            </a:pPr>
            <a:r>
              <a:rPr lang="en-IN" dirty="0"/>
              <a:t>Go to credentials, create Credentials and choose </a:t>
            </a:r>
            <a:r>
              <a:rPr lang="en-IN" dirty="0" err="1"/>
              <a:t>OauthClient</a:t>
            </a:r>
            <a:r>
              <a:rPr lang="en-IN" dirty="0"/>
              <a:t> Id</a:t>
            </a:r>
          </a:p>
          <a:p>
            <a:pPr marL="285750" indent="-285750">
              <a:buFontTx/>
              <a:buChar char="-"/>
            </a:pPr>
            <a:r>
              <a:rPr lang="en-IN" dirty="0"/>
              <a:t>Choose app type Android</a:t>
            </a:r>
          </a:p>
          <a:p>
            <a:pPr marL="285750" indent="-285750">
              <a:buFontTx/>
              <a:buChar char="-"/>
            </a:pPr>
            <a:r>
              <a:rPr lang="en-IN" dirty="0"/>
              <a:t>Provide name, package name from config.xml of our </a:t>
            </a:r>
            <a:r>
              <a:rPr lang="en-IN" dirty="0" err="1"/>
              <a:t>cordova</a:t>
            </a:r>
            <a:r>
              <a:rPr lang="en-IN" dirty="0"/>
              <a:t> app, generate the SHA certificate with below command</a:t>
            </a:r>
          </a:p>
          <a:p>
            <a:r>
              <a:rPr lang="en-IN" b="1" dirty="0" err="1"/>
              <a:t>keytool</a:t>
            </a:r>
            <a:r>
              <a:rPr lang="en-IN" b="1" dirty="0"/>
              <a:t> -keystore "C:\Users\YOUROWNUSER\.android\debug.keystore" -list –v</a:t>
            </a:r>
          </a:p>
          <a:p>
            <a:pPr marL="285750" indent="-285750">
              <a:buFontTx/>
              <a:buChar char="-"/>
            </a:pPr>
            <a:r>
              <a:rPr lang="en-IN" dirty="0"/>
              <a:t>Copy the SHA1 and paste in google console, it create a client id</a:t>
            </a:r>
          </a:p>
          <a:p>
            <a:pPr marL="285750" indent="-285750">
              <a:buFontTx/>
              <a:buChar char="-"/>
            </a:pPr>
            <a:r>
              <a:rPr lang="en-IN" dirty="0"/>
              <a:t>We take client id and generate reverse client id</a:t>
            </a:r>
          </a:p>
          <a:p>
            <a:pPr marL="285750" indent="-285750">
              <a:buFontTx/>
              <a:buChar char="-"/>
            </a:pPr>
            <a:r>
              <a:rPr lang="en-IN" dirty="0"/>
              <a:t>Now will install plugin to our </a:t>
            </a:r>
            <a:r>
              <a:rPr lang="en-IN" dirty="0" err="1"/>
              <a:t>cordova</a:t>
            </a:r>
            <a:r>
              <a:rPr lang="en-IN" dirty="0"/>
              <a:t> project with client id </a:t>
            </a:r>
          </a:p>
          <a:p>
            <a:r>
              <a:rPr lang="en-IN" dirty="0" err="1"/>
              <a:t>cordova</a:t>
            </a:r>
            <a:r>
              <a:rPr lang="en-IN" dirty="0"/>
              <a:t> plugin add </a:t>
            </a:r>
            <a:r>
              <a:rPr lang="en-IN" dirty="0" err="1"/>
              <a:t>cordova</a:t>
            </a:r>
            <a:r>
              <a:rPr lang="en-IN" dirty="0"/>
              <a:t>-plugin-</a:t>
            </a:r>
            <a:r>
              <a:rPr lang="en-IN" dirty="0" err="1"/>
              <a:t>googleplus</a:t>
            </a:r>
            <a:r>
              <a:rPr lang="en-IN" dirty="0"/>
              <a:t> --save --variable REVERSED_CLIENT_ID=YOUROWNREVERSEID</a:t>
            </a:r>
          </a:p>
          <a:p>
            <a:r>
              <a:rPr lang="en-IN" dirty="0"/>
              <a:t>- Next command </a:t>
            </a:r>
            <a:r>
              <a:rPr lang="en-IN" dirty="0" err="1"/>
              <a:t>cordova</a:t>
            </a:r>
            <a:r>
              <a:rPr lang="en-IN" dirty="0"/>
              <a:t> prepare</a:t>
            </a:r>
          </a:p>
          <a:p>
            <a:endParaRPr lang="en-IN" dirty="0"/>
          </a:p>
        </p:txBody>
      </p:sp>
    </p:spTree>
    <p:extLst>
      <p:ext uri="{BB962C8B-B14F-4D97-AF65-F5344CB8AC3E}">
        <p14:creationId xmlns:p14="http://schemas.microsoft.com/office/powerpoint/2010/main" val="3557097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1076"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588" y="893"/>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74" y="893"/>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4763"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2157" y="5992011"/>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9807" y="2926032"/>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3265" y="311385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6732" y="311385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7018" y="3111498"/>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4716" y="2279842"/>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7118" y="2272765"/>
            <a:ext cx="671928" cy="671928"/>
          </a:xfrm>
          <a:prstGeom prst="rect">
            <a:avLst/>
          </a:prstGeom>
        </p:spPr>
      </p:pic>
      <p:sp>
        <p:nvSpPr>
          <p:cNvPr id="48" name="Rectangle 47"/>
          <p:cNvSpPr/>
          <p:nvPr/>
        </p:nvSpPr>
        <p:spPr>
          <a:xfrm>
            <a:off x="634109" y="692233"/>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2158"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3040" y="2194694"/>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186"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4158" y="5574755"/>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1323" y="5490333"/>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557"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252" y="501962"/>
            <a:ext cx="1956171" cy="1932120"/>
          </a:xfrm>
          <a:prstGeom prst="rect">
            <a:avLst/>
          </a:prstGeom>
        </p:spPr>
      </p:pic>
      <p:sp>
        <p:nvSpPr>
          <p:cNvPr id="12" name="TextBox 11">
            <a:extLst>
              <a:ext uri="{FF2B5EF4-FFF2-40B4-BE49-F238E27FC236}">
                <a16:creationId xmlns:a16="http://schemas.microsoft.com/office/drawing/2014/main" id="{2AD5B954-268A-248C-EE61-1E1C0A9F5868}"/>
              </a:ext>
            </a:extLst>
          </p:cNvPr>
          <p:cNvSpPr txBox="1"/>
          <p:nvPr/>
        </p:nvSpPr>
        <p:spPr>
          <a:xfrm>
            <a:off x="509708" y="3974367"/>
            <a:ext cx="8042988" cy="584775"/>
          </a:xfrm>
          <a:prstGeom prst="rect">
            <a:avLst/>
          </a:prstGeom>
          <a:noFill/>
        </p:spPr>
        <p:txBody>
          <a:bodyPr wrap="square">
            <a:spAutoFit/>
          </a:bodyPr>
          <a:lstStyle/>
          <a:p>
            <a:r>
              <a:rPr lang="en-US" sz="3200" b="1" dirty="0">
                <a:solidFill>
                  <a:schemeClr val="accent2">
                    <a:lumMod val="75000"/>
                  </a:schemeClr>
                </a:solidFill>
                <a:latin typeface="Arial" panose="020B0604020202020204"/>
              </a:rPr>
              <a:t>contact@anubhavtrainings.com</a:t>
            </a:r>
            <a:endParaRPr lang="en-US" sz="3600" b="1" dirty="0">
              <a:solidFill>
                <a:schemeClr val="accent2">
                  <a:lumMod val="75000"/>
                </a:schemeClr>
              </a:solidFill>
            </a:endParaRPr>
          </a:p>
        </p:txBody>
      </p:sp>
    </p:spTree>
    <p:extLst>
      <p:ext uri="{BB962C8B-B14F-4D97-AF65-F5344CB8AC3E}">
        <p14:creationId xmlns:p14="http://schemas.microsoft.com/office/powerpoint/2010/main" val="1937607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Scenario Introduction</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3" name="TextBox 2">
            <a:extLst>
              <a:ext uri="{FF2B5EF4-FFF2-40B4-BE49-F238E27FC236}">
                <a16:creationId xmlns:a16="http://schemas.microsoft.com/office/drawing/2014/main" id="{E4D8E0F4-FAC7-E5C5-92A0-DEEA27E85A3B}"/>
              </a:ext>
            </a:extLst>
          </p:cNvPr>
          <p:cNvSpPr txBox="1"/>
          <p:nvPr/>
        </p:nvSpPr>
        <p:spPr>
          <a:xfrm>
            <a:off x="245163" y="1147937"/>
            <a:ext cx="11573330" cy="3139321"/>
          </a:xfrm>
          <a:prstGeom prst="rect">
            <a:avLst/>
          </a:prstGeom>
          <a:noFill/>
        </p:spPr>
        <p:txBody>
          <a:bodyPr wrap="square">
            <a:spAutoFit/>
          </a:bodyPr>
          <a:lstStyle/>
          <a:p>
            <a:r>
              <a:rPr lang="en-US" b="0" i="0" dirty="0">
                <a:solidFill>
                  <a:srgbClr val="222222"/>
                </a:solidFill>
                <a:effectLst/>
                <a:latin typeface="Arial" panose="020B0604020202020204" pitchFamily="34" charset="0"/>
              </a:rPr>
              <a:t>Mike is working as a service foreman in one of the car manufacturing company.</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A service Foreman will use this App and  enter the count(remaining materials available at the Job Site). The Foreman will do this on a weekly basis. </a:t>
            </a:r>
          </a:p>
          <a:p>
            <a:endParaRPr lang="en-US" dirty="0">
              <a:solidFill>
                <a:srgbClr val="222222"/>
              </a:solidFill>
              <a:latin typeface="Arial" panose="020B0604020202020204" pitchFamily="34" charset="0"/>
            </a:endParaRPr>
          </a:p>
          <a:p>
            <a:r>
              <a:rPr lang="en-US" b="0" i="0" dirty="0">
                <a:solidFill>
                  <a:srgbClr val="222222"/>
                </a:solidFill>
                <a:effectLst/>
                <a:latin typeface="Arial" panose="020B0604020202020204" pitchFamily="34" charset="0"/>
              </a:rPr>
              <a:t>The App should scan UPC barcode, based on the mapping, and get SAP material #. If there is no mapping, provide the option to Foreman to enter SAP material number manually.  Then the foreman will enter the count of remaining materials, go to the next material and continue like this till they complete all materials. </a:t>
            </a:r>
          </a:p>
          <a:p>
            <a:endParaRPr lang="en-US" dirty="0">
              <a:solidFill>
                <a:srgbClr val="222222"/>
              </a:solidFill>
              <a:latin typeface="Arial" panose="020B0604020202020204" pitchFamily="34" charset="0"/>
            </a:endParaRPr>
          </a:p>
          <a:p>
            <a:r>
              <a:rPr lang="en-US" b="0" i="0" dirty="0">
                <a:solidFill>
                  <a:srgbClr val="222222"/>
                </a:solidFill>
                <a:effectLst/>
                <a:latin typeface="Arial" panose="020B0604020202020204" pitchFamily="34" charset="0"/>
              </a:rPr>
              <a:t>Once complete, they will send the data to backend Z table where Warehouse manager will look at it and post it. I am guessing this App to be much simpler than our Service Mobile App. </a:t>
            </a:r>
            <a:endParaRPr lang="en-US" dirty="0"/>
          </a:p>
        </p:txBody>
      </p:sp>
      <p:pic>
        <p:nvPicPr>
          <p:cNvPr id="1026" name="Picture 2" descr="Young man with beard avatar character Royalty Free Vector">
            <a:extLst>
              <a:ext uri="{FF2B5EF4-FFF2-40B4-BE49-F238E27FC236}">
                <a16:creationId xmlns:a16="http://schemas.microsoft.com/office/drawing/2014/main" id="{55ADF39E-1471-80A3-1F1D-DD11955FCF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539" t="6802" r="14343" b="13878"/>
          <a:stretch/>
        </p:blipFill>
        <p:spPr bwMode="auto">
          <a:xfrm>
            <a:off x="8197735" y="4171581"/>
            <a:ext cx="2056608" cy="247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31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Requirement</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1028" name="Picture 4">
            <a:extLst>
              <a:ext uri="{FF2B5EF4-FFF2-40B4-BE49-F238E27FC236}">
                <a16:creationId xmlns:a16="http://schemas.microsoft.com/office/drawing/2014/main" id="{92768187-007D-9EB6-3D6F-E406A6D7D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4779" y="901734"/>
            <a:ext cx="1993020" cy="19930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45195E-7E25-C257-EBF5-FEA3CA98D1E1}"/>
              </a:ext>
            </a:extLst>
          </p:cNvPr>
          <p:cNvSpPr txBox="1"/>
          <p:nvPr/>
        </p:nvSpPr>
        <p:spPr>
          <a:xfrm>
            <a:off x="4399294" y="2980886"/>
            <a:ext cx="3013788" cy="369332"/>
          </a:xfrm>
          <a:prstGeom prst="rect">
            <a:avLst/>
          </a:prstGeom>
          <a:noFill/>
        </p:spPr>
        <p:txBody>
          <a:bodyPr wrap="square" rtlCol="0">
            <a:spAutoFit/>
          </a:bodyPr>
          <a:lstStyle/>
          <a:p>
            <a:r>
              <a:rPr lang="en-US" b="1" dirty="0"/>
              <a:t>Rohan – SAP UI5 developer</a:t>
            </a:r>
          </a:p>
        </p:txBody>
      </p:sp>
      <p:sp>
        <p:nvSpPr>
          <p:cNvPr id="3" name="TextBox 2">
            <a:extLst>
              <a:ext uri="{FF2B5EF4-FFF2-40B4-BE49-F238E27FC236}">
                <a16:creationId xmlns:a16="http://schemas.microsoft.com/office/drawing/2014/main" id="{7C3DA290-2C31-2212-B011-7AAAFA8F1A0D}"/>
              </a:ext>
            </a:extLst>
          </p:cNvPr>
          <p:cNvSpPr txBox="1"/>
          <p:nvPr/>
        </p:nvSpPr>
        <p:spPr>
          <a:xfrm>
            <a:off x="270588" y="3429000"/>
            <a:ext cx="11635273" cy="646331"/>
          </a:xfrm>
          <a:prstGeom prst="rect">
            <a:avLst/>
          </a:prstGeom>
          <a:noFill/>
        </p:spPr>
        <p:txBody>
          <a:bodyPr wrap="square" rtlCol="0">
            <a:spAutoFit/>
          </a:bodyPr>
          <a:lstStyle/>
          <a:p>
            <a:r>
              <a:rPr lang="en-US" dirty="0"/>
              <a:t>Rohan is a UI5 consultant, he created many UI5 applications in the past. He is a trained professional by Anubhav Trainings on Fiori development. He would like to create a mobile application out of his existing Fiori app.</a:t>
            </a:r>
          </a:p>
        </p:txBody>
      </p:sp>
    </p:spTree>
    <p:extLst>
      <p:ext uri="{BB962C8B-B14F-4D97-AF65-F5344CB8AC3E}">
        <p14:creationId xmlns:p14="http://schemas.microsoft.com/office/powerpoint/2010/main" val="282910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Database Design</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12" name="Picture 11">
            <a:extLst>
              <a:ext uri="{FF2B5EF4-FFF2-40B4-BE49-F238E27FC236}">
                <a16:creationId xmlns:a16="http://schemas.microsoft.com/office/drawing/2014/main" id="{71DCF63B-989E-3746-01AC-0381F55E0665}"/>
              </a:ext>
            </a:extLst>
          </p:cNvPr>
          <p:cNvPicPr>
            <a:picLocks noChangeAspect="1"/>
          </p:cNvPicPr>
          <p:nvPr/>
        </p:nvPicPr>
        <p:blipFill>
          <a:blip r:embed="rId4"/>
          <a:stretch>
            <a:fillRect/>
          </a:stretch>
        </p:blipFill>
        <p:spPr>
          <a:xfrm>
            <a:off x="1332155" y="1146646"/>
            <a:ext cx="9770214" cy="5429634"/>
          </a:xfrm>
          <a:prstGeom prst="rect">
            <a:avLst/>
          </a:prstGeom>
        </p:spPr>
      </p:pic>
    </p:spTree>
    <p:extLst>
      <p:ext uri="{BB962C8B-B14F-4D97-AF65-F5344CB8AC3E}">
        <p14:creationId xmlns:p14="http://schemas.microsoft.com/office/powerpoint/2010/main" val="136132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Session – Scenario For End to End App</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646331"/>
          </a:xfrm>
          <a:prstGeom prst="rect">
            <a:avLst/>
          </a:prstGeom>
          <a:noFill/>
        </p:spPr>
        <p:txBody>
          <a:bodyPr wrap="square" rtlCol="0">
            <a:spAutoFit/>
          </a:bodyPr>
          <a:lstStyle/>
          <a:p>
            <a:pPr marL="285750" indent="-285750">
              <a:buFontTx/>
              <a:buChar char="-"/>
            </a:pPr>
            <a:r>
              <a:rPr lang="en-IN" dirty="0"/>
              <a:t>Fiori App Development for the Scenario</a:t>
            </a:r>
          </a:p>
          <a:p>
            <a:pPr marL="285750" indent="-285750">
              <a:buFontTx/>
              <a:buChar char="-"/>
            </a:pPr>
            <a:r>
              <a:rPr lang="en-IN" dirty="0"/>
              <a:t>Testing Fiori App locally</a:t>
            </a:r>
          </a:p>
        </p:txBody>
      </p:sp>
    </p:spTree>
    <p:extLst>
      <p:ext uri="{BB962C8B-B14F-4D97-AF65-F5344CB8AC3E}">
        <p14:creationId xmlns:p14="http://schemas.microsoft.com/office/powerpoint/2010/main" val="262673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Fiori App – UI Mockup</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2" name="Picture 1">
            <a:extLst>
              <a:ext uri="{FF2B5EF4-FFF2-40B4-BE49-F238E27FC236}">
                <a16:creationId xmlns:a16="http://schemas.microsoft.com/office/drawing/2014/main" id="{74DBBDE6-64EC-2BF9-5BED-E8443A18F98A}"/>
              </a:ext>
            </a:extLst>
          </p:cNvPr>
          <p:cNvPicPr>
            <a:picLocks noChangeAspect="1"/>
          </p:cNvPicPr>
          <p:nvPr/>
        </p:nvPicPr>
        <p:blipFill>
          <a:blip r:embed="rId4"/>
          <a:stretch>
            <a:fillRect/>
          </a:stretch>
        </p:blipFill>
        <p:spPr>
          <a:xfrm>
            <a:off x="3158017" y="1380930"/>
            <a:ext cx="5011699" cy="4415420"/>
          </a:xfrm>
          <a:prstGeom prst="rect">
            <a:avLst/>
          </a:prstGeom>
        </p:spPr>
      </p:pic>
    </p:spTree>
    <p:extLst>
      <p:ext uri="{BB962C8B-B14F-4D97-AF65-F5344CB8AC3E}">
        <p14:creationId xmlns:p14="http://schemas.microsoft.com/office/powerpoint/2010/main" val="3884031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Steps to Create Release APK</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4893647"/>
          </a:xfrm>
          <a:prstGeom prst="rect">
            <a:avLst/>
          </a:prstGeom>
          <a:noFill/>
        </p:spPr>
        <p:txBody>
          <a:bodyPr wrap="square" rtlCol="0">
            <a:spAutoFit/>
          </a:bodyPr>
          <a:lstStyle/>
          <a:p>
            <a:pPr marL="285750" indent="-285750">
              <a:buFontTx/>
              <a:buChar char="-"/>
            </a:pPr>
            <a:r>
              <a:rPr lang="en-IN" dirty="0"/>
              <a:t>Generate Key Signing Certificate</a:t>
            </a:r>
          </a:p>
          <a:p>
            <a:pPr marL="285750" indent="-285750">
              <a:buFontTx/>
              <a:buChar char="-"/>
            </a:pPr>
            <a:endParaRPr lang="en-IN" dirty="0"/>
          </a:p>
          <a:p>
            <a:r>
              <a:rPr lang="en-IN" b="1" i="1" dirty="0" err="1"/>
              <a:t>keytool</a:t>
            </a:r>
            <a:r>
              <a:rPr lang="en-IN" b="1" i="1" dirty="0"/>
              <a:t> -</a:t>
            </a:r>
            <a:r>
              <a:rPr lang="en-IN" b="1" i="1" dirty="0" err="1"/>
              <a:t>genkey</a:t>
            </a:r>
            <a:r>
              <a:rPr lang="en-IN" b="1" i="1" dirty="0"/>
              <a:t> -v -keystore app-</a:t>
            </a:r>
            <a:r>
              <a:rPr lang="en-IN" b="1" i="1" dirty="0" err="1"/>
              <a:t>key.keystore</a:t>
            </a:r>
            <a:r>
              <a:rPr lang="en-IN" b="1" i="1" dirty="0"/>
              <a:t> -alias app-key -</a:t>
            </a:r>
            <a:r>
              <a:rPr lang="en-IN" b="1" i="1" dirty="0" err="1"/>
              <a:t>keyalg</a:t>
            </a:r>
            <a:r>
              <a:rPr lang="en-IN" b="1" i="1" dirty="0"/>
              <a:t> RSA -</a:t>
            </a:r>
            <a:r>
              <a:rPr lang="en-IN" b="1" i="1" dirty="0" err="1"/>
              <a:t>keysize</a:t>
            </a:r>
            <a:r>
              <a:rPr lang="en-IN" b="1" i="1" dirty="0"/>
              <a:t> 2048 -validity 10000</a:t>
            </a:r>
          </a:p>
          <a:p>
            <a:endParaRPr lang="en-IN" dirty="0"/>
          </a:p>
          <a:p>
            <a:pPr marL="285750" indent="-285750">
              <a:buFontTx/>
              <a:buChar char="-"/>
            </a:pPr>
            <a:r>
              <a:rPr lang="en-IN" dirty="0"/>
              <a:t>Create </a:t>
            </a:r>
            <a:r>
              <a:rPr lang="en-IN" b="1" dirty="0" err="1"/>
              <a:t>build.json</a:t>
            </a:r>
            <a:r>
              <a:rPr lang="en-IN" dirty="0"/>
              <a:t> in root folder</a:t>
            </a:r>
          </a:p>
          <a:p>
            <a:endParaRPr lang="en-IN" dirty="0"/>
          </a:p>
          <a:p>
            <a:r>
              <a:rPr lang="en-IN" sz="1400" dirty="0"/>
              <a:t>{</a:t>
            </a:r>
          </a:p>
          <a:p>
            <a:r>
              <a:rPr lang="en-IN" sz="1400" dirty="0"/>
              <a:t>	"android": {</a:t>
            </a:r>
          </a:p>
          <a:p>
            <a:r>
              <a:rPr lang="en-IN" sz="1400" dirty="0"/>
              <a:t>		"release": {</a:t>
            </a:r>
          </a:p>
          <a:p>
            <a:r>
              <a:rPr lang="en-IN" sz="1400" dirty="0"/>
              <a:t>			"keystore": "app-</a:t>
            </a:r>
            <a:r>
              <a:rPr lang="en-IN" sz="1400" dirty="0" err="1"/>
              <a:t>key.keystore</a:t>
            </a:r>
            <a:r>
              <a:rPr lang="en-IN" sz="1400" dirty="0"/>
              <a:t>",</a:t>
            </a:r>
          </a:p>
          <a:p>
            <a:r>
              <a:rPr lang="en-IN" sz="1400" dirty="0"/>
              <a:t>			"</a:t>
            </a:r>
            <a:r>
              <a:rPr lang="en-IN" sz="1400" dirty="0" err="1"/>
              <a:t>storePassword</a:t>
            </a:r>
            <a:r>
              <a:rPr lang="en-IN" sz="1400" dirty="0"/>
              <a:t>": "welcome",</a:t>
            </a:r>
          </a:p>
          <a:p>
            <a:r>
              <a:rPr lang="en-IN" sz="1400" dirty="0"/>
              <a:t>			"alias": "app-key",</a:t>
            </a:r>
          </a:p>
          <a:p>
            <a:r>
              <a:rPr lang="en-IN" sz="1400" dirty="0"/>
              <a:t>			"password": "welcome",</a:t>
            </a:r>
          </a:p>
          <a:p>
            <a:r>
              <a:rPr lang="en-IN" sz="1400" dirty="0"/>
              <a:t>			"</a:t>
            </a:r>
            <a:r>
              <a:rPr lang="en-IN" sz="1400" dirty="0" err="1"/>
              <a:t>keystoreType</a:t>
            </a:r>
            <a:r>
              <a:rPr lang="en-IN" sz="1400" dirty="0"/>
              <a:t>": ""</a:t>
            </a:r>
          </a:p>
          <a:p>
            <a:r>
              <a:rPr lang="en-IN" sz="1400" dirty="0"/>
              <a:t>		}</a:t>
            </a:r>
          </a:p>
          <a:p>
            <a:r>
              <a:rPr lang="en-IN" sz="1400" dirty="0"/>
              <a:t>	}</a:t>
            </a:r>
          </a:p>
          <a:p>
            <a:r>
              <a:rPr lang="en-IN" sz="1400" dirty="0"/>
              <a:t>}</a:t>
            </a:r>
          </a:p>
          <a:p>
            <a:endParaRPr lang="en-IN" sz="1400" dirty="0"/>
          </a:p>
          <a:p>
            <a:pPr marL="285750" indent="-285750">
              <a:buFontTx/>
              <a:buChar char="-"/>
            </a:pPr>
            <a:r>
              <a:rPr lang="en-IN" dirty="0"/>
              <a:t>Perform the </a:t>
            </a:r>
            <a:r>
              <a:rPr lang="en-IN" dirty="0" err="1"/>
              <a:t>cordova</a:t>
            </a:r>
            <a:r>
              <a:rPr lang="en-IN" dirty="0"/>
              <a:t> build</a:t>
            </a:r>
          </a:p>
          <a:p>
            <a:r>
              <a:rPr lang="en-US" b="1" i="1" dirty="0" err="1"/>
              <a:t>cordova</a:t>
            </a:r>
            <a:r>
              <a:rPr lang="en-US" b="1" i="1" dirty="0"/>
              <a:t> build android --release -- --</a:t>
            </a:r>
            <a:r>
              <a:rPr lang="en-US" b="1" i="1" dirty="0" err="1"/>
              <a:t>packageType</a:t>
            </a:r>
            <a:r>
              <a:rPr lang="en-US" b="1" i="1" dirty="0"/>
              <a:t>=</a:t>
            </a:r>
            <a:r>
              <a:rPr lang="en-US" b="1" i="1" dirty="0" err="1"/>
              <a:t>apk</a:t>
            </a:r>
            <a:endParaRPr lang="en-IN" b="1" i="1" dirty="0"/>
          </a:p>
        </p:txBody>
      </p:sp>
    </p:spTree>
    <p:extLst>
      <p:ext uri="{BB962C8B-B14F-4D97-AF65-F5344CB8AC3E}">
        <p14:creationId xmlns:p14="http://schemas.microsoft.com/office/powerpoint/2010/main" val="1901120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Upload APK to Android Store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3" name="Picture 2">
            <a:extLst>
              <a:ext uri="{FF2B5EF4-FFF2-40B4-BE49-F238E27FC236}">
                <a16:creationId xmlns:a16="http://schemas.microsoft.com/office/drawing/2014/main" id="{0CFF109A-CE4D-887E-64AA-778DA0DA00DE}"/>
              </a:ext>
            </a:extLst>
          </p:cNvPr>
          <p:cNvPicPr>
            <a:picLocks noChangeAspect="1"/>
          </p:cNvPicPr>
          <p:nvPr/>
        </p:nvPicPr>
        <p:blipFill>
          <a:blip r:embed="rId4"/>
          <a:stretch>
            <a:fillRect/>
          </a:stretch>
        </p:blipFill>
        <p:spPr>
          <a:xfrm>
            <a:off x="195944" y="1173225"/>
            <a:ext cx="8599714" cy="1185698"/>
          </a:xfrm>
          <a:prstGeom prst="rect">
            <a:avLst/>
          </a:prstGeom>
        </p:spPr>
      </p:pic>
      <p:pic>
        <p:nvPicPr>
          <p:cNvPr id="5" name="Picture 4">
            <a:extLst>
              <a:ext uri="{FF2B5EF4-FFF2-40B4-BE49-F238E27FC236}">
                <a16:creationId xmlns:a16="http://schemas.microsoft.com/office/drawing/2014/main" id="{7BA5E801-16C1-909A-3105-929554B305ED}"/>
              </a:ext>
            </a:extLst>
          </p:cNvPr>
          <p:cNvPicPr>
            <a:picLocks noChangeAspect="1"/>
          </p:cNvPicPr>
          <p:nvPr/>
        </p:nvPicPr>
        <p:blipFill>
          <a:blip r:embed="rId5"/>
          <a:stretch>
            <a:fillRect/>
          </a:stretch>
        </p:blipFill>
        <p:spPr>
          <a:xfrm>
            <a:off x="269907" y="2468490"/>
            <a:ext cx="6744284" cy="3955123"/>
          </a:xfrm>
          <a:prstGeom prst="rect">
            <a:avLst/>
          </a:prstGeom>
        </p:spPr>
      </p:pic>
    </p:spTree>
    <p:extLst>
      <p:ext uri="{BB962C8B-B14F-4D97-AF65-F5344CB8AC3E}">
        <p14:creationId xmlns:p14="http://schemas.microsoft.com/office/powerpoint/2010/main" val="1330777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Upload APK to Android Store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pPr marL="285750" indent="-285750">
              <a:buFontTx/>
              <a:buChar char="-"/>
            </a:pPr>
            <a:r>
              <a:rPr lang="en-IN" dirty="0"/>
              <a:t>Content</a:t>
            </a:r>
          </a:p>
        </p:txBody>
      </p:sp>
      <p:pic>
        <p:nvPicPr>
          <p:cNvPr id="3" name="Picture 2">
            <a:extLst>
              <a:ext uri="{FF2B5EF4-FFF2-40B4-BE49-F238E27FC236}">
                <a16:creationId xmlns:a16="http://schemas.microsoft.com/office/drawing/2014/main" id="{9EDB951A-B38E-40E8-3B0F-974E6F6EA219}"/>
              </a:ext>
            </a:extLst>
          </p:cNvPr>
          <p:cNvPicPr>
            <a:picLocks noChangeAspect="1"/>
          </p:cNvPicPr>
          <p:nvPr/>
        </p:nvPicPr>
        <p:blipFill>
          <a:blip r:embed="rId4"/>
          <a:stretch>
            <a:fillRect/>
          </a:stretch>
        </p:blipFill>
        <p:spPr>
          <a:xfrm>
            <a:off x="191344" y="982572"/>
            <a:ext cx="6718370" cy="3810419"/>
          </a:xfrm>
          <a:prstGeom prst="rect">
            <a:avLst/>
          </a:prstGeom>
        </p:spPr>
      </p:pic>
      <p:pic>
        <p:nvPicPr>
          <p:cNvPr id="5" name="Picture 4">
            <a:extLst>
              <a:ext uri="{FF2B5EF4-FFF2-40B4-BE49-F238E27FC236}">
                <a16:creationId xmlns:a16="http://schemas.microsoft.com/office/drawing/2014/main" id="{3F625CCB-97E8-7E8A-0277-3455F6F23347}"/>
              </a:ext>
            </a:extLst>
          </p:cNvPr>
          <p:cNvPicPr>
            <a:picLocks noChangeAspect="1"/>
          </p:cNvPicPr>
          <p:nvPr/>
        </p:nvPicPr>
        <p:blipFill>
          <a:blip r:embed="rId5"/>
          <a:stretch>
            <a:fillRect/>
          </a:stretch>
        </p:blipFill>
        <p:spPr>
          <a:xfrm>
            <a:off x="7190989" y="1902281"/>
            <a:ext cx="4809667" cy="2348907"/>
          </a:xfrm>
          <a:prstGeom prst="rect">
            <a:avLst/>
          </a:prstGeom>
        </p:spPr>
      </p:pic>
    </p:spTree>
    <p:extLst>
      <p:ext uri="{BB962C8B-B14F-4D97-AF65-F5344CB8AC3E}">
        <p14:creationId xmlns:p14="http://schemas.microsoft.com/office/powerpoint/2010/main" val="80367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Upload APK to Android Store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pPr marL="285750" indent="-285750">
              <a:buFontTx/>
              <a:buChar char="-"/>
            </a:pPr>
            <a:r>
              <a:rPr lang="en-IN" dirty="0"/>
              <a:t>Content</a:t>
            </a:r>
          </a:p>
        </p:txBody>
      </p:sp>
      <p:pic>
        <p:nvPicPr>
          <p:cNvPr id="3" name="Picture 2">
            <a:extLst>
              <a:ext uri="{FF2B5EF4-FFF2-40B4-BE49-F238E27FC236}">
                <a16:creationId xmlns:a16="http://schemas.microsoft.com/office/drawing/2014/main" id="{026BD567-17FC-2E38-9EDA-74B18EE670B7}"/>
              </a:ext>
            </a:extLst>
          </p:cNvPr>
          <p:cNvPicPr>
            <a:picLocks noChangeAspect="1"/>
          </p:cNvPicPr>
          <p:nvPr/>
        </p:nvPicPr>
        <p:blipFill>
          <a:blip r:embed="rId4"/>
          <a:stretch>
            <a:fillRect/>
          </a:stretch>
        </p:blipFill>
        <p:spPr>
          <a:xfrm>
            <a:off x="265044" y="1155131"/>
            <a:ext cx="4122777" cy="2758679"/>
          </a:xfrm>
          <a:prstGeom prst="rect">
            <a:avLst/>
          </a:prstGeom>
        </p:spPr>
      </p:pic>
      <p:pic>
        <p:nvPicPr>
          <p:cNvPr id="5" name="Picture 4">
            <a:extLst>
              <a:ext uri="{FF2B5EF4-FFF2-40B4-BE49-F238E27FC236}">
                <a16:creationId xmlns:a16="http://schemas.microsoft.com/office/drawing/2014/main" id="{914D42B8-7C61-83B8-EA83-D9F92084382B}"/>
              </a:ext>
            </a:extLst>
          </p:cNvPr>
          <p:cNvPicPr>
            <a:picLocks noChangeAspect="1"/>
          </p:cNvPicPr>
          <p:nvPr/>
        </p:nvPicPr>
        <p:blipFill>
          <a:blip r:embed="rId5"/>
          <a:stretch>
            <a:fillRect/>
          </a:stretch>
        </p:blipFill>
        <p:spPr>
          <a:xfrm>
            <a:off x="5486400" y="982572"/>
            <a:ext cx="6123380" cy="3382979"/>
          </a:xfrm>
          <a:prstGeom prst="rect">
            <a:avLst/>
          </a:prstGeom>
        </p:spPr>
      </p:pic>
    </p:spTree>
    <p:extLst>
      <p:ext uri="{BB962C8B-B14F-4D97-AF65-F5344CB8AC3E}">
        <p14:creationId xmlns:p14="http://schemas.microsoft.com/office/powerpoint/2010/main" val="2590790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Upload APK to Android Store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pPr marL="285750" indent="-285750">
              <a:buFontTx/>
              <a:buChar char="-"/>
            </a:pPr>
            <a:r>
              <a:rPr lang="en-IN" dirty="0"/>
              <a:t>Content</a:t>
            </a:r>
          </a:p>
        </p:txBody>
      </p:sp>
      <p:pic>
        <p:nvPicPr>
          <p:cNvPr id="3" name="Picture 2">
            <a:extLst>
              <a:ext uri="{FF2B5EF4-FFF2-40B4-BE49-F238E27FC236}">
                <a16:creationId xmlns:a16="http://schemas.microsoft.com/office/drawing/2014/main" id="{FBC8398D-C5AC-1C6D-9FF1-25F28DD38337}"/>
              </a:ext>
            </a:extLst>
          </p:cNvPr>
          <p:cNvPicPr>
            <a:picLocks noChangeAspect="1"/>
          </p:cNvPicPr>
          <p:nvPr/>
        </p:nvPicPr>
        <p:blipFill>
          <a:blip r:embed="rId4"/>
          <a:stretch>
            <a:fillRect/>
          </a:stretch>
        </p:blipFill>
        <p:spPr>
          <a:xfrm>
            <a:off x="70759" y="1092385"/>
            <a:ext cx="7981560" cy="3117503"/>
          </a:xfrm>
          <a:prstGeom prst="rect">
            <a:avLst/>
          </a:prstGeom>
        </p:spPr>
      </p:pic>
      <p:pic>
        <p:nvPicPr>
          <p:cNvPr id="5" name="Picture 4">
            <a:extLst>
              <a:ext uri="{FF2B5EF4-FFF2-40B4-BE49-F238E27FC236}">
                <a16:creationId xmlns:a16="http://schemas.microsoft.com/office/drawing/2014/main" id="{F0A24B42-A6AE-8609-8E1A-372AC6BB4ACE}"/>
              </a:ext>
            </a:extLst>
          </p:cNvPr>
          <p:cNvPicPr>
            <a:picLocks noChangeAspect="1"/>
          </p:cNvPicPr>
          <p:nvPr/>
        </p:nvPicPr>
        <p:blipFill>
          <a:blip r:embed="rId5"/>
          <a:stretch>
            <a:fillRect/>
          </a:stretch>
        </p:blipFill>
        <p:spPr>
          <a:xfrm>
            <a:off x="5305258" y="2920480"/>
            <a:ext cx="5635139" cy="3407399"/>
          </a:xfrm>
          <a:prstGeom prst="rect">
            <a:avLst/>
          </a:prstGeom>
        </p:spPr>
      </p:pic>
    </p:spTree>
    <p:extLst>
      <p:ext uri="{BB962C8B-B14F-4D97-AF65-F5344CB8AC3E}">
        <p14:creationId xmlns:p14="http://schemas.microsoft.com/office/powerpoint/2010/main" val="1226360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What is MDK – Mobile Development Kit</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4801314"/>
          </a:xfrm>
          <a:prstGeom prst="rect">
            <a:avLst/>
          </a:prstGeom>
          <a:noFill/>
        </p:spPr>
        <p:txBody>
          <a:bodyPr wrap="square" rtlCol="0">
            <a:spAutoFit/>
          </a:bodyPr>
          <a:lstStyle/>
          <a:p>
            <a:r>
              <a:rPr lang="en-IN" dirty="0"/>
              <a:t>The SAP Mobile Development Kit (MDK) enables developers to build multi-channel applications. It allows us to build our application once, in an integrated development environment (mobile </a:t>
            </a:r>
            <a:r>
              <a:rPr lang="en-IN" dirty="0" err="1"/>
              <a:t>mdk</a:t>
            </a:r>
            <a:r>
              <a:rPr lang="en-IN" dirty="0"/>
              <a:t> cockpit + BAS), and run it natively on mobile devices and as online web application.</a:t>
            </a:r>
          </a:p>
          <a:p>
            <a:endParaRPr lang="en-IN" dirty="0"/>
          </a:p>
          <a:p>
            <a:r>
              <a:rPr lang="en-IN" dirty="0"/>
              <a:t>Top use cases</a:t>
            </a:r>
          </a:p>
          <a:p>
            <a:pPr marL="342900" indent="-342900">
              <a:buAutoNum type="arabicPeriod"/>
            </a:pPr>
            <a:r>
              <a:rPr lang="en-IN" dirty="0"/>
              <a:t>Build Multi-channel application – it generates the metadata and java script code in the editor which is translated to native device code automatically at runtime. The same metadata can also be deployed to the web to run same app in the browser.</a:t>
            </a:r>
          </a:p>
          <a:p>
            <a:pPr marL="342900" indent="-342900">
              <a:buAutoNum type="arabicPeriod"/>
            </a:pPr>
            <a:r>
              <a:rPr lang="en-IN" dirty="0"/>
              <a:t>Deploy updates easily – Our app can be updated in just few clicks. We don’t need to worry about the signing process. SAP provide an SAP MDK Client application which end user needs to download and use to run the app. The update will be done automatically by the MDK Client.</a:t>
            </a:r>
          </a:p>
          <a:p>
            <a:pPr marL="342900" indent="-342900">
              <a:buAutoNum type="arabicPeriod"/>
            </a:pPr>
            <a:r>
              <a:rPr lang="en-IN" dirty="0"/>
              <a:t>Customize and extend the app with reuse component – Reusable components are stand-alone apps that can include pages, actions, rules and global variables. As a stand alone components they can be built, tested, updated without touching primary application. </a:t>
            </a:r>
          </a:p>
          <a:p>
            <a:endParaRPr lang="en-IN" dirty="0"/>
          </a:p>
          <a:p>
            <a:r>
              <a:rPr lang="en-IN" dirty="0">
                <a:hlinkClick r:id="rId4"/>
              </a:rPr>
              <a:t>https://cockpit.hanatrial.ondemand.com/trial/#/home/trial</a:t>
            </a:r>
            <a:endParaRPr lang="en-IN" dirty="0"/>
          </a:p>
          <a:p>
            <a:endParaRPr lang="en-IN" dirty="0"/>
          </a:p>
        </p:txBody>
      </p:sp>
    </p:spTree>
    <p:extLst>
      <p:ext uri="{BB962C8B-B14F-4D97-AF65-F5344CB8AC3E}">
        <p14:creationId xmlns:p14="http://schemas.microsoft.com/office/powerpoint/2010/main" val="4987637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69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Title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2" name="Rectangle 1">
            <a:extLst>
              <a:ext uri="{FF2B5EF4-FFF2-40B4-BE49-F238E27FC236}">
                <a16:creationId xmlns:a16="http://schemas.microsoft.com/office/drawing/2014/main" id="{478E1225-B2ED-AAC7-B713-B30256DC553A}"/>
              </a:ext>
            </a:extLst>
          </p:cNvPr>
          <p:cNvSpPr/>
          <p:nvPr/>
        </p:nvSpPr>
        <p:spPr>
          <a:xfrm>
            <a:off x="718458" y="3554245"/>
            <a:ext cx="1978090" cy="260324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Device</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id="{C5CF3053-4F64-F20E-57C0-DC614AA5464E}"/>
              </a:ext>
            </a:extLst>
          </p:cNvPr>
          <p:cNvSpPr/>
          <p:nvPr/>
        </p:nvSpPr>
        <p:spPr>
          <a:xfrm>
            <a:off x="933062" y="4411079"/>
            <a:ext cx="1502229" cy="14291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SAP MDK Client</a:t>
            </a:r>
          </a:p>
        </p:txBody>
      </p:sp>
      <p:sp>
        <p:nvSpPr>
          <p:cNvPr id="4" name="Rectangle 3">
            <a:extLst>
              <a:ext uri="{FF2B5EF4-FFF2-40B4-BE49-F238E27FC236}">
                <a16:creationId xmlns:a16="http://schemas.microsoft.com/office/drawing/2014/main" id="{7296BDD8-5115-6277-E8BF-E241B7D5820F}"/>
              </a:ext>
            </a:extLst>
          </p:cNvPr>
          <p:cNvSpPr/>
          <p:nvPr/>
        </p:nvSpPr>
        <p:spPr>
          <a:xfrm>
            <a:off x="5710335" y="2090057"/>
            <a:ext cx="6195526" cy="2743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SAP BTP</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06FA7566-7D8A-AFE4-FC90-7EAC1C6AD0F9}"/>
              </a:ext>
            </a:extLst>
          </p:cNvPr>
          <p:cNvSpPr/>
          <p:nvPr/>
        </p:nvSpPr>
        <p:spPr>
          <a:xfrm>
            <a:off x="5980922" y="2844254"/>
            <a:ext cx="2351315" cy="7013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SAP Mobile Service</a:t>
            </a:r>
          </a:p>
        </p:txBody>
      </p:sp>
      <p:cxnSp>
        <p:nvCxnSpPr>
          <p:cNvPr id="8" name="Connector: Elbow 7">
            <a:extLst>
              <a:ext uri="{FF2B5EF4-FFF2-40B4-BE49-F238E27FC236}">
                <a16:creationId xmlns:a16="http://schemas.microsoft.com/office/drawing/2014/main" id="{C9E5C4FB-7EF6-8480-6017-355E6E1F53C1}"/>
              </a:ext>
            </a:extLst>
          </p:cNvPr>
          <p:cNvCxnSpPr>
            <a:stCxn id="3" idx="3"/>
            <a:endCxn id="5" idx="1"/>
          </p:cNvCxnSpPr>
          <p:nvPr/>
        </p:nvCxnSpPr>
        <p:spPr>
          <a:xfrm flipV="1">
            <a:off x="2435291" y="3194944"/>
            <a:ext cx="3545631" cy="193071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28730B7B-1CD6-9DF4-E6E6-4D7124D4D841}"/>
              </a:ext>
            </a:extLst>
          </p:cNvPr>
          <p:cNvSpPr/>
          <p:nvPr/>
        </p:nvSpPr>
        <p:spPr>
          <a:xfrm>
            <a:off x="9171992" y="3026200"/>
            <a:ext cx="1607976" cy="7013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App</a:t>
            </a:r>
          </a:p>
        </p:txBody>
      </p:sp>
      <p:sp>
        <p:nvSpPr>
          <p:cNvPr id="10" name="Rectangle 9">
            <a:extLst>
              <a:ext uri="{FF2B5EF4-FFF2-40B4-BE49-F238E27FC236}">
                <a16:creationId xmlns:a16="http://schemas.microsoft.com/office/drawing/2014/main" id="{721D32AF-8EFA-B9AC-5533-0BE58754D5A9}"/>
              </a:ext>
            </a:extLst>
          </p:cNvPr>
          <p:cNvSpPr/>
          <p:nvPr/>
        </p:nvSpPr>
        <p:spPr>
          <a:xfrm>
            <a:off x="9324392" y="3178600"/>
            <a:ext cx="1607976" cy="7013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App</a:t>
            </a:r>
          </a:p>
        </p:txBody>
      </p:sp>
      <p:sp>
        <p:nvSpPr>
          <p:cNvPr id="12" name="Rectangle 11">
            <a:extLst>
              <a:ext uri="{FF2B5EF4-FFF2-40B4-BE49-F238E27FC236}">
                <a16:creationId xmlns:a16="http://schemas.microsoft.com/office/drawing/2014/main" id="{58F90DDF-C690-0915-14A0-A63D3B74E2C1}"/>
              </a:ext>
            </a:extLst>
          </p:cNvPr>
          <p:cNvSpPr/>
          <p:nvPr/>
        </p:nvSpPr>
        <p:spPr>
          <a:xfrm>
            <a:off x="9476792" y="3331000"/>
            <a:ext cx="1607976" cy="7013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App</a:t>
            </a:r>
          </a:p>
        </p:txBody>
      </p:sp>
      <p:sp>
        <p:nvSpPr>
          <p:cNvPr id="13" name="Rectangle 12">
            <a:extLst>
              <a:ext uri="{FF2B5EF4-FFF2-40B4-BE49-F238E27FC236}">
                <a16:creationId xmlns:a16="http://schemas.microsoft.com/office/drawing/2014/main" id="{C9DC4FDB-5342-0C41-14C9-F77DE31F4F21}"/>
              </a:ext>
            </a:extLst>
          </p:cNvPr>
          <p:cNvSpPr/>
          <p:nvPr/>
        </p:nvSpPr>
        <p:spPr>
          <a:xfrm>
            <a:off x="9629192" y="3483400"/>
            <a:ext cx="1607976" cy="7013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App</a:t>
            </a:r>
          </a:p>
        </p:txBody>
      </p:sp>
      <p:sp>
        <p:nvSpPr>
          <p:cNvPr id="14" name="Rectangle 13">
            <a:extLst>
              <a:ext uri="{FF2B5EF4-FFF2-40B4-BE49-F238E27FC236}">
                <a16:creationId xmlns:a16="http://schemas.microsoft.com/office/drawing/2014/main" id="{3DD814C7-5DF3-044E-9BBB-89F64F5F52DD}"/>
              </a:ext>
            </a:extLst>
          </p:cNvPr>
          <p:cNvSpPr/>
          <p:nvPr/>
        </p:nvSpPr>
        <p:spPr>
          <a:xfrm>
            <a:off x="5980922" y="3681690"/>
            <a:ext cx="2369977" cy="503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BTP Destination Service</a:t>
            </a:r>
          </a:p>
        </p:txBody>
      </p:sp>
      <p:sp>
        <p:nvSpPr>
          <p:cNvPr id="16" name="Rectangle: Rounded Corners 15">
            <a:extLst>
              <a:ext uri="{FF2B5EF4-FFF2-40B4-BE49-F238E27FC236}">
                <a16:creationId xmlns:a16="http://schemas.microsoft.com/office/drawing/2014/main" id="{BB6F8AB7-A4D3-A896-7E33-0CB603AC28D7}"/>
              </a:ext>
            </a:extLst>
          </p:cNvPr>
          <p:cNvSpPr/>
          <p:nvPr/>
        </p:nvSpPr>
        <p:spPr>
          <a:xfrm>
            <a:off x="9060024" y="4383068"/>
            <a:ext cx="2200968" cy="277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destination</a:t>
            </a:r>
          </a:p>
        </p:txBody>
      </p:sp>
      <p:sp>
        <p:nvSpPr>
          <p:cNvPr id="17" name="Rectangle: Rounded Corners 16">
            <a:extLst>
              <a:ext uri="{FF2B5EF4-FFF2-40B4-BE49-F238E27FC236}">
                <a16:creationId xmlns:a16="http://schemas.microsoft.com/office/drawing/2014/main" id="{7CCBC580-765E-FE46-F6B2-E1B15062D183}"/>
              </a:ext>
            </a:extLst>
          </p:cNvPr>
          <p:cNvSpPr/>
          <p:nvPr/>
        </p:nvSpPr>
        <p:spPr>
          <a:xfrm>
            <a:off x="9324392" y="5467739"/>
            <a:ext cx="1844351" cy="758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S/4HANA</a:t>
            </a:r>
          </a:p>
        </p:txBody>
      </p:sp>
      <p:sp>
        <p:nvSpPr>
          <p:cNvPr id="21" name="Arrow: Down 20">
            <a:extLst>
              <a:ext uri="{FF2B5EF4-FFF2-40B4-BE49-F238E27FC236}">
                <a16:creationId xmlns:a16="http://schemas.microsoft.com/office/drawing/2014/main" id="{807A898E-4742-266B-DCF8-1F90CCC6F4A7}"/>
              </a:ext>
            </a:extLst>
          </p:cNvPr>
          <p:cNvSpPr/>
          <p:nvPr/>
        </p:nvSpPr>
        <p:spPr>
          <a:xfrm>
            <a:off x="9759820" y="4660719"/>
            <a:ext cx="401217" cy="8008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23357629-A868-D1F4-1B35-C7EBF6A5B2E4}"/>
              </a:ext>
            </a:extLst>
          </p:cNvPr>
          <p:cNvSpPr/>
          <p:nvPr/>
        </p:nvSpPr>
        <p:spPr>
          <a:xfrm rot="10800000">
            <a:off x="10339872" y="4660719"/>
            <a:ext cx="401217" cy="8008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135419F-DAB6-4DDB-2096-AF7E3B310BB2}"/>
              </a:ext>
            </a:extLst>
          </p:cNvPr>
          <p:cNvSpPr/>
          <p:nvPr/>
        </p:nvSpPr>
        <p:spPr>
          <a:xfrm>
            <a:off x="5980922" y="4257473"/>
            <a:ext cx="2369977" cy="503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t>
            </a:r>
            <a:r>
              <a:rPr lang="en-US" dirty="0" err="1"/>
              <a:t>xsuaa</a:t>
            </a:r>
            <a:r>
              <a:rPr lang="en-US" dirty="0"/>
              <a:t> service</a:t>
            </a:r>
          </a:p>
        </p:txBody>
      </p:sp>
      <p:sp>
        <p:nvSpPr>
          <p:cNvPr id="25" name="Rectangle 24">
            <a:extLst>
              <a:ext uri="{FF2B5EF4-FFF2-40B4-BE49-F238E27FC236}">
                <a16:creationId xmlns:a16="http://schemas.microsoft.com/office/drawing/2014/main" id="{6915CD97-FA5B-8E1A-47D4-2CE7C7C8FCD6}"/>
              </a:ext>
            </a:extLst>
          </p:cNvPr>
          <p:cNvSpPr/>
          <p:nvPr/>
        </p:nvSpPr>
        <p:spPr>
          <a:xfrm>
            <a:off x="718458" y="1468706"/>
            <a:ext cx="1978090" cy="15574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SAP BAS</a:t>
            </a:r>
          </a:p>
          <a:p>
            <a:pPr algn="ctr"/>
            <a:endParaRPr lang="en-US" dirty="0"/>
          </a:p>
          <a:p>
            <a:pPr algn="ctr"/>
            <a:endParaRPr lang="en-US" dirty="0"/>
          </a:p>
          <a:p>
            <a:pPr algn="ctr"/>
            <a:endParaRPr lang="en-US" dirty="0"/>
          </a:p>
          <a:p>
            <a:pPr algn="ctr"/>
            <a:endParaRPr lang="en-US" dirty="0"/>
          </a:p>
        </p:txBody>
      </p:sp>
      <p:sp>
        <p:nvSpPr>
          <p:cNvPr id="26" name="Smiley Face 25">
            <a:extLst>
              <a:ext uri="{FF2B5EF4-FFF2-40B4-BE49-F238E27FC236}">
                <a16:creationId xmlns:a16="http://schemas.microsoft.com/office/drawing/2014/main" id="{75D7A3FD-9C06-D48B-6A74-81AD38EFC1FC}"/>
              </a:ext>
            </a:extLst>
          </p:cNvPr>
          <p:cNvSpPr/>
          <p:nvPr/>
        </p:nvSpPr>
        <p:spPr>
          <a:xfrm>
            <a:off x="2929813" y="237693"/>
            <a:ext cx="401216" cy="363894"/>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381065B9-CA80-BDAA-4F2D-3DCFEF4F78F6}"/>
              </a:ext>
            </a:extLst>
          </p:cNvPr>
          <p:cNvSpPr/>
          <p:nvPr/>
        </p:nvSpPr>
        <p:spPr>
          <a:xfrm>
            <a:off x="83976" y="3727579"/>
            <a:ext cx="401216" cy="363894"/>
          </a:xfrm>
          <a:prstGeom prst="smileyFac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1DBBF9D-6D18-26C3-626B-2081FF921F84}"/>
              </a:ext>
            </a:extLst>
          </p:cNvPr>
          <p:cNvSpPr/>
          <p:nvPr/>
        </p:nvSpPr>
        <p:spPr>
          <a:xfrm>
            <a:off x="998097" y="1950098"/>
            <a:ext cx="1437194" cy="8941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Dev space</a:t>
            </a:r>
          </a:p>
        </p:txBody>
      </p:sp>
      <p:sp>
        <p:nvSpPr>
          <p:cNvPr id="29" name="Rectangle 28">
            <a:extLst>
              <a:ext uri="{FF2B5EF4-FFF2-40B4-BE49-F238E27FC236}">
                <a16:creationId xmlns:a16="http://schemas.microsoft.com/office/drawing/2014/main" id="{8FCD9A7A-E113-C145-E76F-CAA345E7D681}"/>
              </a:ext>
            </a:extLst>
          </p:cNvPr>
          <p:cNvSpPr/>
          <p:nvPr/>
        </p:nvSpPr>
        <p:spPr>
          <a:xfrm>
            <a:off x="3083768" y="1481958"/>
            <a:ext cx="1978090" cy="12415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SAP mobile service cockpit</a:t>
            </a:r>
          </a:p>
        </p:txBody>
      </p:sp>
    </p:spTree>
    <p:extLst>
      <p:ext uri="{BB962C8B-B14F-4D97-AF65-F5344CB8AC3E}">
        <p14:creationId xmlns:p14="http://schemas.microsoft.com/office/powerpoint/2010/main" val="1747239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Title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pPr marL="285750" indent="-285750">
              <a:buFontTx/>
              <a:buChar char="-"/>
            </a:pPr>
            <a:r>
              <a:rPr lang="en-IN" dirty="0"/>
              <a:t>Content</a:t>
            </a:r>
          </a:p>
        </p:txBody>
      </p:sp>
      <p:grpSp>
        <p:nvGrpSpPr>
          <p:cNvPr id="120" name="Group 119">
            <a:extLst>
              <a:ext uri="{FF2B5EF4-FFF2-40B4-BE49-F238E27FC236}">
                <a16:creationId xmlns:a16="http://schemas.microsoft.com/office/drawing/2014/main" id="{AEA42601-4FE1-F189-1ECD-57241DF6A527}"/>
              </a:ext>
            </a:extLst>
          </p:cNvPr>
          <p:cNvGrpSpPr/>
          <p:nvPr/>
        </p:nvGrpSpPr>
        <p:grpSpPr>
          <a:xfrm>
            <a:off x="2388776" y="1268030"/>
            <a:ext cx="9686160" cy="4463640"/>
            <a:chOff x="2388776" y="1268030"/>
            <a:chExt cx="9686160" cy="4463640"/>
          </a:xfrm>
        </p:grpSpPr>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8A868C68-B78F-AB60-E184-E83184DA56C5}"/>
                    </a:ext>
                  </a:extLst>
                </p14:cNvPr>
                <p14:cNvContentPartPr/>
                <p14:nvPr/>
              </p14:nvContentPartPr>
              <p14:xfrm>
                <a:off x="3876656" y="2014670"/>
                <a:ext cx="744840" cy="746280"/>
              </p14:xfrm>
            </p:contentPart>
          </mc:Choice>
          <mc:Fallback xmlns="">
            <p:pic>
              <p:nvPicPr>
                <p:cNvPr id="39" name="Ink 38">
                  <a:extLst>
                    <a:ext uri="{FF2B5EF4-FFF2-40B4-BE49-F238E27FC236}">
                      <a16:creationId xmlns:a16="http://schemas.microsoft.com/office/drawing/2014/main" id="{8A868C68-B78F-AB60-E184-E83184DA56C5}"/>
                    </a:ext>
                  </a:extLst>
                </p:cNvPr>
                <p:cNvPicPr/>
                <p:nvPr/>
              </p:nvPicPr>
              <p:blipFill>
                <a:blip r:embed="rId5"/>
                <a:stretch>
                  <a:fillRect/>
                </a:stretch>
              </p:blipFill>
              <p:spPr>
                <a:xfrm>
                  <a:off x="3867656" y="2005670"/>
                  <a:ext cx="76248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4AFEC318-3122-FAA7-C401-BC6A638AB7EE}"/>
                    </a:ext>
                  </a:extLst>
                </p14:cNvPr>
                <p14:cNvContentPartPr/>
                <p14:nvPr/>
              </p14:nvContentPartPr>
              <p14:xfrm>
                <a:off x="4064576" y="2250830"/>
                <a:ext cx="144360" cy="271800"/>
              </p14:xfrm>
            </p:contentPart>
          </mc:Choice>
          <mc:Fallback xmlns="">
            <p:pic>
              <p:nvPicPr>
                <p:cNvPr id="40" name="Ink 39">
                  <a:extLst>
                    <a:ext uri="{FF2B5EF4-FFF2-40B4-BE49-F238E27FC236}">
                      <a16:creationId xmlns:a16="http://schemas.microsoft.com/office/drawing/2014/main" id="{4AFEC318-3122-FAA7-C401-BC6A638AB7EE}"/>
                    </a:ext>
                  </a:extLst>
                </p:cNvPr>
                <p:cNvPicPr/>
                <p:nvPr/>
              </p:nvPicPr>
              <p:blipFill>
                <a:blip r:embed="rId7"/>
                <a:stretch>
                  <a:fillRect/>
                </a:stretch>
              </p:blipFill>
              <p:spPr>
                <a:xfrm>
                  <a:off x="4055576" y="2242190"/>
                  <a:ext cx="1620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a:extLst>
                    <a:ext uri="{FF2B5EF4-FFF2-40B4-BE49-F238E27FC236}">
                      <a16:creationId xmlns:a16="http://schemas.microsoft.com/office/drawing/2014/main" id="{76C1C007-E168-B0F8-246F-9C9E6B9C91B4}"/>
                    </a:ext>
                  </a:extLst>
                </p14:cNvPr>
                <p14:cNvContentPartPr/>
                <p14:nvPr/>
              </p14:nvContentPartPr>
              <p14:xfrm>
                <a:off x="4095896" y="2423630"/>
                <a:ext cx="86040" cy="30240"/>
              </p14:xfrm>
            </p:contentPart>
          </mc:Choice>
          <mc:Fallback xmlns="">
            <p:pic>
              <p:nvPicPr>
                <p:cNvPr id="41" name="Ink 40">
                  <a:extLst>
                    <a:ext uri="{FF2B5EF4-FFF2-40B4-BE49-F238E27FC236}">
                      <a16:creationId xmlns:a16="http://schemas.microsoft.com/office/drawing/2014/main" id="{76C1C007-E168-B0F8-246F-9C9E6B9C91B4}"/>
                    </a:ext>
                  </a:extLst>
                </p:cNvPr>
                <p:cNvPicPr/>
                <p:nvPr/>
              </p:nvPicPr>
              <p:blipFill>
                <a:blip r:embed="rId9"/>
                <a:stretch>
                  <a:fillRect/>
                </a:stretch>
              </p:blipFill>
              <p:spPr>
                <a:xfrm>
                  <a:off x="4086896" y="2414630"/>
                  <a:ext cx="103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a:extLst>
                    <a:ext uri="{FF2B5EF4-FFF2-40B4-BE49-F238E27FC236}">
                      <a16:creationId xmlns:a16="http://schemas.microsoft.com/office/drawing/2014/main" id="{AED55EFB-90FE-5B67-9A9D-495052A4291A}"/>
                    </a:ext>
                  </a:extLst>
                </p14:cNvPr>
                <p14:cNvContentPartPr/>
                <p14:nvPr/>
              </p14:nvContentPartPr>
              <p14:xfrm>
                <a:off x="4263296" y="2331110"/>
                <a:ext cx="74880" cy="250200"/>
              </p14:xfrm>
            </p:contentPart>
          </mc:Choice>
          <mc:Fallback xmlns="">
            <p:pic>
              <p:nvPicPr>
                <p:cNvPr id="42" name="Ink 41">
                  <a:extLst>
                    <a:ext uri="{FF2B5EF4-FFF2-40B4-BE49-F238E27FC236}">
                      <a16:creationId xmlns:a16="http://schemas.microsoft.com/office/drawing/2014/main" id="{AED55EFB-90FE-5B67-9A9D-495052A4291A}"/>
                    </a:ext>
                  </a:extLst>
                </p:cNvPr>
                <p:cNvPicPr/>
                <p:nvPr/>
              </p:nvPicPr>
              <p:blipFill>
                <a:blip r:embed="rId11"/>
                <a:stretch>
                  <a:fillRect/>
                </a:stretch>
              </p:blipFill>
              <p:spPr>
                <a:xfrm>
                  <a:off x="4254296" y="2322470"/>
                  <a:ext cx="925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24C37803-1433-0B98-F3C7-74725731673F}"/>
                    </a:ext>
                  </a:extLst>
                </p14:cNvPr>
                <p14:cNvContentPartPr/>
                <p14:nvPr/>
              </p14:nvContentPartPr>
              <p14:xfrm>
                <a:off x="4375616" y="2312750"/>
                <a:ext cx="100800" cy="230400"/>
              </p14:xfrm>
            </p:contentPart>
          </mc:Choice>
          <mc:Fallback xmlns="">
            <p:pic>
              <p:nvPicPr>
                <p:cNvPr id="43" name="Ink 42">
                  <a:extLst>
                    <a:ext uri="{FF2B5EF4-FFF2-40B4-BE49-F238E27FC236}">
                      <a16:creationId xmlns:a16="http://schemas.microsoft.com/office/drawing/2014/main" id="{24C37803-1433-0B98-F3C7-74725731673F}"/>
                    </a:ext>
                  </a:extLst>
                </p:cNvPr>
                <p:cNvPicPr/>
                <p:nvPr/>
              </p:nvPicPr>
              <p:blipFill>
                <a:blip r:embed="rId13"/>
                <a:stretch>
                  <a:fillRect/>
                </a:stretch>
              </p:blipFill>
              <p:spPr>
                <a:xfrm>
                  <a:off x="4366976" y="2303750"/>
                  <a:ext cx="1184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09592E0C-E69B-1214-BBC6-D19565AB4AF6}"/>
                    </a:ext>
                  </a:extLst>
                </p14:cNvPr>
                <p14:cNvContentPartPr/>
                <p14:nvPr/>
              </p14:nvContentPartPr>
              <p14:xfrm>
                <a:off x="3768656" y="1268030"/>
                <a:ext cx="964080" cy="662760"/>
              </p14:xfrm>
            </p:contentPart>
          </mc:Choice>
          <mc:Fallback xmlns="">
            <p:pic>
              <p:nvPicPr>
                <p:cNvPr id="45" name="Ink 44">
                  <a:extLst>
                    <a:ext uri="{FF2B5EF4-FFF2-40B4-BE49-F238E27FC236}">
                      <a16:creationId xmlns:a16="http://schemas.microsoft.com/office/drawing/2014/main" id="{09592E0C-E69B-1214-BBC6-D19565AB4AF6}"/>
                    </a:ext>
                  </a:extLst>
                </p:cNvPr>
                <p:cNvPicPr/>
                <p:nvPr/>
              </p:nvPicPr>
              <p:blipFill>
                <a:blip r:embed="rId15"/>
                <a:stretch>
                  <a:fillRect/>
                </a:stretch>
              </p:blipFill>
              <p:spPr>
                <a:xfrm>
                  <a:off x="3759656" y="1259030"/>
                  <a:ext cx="981720" cy="68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9A567DD8-A06C-8245-9081-06533C927248}"/>
                    </a:ext>
                  </a:extLst>
                </p14:cNvPr>
                <p14:cNvContentPartPr/>
                <p14:nvPr/>
              </p14:nvContentPartPr>
              <p14:xfrm>
                <a:off x="4003016" y="1463870"/>
                <a:ext cx="186120" cy="277200"/>
              </p14:xfrm>
            </p:contentPart>
          </mc:Choice>
          <mc:Fallback xmlns="">
            <p:pic>
              <p:nvPicPr>
                <p:cNvPr id="46" name="Ink 45">
                  <a:extLst>
                    <a:ext uri="{FF2B5EF4-FFF2-40B4-BE49-F238E27FC236}">
                      <a16:creationId xmlns:a16="http://schemas.microsoft.com/office/drawing/2014/main" id="{9A567DD8-A06C-8245-9081-06533C927248}"/>
                    </a:ext>
                  </a:extLst>
                </p:cNvPr>
                <p:cNvPicPr/>
                <p:nvPr/>
              </p:nvPicPr>
              <p:blipFill>
                <a:blip r:embed="rId17"/>
                <a:stretch>
                  <a:fillRect/>
                </a:stretch>
              </p:blipFill>
              <p:spPr>
                <a:xfrm>
                  <a:off x="3994016" y="1454870"/>
                  <a:ext cx="2037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C859E56A-B118-10D0-B6D6-9F38A9576518}"/>
                    </a:ext>
                  </a:extLst>
                </p14:cNvPr>
                <p14:cNvContentPartPr/>
                <p14:nvPr/>
              </p14:nvContentPartPr>
              <p14:xfrm>
                <a:off x="4037936" y="1607870"/>
                <a:ext cx="63360" cy="16200"/>
              </p14:xfrm>
            </p:contentPart>
          </mc:Choice>
          <mc:Fallback xmlns="">
            <p:pic>
              <p:nvPicPr>
                <p:cNvPr id="47" name="Ink 46">
                  <a:extLst>
                    <a:ext uri="{FF2B5EF4-FFF2-40B4-BE49-F238E27FC236}">
                      <a16:creationId xmlns:a16="http://schemas.microsoft.com/office/drawing/2014/main" id="{C859E56A-B118-10D0-B6D6-9F38A9576518}"/>
                    </a:ext>
                  </a:extLst>
                </p:cNvPr>
                <p:cNvPicPr/>
                <p:nvPr/>
              </p:nvPicPr>
              <p:blipFill>
                <a:blip r:embed="rId19"/>
                <a:stretch>
                  <a:fillRect/>
                </a:stretch>
              </p:blipFill>
              <p:spPr>
                <a:xfrm>
                  <a:off x="4028936" y="1598870"/>
                  <a:ext cx="81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3F57A757-5B23-C43C-720B-8882194D6576}"/>
                    </a:ext>
                  </a:extLst>
                </p14:cNvPr>
                <p14:cNvContentPartPr/>
                <p14:nvPr/>
              </p14:nvContentPartPr>
              <p14:xfrm>
                <a:off x="4254656" y="1525070"/>
                <a:ext cx="75240" cy="232560"/>
              </p14:xfrm>
            </p:contentPart>
          </mc:Choice>
          <mc:Fallback xmlns="">
            <p:pic>
              <p:nvPicPr>
                <p:cNvPr id="48" name="Ink 47">
                  <a:extLst>
                    <a:ext uri="{FF2B5EF4-FFF2-40B4-BE49-F238E27FC236}">
                      <a16:creationId xmlns:a16="http://schemas.microsoft.com/office/drawing/2014/main" id="{3F57A757-5B23-C43C-720B-8882194D6576}"/>
                    </a:ext>
                  </a:extLst>
                </p:cNvPr>
                <p:cNvPicPr/>
                <p:nvPr/>
              </p:nvPicPr>
              <p:blipFill>
                <a:blip r:embed="rId21"/>
                <a:stretch>
                  <a:fillRect/>
                </a:stretch>
              </p:blipFill>
              <p:spPr>
                <a:xfrm>
                  <a:off x="4245656" y="1516430"/>
                  <a:ext cx="928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7408F9C9-5F07-9FCD-646D-F3D69E9969A2}"/>
                    </a:ext>
                  </a:extLst>
                </p14:cNvPr>
                <p14:cNvContentPartPr/>
                <p14:nvPr/>
              </p14:nvContentPartPr>
              <p14:xfrm>
                <a:off x="4412696" y="1489790"/>
                <a:ext cx="124200" cy="235440"/>
              </p14:xfrm>
            </p:contentPart>
          </mc:Choice>
          <mc:Fallback xmlns="">
            <p:pic>
              <p:nvPicPr>
                <p:cNvPr id="49" name="Ink 48">
                  <a:extLst>
                    <a:ext uri="{FF2B5EF4-FFF2-40B4-BE49-F238E27FC236}">
                      <a16:creationId xmlns:a16="http://schemas.microsoft.com/office/drawing/2014/main" id="{7408F9C9-5F07-9FCD-646D-F3D69E9969A2}"/>
                    </a:ext>
                  </a:extLst>
                </p:cNvPr>
                <p:cNvPicPr/>
                <p:nvPr/>
              </p:nvPicPr>
              <p:blipFill>
                <a:blip r:embed="rId23"/>
                <a:stretch>
                  <a:fillRect/>
                </a:stretch>
              </p:blipFill>
              <p:spPr>
                <a:xfrm>
                  <a:off x="4404056" y="1480790"/>
                  <a:ext cx="141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4267A3D1-3408-060A-7388-2E775932A8E3}"/>
                    </a:ext>
                  </a:extLst>
                </p14:cNvPr>
                <p14:cNvContentPartPr/>
                <p14:nvPr/>
              </p14:nvContentPartPr>
              <p14:xfrm>
                <a:off x="9126176" y="2544230"/>
                <a:ext cx="1234800" cy="694080"/>
              </p14:xfrm>
            </p:contentPart>
          </mc:Choice>
          <mc:Fallback xmlns="">
            <p:pic>
              <p:nvPicPr>
                <p:cNvPr id="58" name="Ink 57">
                  <a:extLst>
                    <a:ext uri="{FF2B5EF4-FFF2-40B4-BE49-F238E27FC236}">
                      <a16:creationId xmlns:a16="http://schemas.microsoft.com/office/drawing/2014/main" id="{4267A3D1-3408-060A-7388-2E775932A8E3}"/>
                    </a:ext>
                  </a:extLst>
                </p:cNvPr>
                <p:cNvPicPr/>
                <p:nvPr/>
              </p:nvPicPr>
              <p:blipFill>
                <a:blip r:embed="rId25"/>
                <a:stretch>
                  <a:fillRect/>
                </a:stretch>
              </p:blipFill>
              <p:spPr>
                <a:xfrm>
                  <a:off x="9117176" y="2535230"/>
                  <a:ext cx="125244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9" name="Ink 58">
                  <a:extLst>
                    <a:ext uri="{FF2B5EF4-FFF2-40B4-BE49-F238E27FC236}">
                      <a16:creationId xmlns:a16="http://schemas.microsoft.com/office/drawing/2014/main" id="{B64ED744-7959-3F80-7E96-529C7252B790}"/>
                    </a:ext>
                  </a:extLst>
                </p14:cNvPr>
                <p14:cNvContentPartPr/>
                <p14:nvPr/>
              </p14:nvContentPartPr>
              <p14:xfrm>
                <a:off x="9246416" y="2719550"/>
                <a:ext cx="236160" cy="220680"/>
              </p14:xfrm>
            </p:contentPart>
          </mc:Choice>
          <mc:Fallback xmlns="">
            <p:pic>
              <p:nvPicPr>
                <p:cNvPr id="59" name="Ink 58">
                  <a:extLst>
                    <a:ext uri="{FF2B5EF4-FFF2-40B4-BE49-F238E27FC236}">
                      <a16:creationId xmlns:a16="http://schemas.microsoft.com/office/drawing/2014/main" id="{B64ED744-7959-3F80-7E96-529C7252B790}"/>
                    </a:ext>
                  </a:extLst>
                </p:cNvPr>
                <p:cNvPicPr/>
                <p:nvPr/>
              </p:nvPicPr>
              <p:blipFill>
                <a:blip r:embed="rId27"/>
                <a:stretch>
                  <a:fillRect/>
                </a:stretch>
              </p:blipFill>
              <p:spPr>
                <a:xfrm>
                  <a:off x="9237416" y="2710550"/>
                  <a:ext cx="2538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0" name="Ink 59">
                  <a:extLst>
                    <a:ext uri="{FF2B5EF4-FFF2-40B4-BE49-F238E27FC236}">
                      <a16:creationId xmlns:a16="http://schemas.microsoft.com/office/drawing/2014/main" id="{E9E54B5B-A8B9-70CA-4EDE-3437361FD3E2}"/>
                    </a:ext>
                  </a:extLst>
                </p14:cNvPr>
                <p14:cNvContentPartPr/>
                <p14:nvPr/>
              </p14:nvContentPartPr>
              <p14:xfrm>
                <a:off x="9572936" y="2714870"/>
                <a:ext cx="52560" cy="176760"/>
              </p14:xfrm>
            </p:contentPart>
          </mc:Choice>
          <mc:Fallback xmlns="">
            <p:pic>
              <p:nvPicPr>
                <p:cNvPr id="60" name="Ink 59">
                  <a:extLst>
                    <a:ext uri="{FF2B5EF4-FFF2-40B4-BE49-F238E27FC236}">
                      <a16:creationId xmlns:a16="http://schemas.microsoft.com/office/drawing/2014/main" id="{E9E54B5B-A8B9-70CA-4EDE-3437361FD3E2}"/>
                    </a:ext>
                  </a:extLst>
                </p:cNvPr>
                <p:cNvPicPr/>
                <p:nvPr/>
              </p:nvPicPr>
              <p:blipFill>
                <a:blip r:embed="rId29"/>
                <a:stretch>
                  <a:fillRect/>
                </a:stretch>
              </p:blipFill>
              <p:spPr>
                <a:xfrm>
                  <a:off x="9564296" y="2706230"/>
                  <a:ext cx="70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1" name="Ink 60">
                  <a:extLst>
                    <a:ext uri="{FF2B5EF4-FFF2-40B4-BE49-F238E27FC236}">
                      <a16:creationId xmlns:a16="http://schemas.microsoft.com/office/drawing/2014/main" id="{9CB5CECF-8553-8FC5-65A8-DF57D50D82B1}"/>
                    </a:ext>
                  </a:extLst>
                </p14:cNvPr>
                <p14:cNvContentPartPr/>
                <p14:nvPr/>
              </p14:nvContentPartPr>
              <p14:xfrm>
                <a:off x="9763736" y="2713430"/>
                <a:ext cx="75960" cy="187920"/>
              </p14:xfrm>
            </p:contentPart>
          </mc:Choice>
          <mc:Fallback xmlns="">
            <p:pic>
              <p:nvPicPr>
                <p:cNvPr id="61" name="Ink 60">
                  <a:extLst>
                    <a:ext uri="{FF2B5EF4-FFF2-40B4-BE49-F238E27FC236}">
                      <a16:creationId xmlns:a16="http://schemas.microsoft.com/office/drawing/2014/main" id="{9CB5CECF-8553-8FC5-65A8-DF57D50D82B1}"/>
                    </a:ext>
                  </a:extLst>
                </p:cNvPr>
                <p:cNvPicPr/>
                <p:nvPr/>
              </p:nvPicPr>
              <p:blipFill>
                <a:blip r:embed="rId31"/>
                <a:stretch>
                  <a:fillRect/>
                </a:stretch>
              </p:blipFill>
              <p:spPr>
                <a:xfrm>
                  <a:off x="9755096" y="2704790"/>
                  <a:ext cx="936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2" name="Ink 61">
                  <a:extLst>
                    <a:ext uri="{FF2B5EF4-FFF2-40B4-BE49-F238E27FC236}">
                      <a16:creationId xmlns:a16="http://schemas.microsoft.com/office/drawing/2014/main" id="{28C679CC-3EFD-8A9A-E7E8-3969FB895F2E}"/>
                    </a:ext>
                  </a:extLst>
                </p14:cNvPr>
                <p14:cNvContentPartPr/>
                <p14:nvPr/>
              </p14:nvContentPartPr>
              <p14:xfrm>
                <a:off x="9787856" y="2686790"/>
                <a:ext cx="170640" cy="10080"/>
              </p14:xfrm>
            </p:contentPart>
          </mc:Choice>
          <mc:Fallback xmlns="">
            <p:pic>
              <p:nvPicPr>
                <p:cNvPr id="62" name="Ink 61">
                  <a:extLst>
                    <a:ext uri="{FF2B5EF4-FFF2-40B4-BE49-F238E27FC236}">
                      <a16:creationId xmlns:a16="http://schemas.microsoft.com/office/drawing/2014/main" id="{28C679CC-3EFD-8A9A-E7E8-3969FB895F2E}"/>
                    </a:ext>
                  </a:extLst>
                </p:cNvPr>
                <p:cNvPicPr/>
                <p:nvPr/>
              </p:nvPicPr>
              <p:blipFill>
                <a:blip r:embed="rId33"/>
                <a:stretch>
                  <a:fillRect/>
                </a:stretch>
              </p:blipFill>
              <p:spPr>
                <a:xfrm>
                  <a:off x="9778856" y="2678150"/>
                  <a:ext cx="188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4" name="Ink 63">
                  <a:extLst>
                    <a:ext uri="{FF2B5EF4-FFF2-40B4-BE49-F238E27FC236}">
                      <a16:creationId xmlns:a16="http://schemas.microsoft.com/office/drawing/2014/main" id="{7113F9B0-FA68-662E-18FF-19B61CE41994}"/>
                    </a:ext>
                  </a:extLst>
                </p14:cNvPr>
                <p14:cNvContentPartPr/>
                <p14:nvPr/>
              </p14:nvContentPartPr>
              <p14:xfrm>
                <a:off x="9927536" y="3265670"/>
                <a:ext cx="606600" cy="348120"/>
              </p14:xfrm>
            </p:contentPart>
          </mc:Choice>
          <mc:Fallback xmlns="">
            <p:pic>
              <p:nvPicPr>
                <p:cNvPr id="64" name="Ink 63">
                  <a:extLst>
                    <a:ext uri="{FF2B5EF4-FFF2-40B4-BE49-F238E27FC236}">
                      <a16:creationId xmlns:a16="http://schemas.microsoft.com/office/drawing/2014/main" id="{7113F9B0-FA68-662E-18FF-19B61CE41994}"/>
                    </a:ext>
                  </a:extLst>
                </p:cNvPr>
                <p:cNvPicPr/>
                <p:nvPr/>
              </p:nvPicPr>
              <p:blipFill>
                <a:blip r:embed="rId35"/>
                <a:stretch>
                  <a:fillRect/>
                </a:stretch>
              </p:blipFill>
              <p:spPr>
                <a:xfrm>
                  <a:off x="9918536" y="3256670"/>
                  <a:ext cx="6242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5" name="Ink 64">
                  <a:extLst>
                    <a:ext uri="{FF2B5EF4-FFF2-40B4-BE49-F238E27FC236}">
                      <a16:creationId xmlns:a16="http://schemas.microsoft.com/office/drawing/2014/main" id="{FDA52780-1A27-136D-B69C-D7E251790A76}"/>
                    </a:ext>
                  </a:extLst>
                </p14:cNvPr>
                <p14:cNvContentPartPr/>
                <p14:nvPr/>
              </p14:nvContentPartPr>
              <p14:xfrm>
                <a:off x="10477616" y="3466910"/>
                <a:ext cx="73080" cy="181080"/>
              </p14:xfrm>
            </p:contentPart>
          </mc:Choice>
          <mc:Fallback xmlns="">
            <p:pic>
              <p:nvPicPr>
                <p:cNvPr id="65" name="Ink 64">
                  <a:extLst>
                    <a:ext uri="{FF2B5EF4-FFF2-40B4-BE49-F238E27FC236}">
                      <a16:creationId xmlns:a16="http://schemas.microsoft.com/office/drawing/2014/main" id="{FDA52780-1A27-136D-B69C-D7E251790A76}"/>
                    </a:ext>
                  </a:extLst>
                </p:cNvPr>
                <p:cNvPicPr/>
                <p:nvPr/>
              </p:nvPicPr>
              <p:blipFill>
                <a:blip r:embed="rId37"/>
                <a:stretch>
                  <a:fillRect/>
                </a:stretch>
              </p:blipFill>
              <p:spPr>
                <a:xfrm>
                  <a:off x="10468616" y="3458270"/>
                  <a:ext cx="907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6" name="Ink 65">
                  <a:extLst>
                    <a:ext uri="{FF2B5EF4-FFF2-40B4-BE49-F238E27FC236}">
                      <a16:creationId xmlns:a16="http://schemas.microsoft.com/office/drawing/2014/main" id="{F579A326-EEFF-7A4C-428D-C6985B06B10D}"/>
                    </a:ext>
                  </a:extLst>
                </p14:cNvPr>
                <p14:cNvContentPartPr/>
                <p14:nvPr/>
              </p14:nvContentPartPr>
              <p14:xfrm>
                <a:off x="10739336" y="3405710"/>
                <a:ext cx="185400" cy="277560"/>
              </p14:xfrm>
            </p:contentPart>
          </mc:Choice>
          <mc:Fallback xmlns="">
            <p:pic>
              <p:nvPicPr>
                <p:cNvPr id="66" name="Ink 65">
                  <a:extLst>
                    <a:ext uri="{FF2B5EF4-FFF2-40B4-BE49-F238E27FC236}">
                      <a16:creationId xmlns:a16="http://schemas.microsoft.com/office/drawing/2014/main" id="{F579A326-EEFF-7A4C-428D-C6985B06B10D}"/>
                    </a:ext>
                  </a:extLst>
                </p:cNvPr>
                <p:cNvPicPr/>
                <p:nvPr/>
              </p:nvPicPr>
              <p:blipFill>
                <a:blip r:embed="rId39"/>
                <a:stretch>
                  <a:fillRect/>
                </a:stretch>
              </p:blipFill>
              <p:spPr>
                <a:xfrm>
                  <a:off x="10730696" y="3397070"/>
                  <a:ext cx="2030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id="{001D78F8-2935-E65F-309C-D9FEDF34A8C3}"/>
                    </a:ext>
                  </a:extLst>
                </p14:cNvPr>
                <p14:cNvContentPartPr/>
                <p14:nvPr/>
              </p14:nvContentPartPr>
              <p14:xfrm>
                <a:off x="10963256" y="3468710"/>
                <a:ext cx="682200" cy="199080"/>
              </p14:xfrm>
            </p:contentPart>
          </mc:Choice>
          <mc:Fallback xmlns="">
            <p:pic>
              <p:nvPicPr>
                <p:cNvPr id="67" name="Ink 66">
                  <a:extLst>
                    <a:ext uri="{FF2B5EF4-FFF2-40B4-BE49-F238E27FC236}">
                      <a16:creationId xmlns:a16="http://schemas.microsoft.com/office/drawing/2014/main" id="{001D78F8-2935-E65F-309C-D9FEDF34A8C3}"/>
                    </a:ext>
                  </a:extLst>
                </p:cNvPr>
                <p:cNvPicPr/>
                <p:nvPr/>
              </p:nvPicPr>
              <p:blipFill>
                <a:blip r:embed="rId41"/>
                <a:stretch>
                  <a:fillRect/>
                </a:stretch>
              </p:blipFill>
              <p:spPr>
                <a:xfrm>
                  <a:off x="10954616" y="3460070"/>
                  <a:ext cx="6998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8" name="Ink 67">
                  <a:extLst>
                    <a:ext uri="{FF2B5EF4-FFF2-40B4-BE49-F238E27FC236}">
                      <a16:creationId xmlns:a16="http://schemas.microsoft.com/office/drawing/2014/main" id="{8CC4B7ED-5681-97CC-948A-555CB0433512}"/>
                    </a:ext>
                  </a:extLst>
                </p14:cNvPr>
                <p14:cNvContentPartPr/>
                <p14:nvPr/>
              </p14:nvContentPartPr>
              <p14:xfrm>
                <a:off x="11685776" y="3437030"/>
                <a:ext cx="114480" cy="182520"/>
              </p14:xfrm>
            </p:contentPart>
          </mc:Choice>
          <mc:Fallback xmlns="">
            <p:pic>
              <p:nvPicPr>
                <p:cNvPr id="68" name="Ink 67">
                  <a:extLst>
                    <a:ext uri="{FF2B5EF4-FFF2-40B4-BE49-F238E27FC236}">
                      <a16:creationId xmlns:a16="http://schemas.microsoft.com/office/drawing/2014/main" id="{8CC4B7ED-5681-97CC-948A-555CB0433512}"/>
                    </a:ext>
                  </a:extLst>
                </p:cNvPr>
                <p:cNvPicPr/>
                <p:nvPr/>
              </p:nvPicPr>
              <p:blipFill>
                <a:blip r:embed="rId43"/>
                <a:stretch>
                  <a:fillRect/>
                </a:stretch>
              </p:blipFill>
              <p:spPr>
                <a:xfrm>
                  <a:off x="11676776" y="3428390"/>
                  <a:ext cx="1321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9" name="Ink 68">
                  <a:extLst>
                    <a:ext uri="{FF2B5EF4-FFF2-40B4-BE49-F238E27FC236}">
                      <a16:creationId xmlns:a16="http://schemas.microsoft.com/office/drawing/2014/main" id="{6D69DE1A-E50F-53B2-62E3-0E30A0F38932}"/>
                    </a:ext>
                  </a:extLst>
                </p14:cNvPr>
                <p14:cNvContentPartPr/>
                <p14:nvPr/>
              </p14:nvContentPartPr>
              <p14:xfrm>
                <a:off x="11847416" y="3446030"/>
                <a:ext cx="77040" cy="146880"/>
              </p14:xfrm>
            </p:contentPart>
          </mc:Choice>
          <mc:Fallback xmlns="">
            <p:pic>
              <p:nvPicPr>
                <p:cNvPr id="69" name="Ink 68">
                  <a:extLst>
                    <a:ext uri="{FF2B5EF4-FFF2-40B4-BE49-F238E27FC236}">
                      <a16:creationId xmlns:a16="http://schemas.microsoft.com/office/drawing/2014/main" id="{6D69DE1A-E50F-53B2-62E3-0E30A0F38932}"/>
                    </a:ext>
                  </a:extLst>
                </p:cNvPr>
                <p:cNvPicPr/>
                <p:nvPr/>
              </p:nvPicPr>
              <p:blipFill>
                <a:blip r:embed="rId45"/>
                <a:stretch>
                  <a:fillRect/>
                </a:stretch>
              </p:blipFill>
              <p:spPr>
                <a:xfrm>
                  <a:off x="11838776" y="3437030"/>
                  <a:ext cx="94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0" name="Ink 69">
                  <a:extLst>
                    <a:ext uri="{FF2B5EF4-FFF2-40B4-BE49-F238E27FC236}">
                      <a16:creationId xmlns:a16="http://schemas.microsoft.com/office/drawing/2014/main" id="{906D1D52-3D55-68EE-72E3-F478141F3BFF}"/>
                    </a:ext>
                  </a:extLst>
                </p14:cNvPr>
                <p14:cNvContentPartPr/>
                <p14:nvPr/>
              </p14:nvContentPartPr>
              <p14:xfrm>
                <a:off x="11977016" y="3422630"/>
                <a:ext cx="97920" cy="154440"/>
              </p14:xfrm>
            </p:contentPart>
          </mc:Choice>
          <mc:Fallback xmlns="">
            <p:pic>
              <p:nvPicPr>
                <p:cNvPr id="70" name="Ink 69">
                  <a:extLst>
                    <a:ext uri="{FF2B5EF4-FFF2-40B4-BE49-F238E27FC236}">
                      <a16:creationId xmlns:a16="http://schemas.microsoft.com/office/drawing/2014/main" id="{906D1D52-3D55-68EE-72E3-F478141F3BFF}"/>
                    </a:ext>
                  </a:extLst>
                </p:cNvPr>
                <p:cNvPicPr/>
                <p:nvPr/>
              </p:nvPicPr>
              <p:blipFill>
                <a:blip r:embed="rId47"/>
                <a:stretch>
                  <a:fillRect/>
                </a:stretch>
              </p:blipFill>
              <p:spPr>
                <a:xfrm>
                  <a:off x="11968016" y="3413630"/>
                  <a:ext cx="1155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2" name="Ink 71">
                  <a:extLst>
                    <a:ext uri="{FF2B5EF4-FFF2-40B4-BE49-F238E27FC236}">
                      <a16:creationId xmlns:a16="http://schemas.microsoft.com/office/drawing/2014/main" id="{79AFED80-72E5-5D38-D125-1E34F6C1705E}"/>
                    </a:ext>
                  </a:extLst>
                </p14:cNvPr>
                <p14:cNvContentPartPr/>
                <p14:nvPr/>
              </p14:nvContentPartPr>
              <p14:xfrm>
                <a:off x="5448056" y="1951670"/>
                <a:ext cx="1427760" cy="862920"/>
              </p14:xfrm>
            </p:contentPart>
          </mc:Choice>
          <mc:Fallback xmlns="">
            <p:pic>
              <p:nvPicPr>
                <p:cNvPr id="72" name="Ink 71">
                  <a:extLst>
                    <a:ext uri="{FF2B5EF4-FFF2-40B4-BE49-F238E27FC236}">
                      <a16:creationId xmlns:a16="http://schemas.microsoft.com/office/drawing/2014/main" id="{79AFED80-72E5-5D38-D125-1E34F6C1705E}"/>
                    </a:ext>
                  </a:extLst>
                </p:cNvPr>
                <p:cNvPicPr/>
                <p:nvPr/>
              </p:nvPicPr>
              <p:blipFill>
                <a:blip r:embed="rId49"/>
                <a:stretch>
                  <a:fillRect/>
                </a:stretch>
              </p:blipFill>
              <p:spPr>
                <a:xfrm>
                  <a:off x="5439056" y="1942670"/>
                  <a:ext cx="1445400" cy="880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3" name="Ink 72">
                  <a:extLst>
                    <a:ext uri="{FF2B5EF4-FFF2-40B4-BE49-F238E27FC236}">
                      <a16:creationId xmlns:a16="http://schemas.microsoft.com/office/drawing/2014/main" id="{A22B6FB0-992F-648C-9CBD-F984F1BF0D33}"/>
                    </a:ext>
                  </a:extLst>
                </p14:cNvPr>
                <p14:cNvContentPartPr/>
                <p14:nvPr/>
              </p14:nvContentPartPr>
              <p14:xfrm>
                <a:off x="5671976" y="2258030"/>
                <a:ext cx="29160" cy="284040"/>
              </p14:xfrm>
            </p:contentPart>
          </mc:Choice>
          <mc:Fallback xmlns="">
            <p:pic>
              <p:nvPicPr>
                <p:cNvPr id="73" name="Ink 72">
                  <a:extLst>
                    <a:ext uri="{FF2B5EF4-FFF2-40B4-BE49-F238E27FC236}">
                      <a16:creationId xmlns:a16="http://schemas.microsoft.com/office/drawing/2014/main" id="{A22B6FB0-992F-648C-9CBD-F984F1BF0D33}"/>
                    </a:ext>
                  </a:extLst>
                </p:cNvPr>
                <p:cNvPicPr/>
                <p:nvPr/>
              </p:nvPicPr>
              <p:blipFill>
                <a:blip r:embed="rId51"/>
                <a:stretch>
                  <a:fillRect/>
                </a:stretch>
              </p:blipFill>
              <p:spPr>
                <a:xfrm>
                  <a:off x="5662976" y="2249030"/>
                  <a:ext cx="4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4" name="Ink 73">
                  <a:extLst>
                    <a:ext uri="{FF2B5EF4-FFF2-40B4-BE49-F238E27FC236}">
                      <a16:creationId xmlns:a16="http://schemas.microsoft.com/office/drawing/2014/main" id="{695733F9-3D1B-CDEF-16CA-613503B4B9A1}"/>
                    </a:ext>
                  </a:extLst>
                </p14:cNvPr>
                <p14:cNvContentPartPr/>
                <p14:nvPr/>
              </p14:nvContentPartPr>
              <p14:xfrm>
                <a:off x="5700776" y="2156870"/>
                <a:ext cx="179640" cy="331920"/>
              </p14:xfrm>
            </p:contentPart>
          </mc:Choice>
          <mc:Fallback xmlns="">
            <p:pic>
              <p:nvPicPr>
                <p:cNvPr id="74" name="Ink 73">
                  <a:extLst>
                    <a:ext uri="{FF2B5EF4-FFF2-40B4-BE49-F238E27FC236}">
                      <a16:creationId xmlns:a16="http://schemas.microsoft.com/office/drawing/2014/main" id="{695733F9-3D1B-CDEF-16CA-613503B4B9A1}"/>
                    </a:ext>
                  </a:extLst>
                </p:cNvPr>
                <p:cNvPicPr/>
                <p:nvPr/>
              </p:nvPicPr>
              <p:blipFill>
                <a:blip r:embed="rId53"/>
                <a:stretch>
                  <a:fillRect/>
                </a:stretch>
              </p:blipFill>
              <p:spPr>
                <a:xfrm>
                  <a:off x="5692136" y="2148230"/>
                  <a:ext cx="1972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5" name="Ink 74">
                  <a:extLst>
                    <a:ext uri="{FF2B5EF4-FFF2-40B4-BE49-F238E27FC236}">
                      <a16:creationId xmlns:a16="http://schemas.microsoft.com/office/drawing/2014/main" id="{287F2C1E-2443-9165-BFC8-CE02C446AC9A}"/>
                    </a:ext>
                  </a:extLst>
                </p14:cNvPr>
                <p14:cNvContentPartPr/>
                <p14:nvPr/>
              </p14:nvContentPartPr>
              <p14:xfrm>
                <a:off x="5707976" y="2341550"/>
                <a:ext cx="316800" cy="224280"/>
              </p14:xfrm>
            </p:contentPart>
          </mc:Choice>
          <mc:Fallback xmlns="">
            <p:pic>
              <p:nvPicPr>
                <p:cNvPr id="75" name="Ink 74">
                  <a:extLst>
                    <a:ext uri="{FF2B5EF4-FFF2-40B4-BE49-F238E27FC236}">
                      <a16:creationId xmlns:a16="http://schemas.microsoft.com/office/drawing/2014/main" id="{287F2C1E-2443-9165-BFC8-CE02C446AC9A}"/>
                    </a:ext>
                  </a:extLst>
                </p:cNvPr>
                <p:cNvPicPr/>
                <p:nvPr/>
              </p:nvPicPr>
              <p:blipFill>
                <a:blip r:embed="rId55"/>
                <a:stretch>
                  <a:fillRect/>
                </a:stretch>
              </p:blipFill>
              <p:spPr>
                <a:xfrm>
                  <a:off x="5699336" y="2332910"/>
                  <a:ext cx="3344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6" name="Ink 75">
                  <a:extLst>
                    <a:ext uri="{FF2B5EF4-FFF2-40B4-BE49-F238E27FC236}">
                      <a16:creationId xmlns:a16="http://schemas.microsoft.com/office/drawing/2014/main" id="{7879C20E-42CE-7738-1BF7-61C1723E89FA}"/>
                    </a:ext>
                  </a:extLst>
                </p14:cNvPr>
                <p14:cNvContentPartPr/>
                <p14:nvPr/>
              </p14:nvContentPartPr>
              <p14:xfrm>
                <a:off x="5999936" y="2309510"/>
                <a:ext cx="75600" cy="220680"/>
              </p14:xfrm>
            </p:contentPart>
          </mc:Choice>
          <mc:Fallback xmlns="">
            <p:pic>
              <p:nvPicPr>
                <p:cNvPr id="76" name="Ink 75">
                  <a:extLst>
                    <a:ext uri="{FF2B5EF4-FFF2-40B4-BE49-F238E27FC236}">
                      <a16:creationId xmlns:a16="http://schemas.microsoft.com/office/drawing/2014/main" id="{7879C20E-42CE-7738-1BF7-61C1723E89FA}"/>
                    </a:ext>
                  </a:extLst>
                </p:cNvPr>
                <p:cNvPicPr/>
                <p:nvPr/>
              </p:nvPicPr>
              <p:blipFill>
                <a:blip r:embed="rId57"/>
                <a:stretch>
                  <a:fillRect/>
                </a:stretch>
              </p:blipFill>
              <p:spPr>
                <a:xfrm>
                  <a:off x="5991296" y="2300510"/>
                  <a:ext cx="93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7" name="Ink 76">
                  <a:extLst>
                    <a:ext uri="{FF2B5EF4-FFF2-40B4-BE49-F238E27FC236}">
                      <a16:creationId xmlns:a16="http://schemas.microsoft.com/office/drawing/2014/main" id="{4BA0E9F0-6F00-2C91-F8C9-85E7ADE583A2}"/>
                    </a:ext>
                  </a:extLst>
                </p14:cNvPr>
                <p14:cNvContentPartPr/>
                <p14:nvPr/>
              </p14:nvContentPartPr>
              <p14:xfrm>
                <a:off x="6157976" y="2363510"/>
                <a:ext cx="66960" cy="252360"/>
              </p14:xfrm>
            </p:contentPart>
          </mc:Choice>
          <mc:Fallback xmlns="">
            <p:pic>
              <p:nvPicPr>
                <p:cNvPr id="77" name="Ink 76">
                  <a:extLst>
                    <a:ext uri="{FF2B5EF4-FFF2-40B4-BE49-F238E27FC236}">
                      <a16:creationId xmlns:a16="http://schemas.microsoft.com/office/drawing/2014/main" id="{4BA0E9F0-6F00-2C91-F8C9-85E7ADE583A2}"/>
                    </a:ext>
                  </a:extLst>
                </p:cNvPr>
                <p:cNvPicPr/>
                <p:nvPr/>
              </p:nvPicPr>
              <p:blipFill>
                <a:blip r:embed="rId59"/>
                <a:stretch>
                  <a:fillRect/>
                </a:stretch>
              </p:blipFill>
              <p:spPr>
                <a:xfrm>
                  <a:off x="6148976" y="2354870"/>
                  <a:ext cx="846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8" name="Ink 77">
                  <a:extLst>
                    <a:ext uri="{FF2B5EF4-FFF2-40B4-BE49-F238E27FC236}">
                      <a16:creationId xmlns:a16="http://schemas.microsoft.com/office/drawing/2014/main" id="{E6E9D19F-E741-C831-D1BD-8763904D42D4}"/>
                    </a:ext>
                  </a:extLst>
                </p14:cNvPr>
                <p14:cNvContentPartPr/>
                <p14:nvPr/>
              </p14:nvContentPartPr>
              <p14:xfrm>
                <a:off x="6168776" y="2291870"/>
                <a:ext cx="145800" cy="168840"/>
              </p14:xfrm>
            </p:contentPart>
          </mc:Choice>
          <mc:Fallback xmlns="">
            <p:pic>
              <p:nvPicPr>
                <p:cNvPr id="78" name="Ink 77">
                  <a:extLst>
                    <a:ext uri="{FF2B5EF4-FFF2-40B4-BE49-F238E27FC236}">
                      <a16:creationId xmlns:a16="http://schemas.microsoft.com/office/drawing/2014/main" id="{E6E9D19F-E741-C831-D1BD-8763904D42D4}"/>
                    </a:ext>
                  </a:extLst>
                </p:cNvPr>
                <p:cNvPicPr/>
                <p:nvPr/>
              </p:nvPicPr>
              <p:blipFill>
                <a:blip r:embed="rId61"/>
                <a:stretch>
                  <a:fillRect/>
                </a:stretch>
              </p:blipFill>
              <p:spPr>
                <a:xfrm>
                  <a:off x="6159776" y="2282870"/>
                  <a:ext cx="1634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Ink 78">
                  <a:extLst>
                    <a:ext uri="{FF2B5EF4-FFF2-40B4-BE49-F238E27FC236}">
                      <a16:creationId xmlns:a16="http://schemas.microsoft.com/office/drawing/2014/main" id="{4BEB876B-B562-CA2A-074D-20C3261AA43B}"/>
                    </a:ext>
                  </a:extLst>
                </p14:cNvPr>
                <p14:cNvContentPartPr/>
                <p14:nvPr/>
              </p14:nvContentPartPr>
              <p14:xfrm>
                <a:off x="5999216" y="2453510"/>
                <a:ext cx="64800" cy="246240"/>
              </p14:xfrm>
            </p:contentPart>
          </mc:Choice>
          <mc:Fallback xmlns="">
            <p:pic>
              <p:nvPicPr>
                <p:cNvPr id="79" name="Ink 78">
                  <a:extLst>
                    <a:ext uri="{FF2B5EF4-FFF2-40B4-BE49-F238E27FC236}">
                      <a16:creationId xmlns:a16="http://schemas.microsoft.com/office/drawing/2014/main" id="{4BEB876B-B562-CA2A-074D-20C3261AA43B}"/>
                    </a:ext>
                  </a:extLst>
                </p:cNvPr>
                <p:cNvPicPr/>
                <p:nvPr/>
              </p:nvPicPr>
              <p:blipFill>
                <a:blip r:embed="rId63"/>
                <a:stretch>
                  <a:fillRect/>
                </a:stretch>
              </p:blipFill>
              <p:spPr>
                <a:xfrm>
                  <a:off x="5990576" y="2444870"/>
                  <a:ext cx="824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0" name="Ink 79">
                  <a:extLst>
                    <a:ext uri="{FF2B5EF4-FFF2-40B4-BE49-F238E27FC236}">
                      <a16:creationId xmlns:a16="http://schemas.microsoft.com/office/drawing/2014/main" id="{DB634915-53EA-CB90-1042-6543535D64B0}"/>
                    </a:ext>
                  </a:extLst>
                </p14:cNvPr>
                <p14:cNvContentPartPr/>
                <p14:nvPr/>
              </p14:nvContentPartPr>
              <p14:xfrm>
                <a:off x="6020096" y="2516510"/>
                <a:ext cx="30240" cy="47160"/>
              </p14:xfrm>
            </p:contentPart>
          </mc:Choice>
          <mc:Fallback xmlns="">
            <p:pic>
              <p:nvPicPr>
                <p:cNvPr id="80" name="Ink 79">
                  <a:extLst>
                    <a:ext uri="{FF2B5EF4-FFF2-40B4-BE49-F238E27FC236}">
                      <a16:creationId xmlns:a16="http://schemas.microsoft.com/office/drawing/2014/main" id="{DB634915-53EA-CB90-1042-6543535D64B0}"/>
                    </a:ext>
                  </a:extLst>
                </p:cNvPr>
                <p:cNvPicPr/>
                <p:nvPr/>
              </p:nvPicPr>
              <p:blipFill>
                <a:blip r:embed="rId65"/>
                <a:stretch>
                  <a:fillRect/>
                </a:stretch>
              </p:blipFill>
              <p:spPr>
                <a:xfrm>
                  <a:off x="6011096" y="2507510"/>
                  <a:ext cx="478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 name="Ink 1">
                  <a:extLst>
                    <a:ext uri="{FF2B5EF4-FFF2-40B4-BE49-F238E27FC236}">
                      <a16:creationId xmlns:a16="http://schemas.microsoft.com/office/drawing/2014/main" id="{67D08A70-5A68-AFBF-C4EC-477D9F02C903}"/>
                    </a:ext>
                  </a:extLst>
                </p14:cNvPr>
                <p14:cNvContentPartPr/>
                <p14:nvPr/>
              </p14:nvContentPartPr>
              <p14:xfrm>
                <a:off x="4003376" y="4961630"/>
                <a:ext cx="2444400" cy="770040"/>
              </p14:xfrm>
            </p:contentPart>
          </mc:Choice>
          <mc:Fallback xmlns="">
            <p:pic>
              <p:nvPicPr>
                <p:cNvPr id="2" name="Ink 1">
                  <a:extLst>
                    <a:ext uri="{FF2B5EF4-FFF2-40B4-BE49-F238E27FC236}">
                      <a16:creationId xmlns:a16="http://schemas.microsoft.com/office/drawing/2014/main" id="{67D08A70-5A68-AFBF-C4EC-477D9F02C903}"/>
                    </a:ext>
                  </a:extLst>
                </p:cNvPr>
                <p:cNvPicPr/>
                <p:nvPr/>
              </p:nvPicPr>
              <p:blipFill>
                <a:blip r:embed="rId67"/>
                <a:stretch>
                  <a:fillRect/>
                </a:stretch>
              </p:blipFill>
              <p:spPr>
                <a:xfrm>
                  <a:off x="3994376" y="4952990"/>
                  <a:ext cx="2462040" cy="787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 name="Ink 2">
                  <a:extLst>
                    <a:ext uri="{FF2B5EF4-FFF2-40B4-BE49-F238E27FC236}">
                      <a16:creationId xmlns:a16="http://schemas.microsoft.com/office/drawing/2014/main" id="{797965A4-314B-8F91-4914-178E0E3444E8}"/>
                    </a:ext>
                  </a:extLst>
                </p14:cNvPr>
                <p14:cNvContentPartPr/>
                <p14:nvPr/>
              </p14:nvContentPartPr>
              <p14:xfrm>
                <a:off x="4447256" y="5197430"/>
                <a:ext cx="137880" cy="230400"/>
              </p14:xfrm>
            </p:contentPart>
          </mc:Choice>
          <mc:Fallback xmlns="">
            <p:pic>
              <p:nvPicPr>
                <p:cNvPr id="3" name="Ink 2">
                  <a:extLst>
                    <a:ext uri="{FF2B5EF4-FFF2-40B4-BE49-F238E27FC236}">
                      <a16:creationId xmlns:a16="http://schemas.microsoft.com/office/drawing/2014/main" id="{797965A4-314B-8F91-4914-178E0E3444E8}"/>
                    </a:ext>
                  </a:extLst>
                </p:cNvPr>
                <p:cNvPicPr/>
                <p:nvPr/>
              </p:nvPicPr>
              <p:blipFill>
                <a:blip r:embed="rId69"/>
                <a:stretch>
                  <a:fillRect/>
                </a:stretch>
              </p:blipFill>
              <p:spPr>
                <a:xfrm>
                  <a:off x="4438616" y="5188430"/>
                  <a:ext cx="1555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 name="Ink 3">
                  <a:extLst>
                    <a:ext uri="{FF2B5EF4-FFF2-40B4-BE49-F238E27FC236}">
                      <a16:creationId xmlns:a16="http://schemas.microsoft.com/office/drawing/2014/main" id="{126A89F0-7DEE-1210-F44E-85ED7EDCA9DC}"/>
                    </a:ext>
                  </a:extLst>
                </p14:cNvPr>
                <p14:cNvContentPartPr/>
                <p14:nvPr/>
              </p14:nvContentPartPr>
              <p14:xfrm>
                <a:off x="4662536" y="5289230"/>
                <a:ext cx="122040" cy="149040"/>
              </p14:xfrm>
            </p:contentPart>
          </mc:Choice>
          <mc:Fallback xmlns="">
            <p:pic>
              <p:nvPicPr>
                <p:cNvPr id="4" name="Ink 3">
                  <a:extLst>
                    <a:ext uri="{FF2B5EF4-FFF2-40B4-BE49-F238E27FC236}">
                      <a16:creationId xmlns:a16="http://schemas.microsoft.com/office/drawing/2014/main" id="{126A89F0-7DEE-1210-F44E-85ED7EDCA9DC}"/>
                    </a:ext>
                  </a:extLst>
                </p:cNvPr>
                <p:cNvPicPr/>
                <p:nvPr/>
              </p:nvPicPr>
              <p:blipFill>
                <a:blip r:embed="rId71"/>
                <a:stretch>
                  <a:fillRect/>
                </a:stretch>
              </p:blipFill>
              <p:spPr>
                <a:xfrm>
                  <a:off x="4653536" y="5280230"/>
                  <a:ext cx="1396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 name="Ink 4">
                  <a:extLst>
                    <a:ext uri="{FF2B5EF4-FFF2-40B4-BE49-F238E27FC236}">
                      <a16:creationId xmlns:a16="http://schemas.microsoft.com/office/drawing/2014/main" id="{AA4520CF-3CB9-7C82-2218-16AA5037A42A}"/>
                    </a:ext>
                  </a:extLst>
                </p14:cNvPr>
                <p14:cNvContentPartPr/>
                <p14:nvPr/>
              </p14:nvContentPartPr>
              <p14:xfrm>
                <a:off x="4859816" y="5247110"/>
                <a:ext cx="36720" cy="136800"/>
              </p14:xfrm>
            </p:contentPart>
          </mc:Choice>
          <mc:Fallback xmlns="">
            <p:pic>
              <p:nvPicPr>
                <p:cNvPr id="5" name="Ink 4">
                  <a:extLst>
                    <a:ext uri="{FF2B5EF4-FFF2-40B4-BE49-F238E27FC236}">
                      <a16:creationId xmlns:a16="http://schemas.microsoft.com/office/drawing/2014/main" id="{AA4520CF-3CB9-7C82-2218-16AA5037A42A}"/>
                    </a:ext>
                  </a:extLst>
                </p:cNvPr>
                <p:cNvPicPr/>
                <p:nvPr/>
              </p:nvPicPr>
              <p:blipFill>
                <a:blip r:embed="rId73"/>
                <a:stretch>
                  <a:fillRect/>
                </a:stretch>
              </p:blipFill>
              <p:spPr>
                <a:xfrm>
                  <a:off x="4851176" y="5238110"/>
                  <a:ext cx="54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 name="Ink 6">
                  <a:extLst>
                    <a:ext uri="{FF2B5EF4-FFF2-40B4-BE49-F238E27FC236}">
                      <a16:creationId xmlns:a16="http://schemas.microsoft.com/office/drawing/2014/main" id="{AB56CEFA-E644-DC32-C35C-59CBDD865C5E}"/>
                    </a:ext>
                  </a:extLst>
                </p14:cNvPr>
                <p14:cNvContentPartPr/>
                <p14:nvPr/>
              </p14:nvContentPartPr>
              <p14:xfrm>
                <a:off x="4954136" y="5230910"/>
                <a:ext cx="7920" cy="199800"/>
              </p14:xfrm>
            </p:contentPart>
          </mc:Choice>
          <mc:Fallback xmlns="">
            <p:pic>
              <p:nvPicPr>
                <p:cNvPr id="7" name="Ink 6">
                  <a:extLst>
                    <a:ext uri="{FF2B5EF4-FFF2-40B4-BE49-F238E27FC236}">
                      <a16:creationId xmlns:a16="http://schemas.microsoft.com/office/drawing/2014/main" id="{AB56CEFA-E644-DC32-C35C-59CBDD865C5E}"/>
                    </a:ext>
                  </a:extLst>
                </p:cNvPr>
                <p:cNvPicPr/>
                <p:nvPr/>
              </p:nvPicPr>
              <p:blipFill>
                <a:blip r:embed="rId75"/>
                <a:stretch>
                  <a:fillRect/>
                </a:stretch>
              </p:blipFill>
              <p:spPr>
                <a:xfrm>
                  <a:off x="4945496" y="5222270"/>
                  <a:ext cx="255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 name="Ink 7">
                  <a:extLst>
                    <a:ext uri="{FF2B5EF4-FFF2-40B4-BE49-F238E27FC236}">
                      <a16:creationId xmlns:a16="http://schemas.microsoft.com/office/drawing/2014/main" id="{076F0BA6-9151-58D7-5F4E-260C733E4BBA}"/>
                    </a:ext>
                  </a:extLst>
                </p14:cNvPr>
                <p14:cNvContentPartPr/>
                <p14:nvPr/>
              </p14:nvContentPartPr>
              <p14:xfrm>
                <a:off x="5112536" y="5212910"/>
                <a:ext cx="147600" cy="258120"/>
              </p14:xfrm>
            </p:contentPart>
          </mc:Choice>
          <mc:Fallback xmlns="">
            <p:pic>
              <p:nvPicPr>
                <p:cNvPr id="8" name="Ink 7">
                  <a:extLst>
                    <a:ext uri="{FF2B5EF4-FFF2-40B4-BE49-F238E27FC236}">
                      <a16:creationId xmlns:a16="http://schemas.microsoft.com/office/drawing/2014/main" id="{076F0BA6-9151-58D7-5F4E-260C733E4BBA}"/>
                    </a:ext>
                  </a:extLst>
                </p:cNvPr>
                <p:cNvPicPr/>
                <p:nvPr/>
              </p:nvPicPr>
              <p:blipFill>
                <a:blip r:embed="rId77"/>
                <a:stretch>
                  <a:fillRect/>
                </a:stretch>
              </p:blipFill>
              <p:spPr>
                <a:xfrm>
                  <a:off x="5103536" y="5204270"/>
                  <a:ext cx="165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 name="Ink 8">
                  <a:extLst>
                    <a:ext uri="{FF2B5EF4-FFF2-40B4-BE49-F238E27FC236}">
                      <a16:creationId xmlns:a16="http://schemas.microsoft.com/office/drawing/2014/main" id="{51C83C79-597D-0DBE-ED0F-7D78AF07842F}"/>
                    </a:ext>
                  </a:extLst>
                </p14:cNvPr>
                <p14:cNvContentPartPr/>
                <p14:nvPr/>
              </p14:nvContentPartPr>
              <p14:xfrm>
                <a:off x="5290376" y="5190230"/>
                <a:ext cx="131760" cy="168480"/>
              </p14:xfrm>
            </p:contentPart>
          </mc:Choice>
          <mc:Fallback xmlns="">
            <p:pic>
              <p:nvPicPr>
                <p:cNvPr id="9" name="Ink 8">
                  <a:extLst>
                    <a:ext uri="{FF2B5EF4-FFF2-40B4-BE49-F238E27FC236}">
                      <a16:creationId xmlns:a16="http://schemas.microsoft.com/office/drawing/2014/main" id="{51C83C79-597D-0DBE-ED0F-7D78AF07842F}"/>
                    </a:ext>
                  </a:extLst>
                </p:cNvPr>
                <p:cNvPicPr/>
                <p:nvPr/>
              </p:nvPicPr>
              <p:blipFill>
                <a:blip r:embed="rId79"/>
                <a:stretch>
                  <a:fillRect/>
                </a:stretch>
              </p:blipFill>
              <p:spPr>
                <a:xfrm>
                  <a:off x="5281736" y="5181230"/>
                  <a:ext cx="149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 name="Ink 9">
                  <a:extLst>
                    <a:ext uri="{FF2B5EF4-FFF2-40B4-BE49-F238E27FC236}">
                      <a16:creationId xmlns:a16="http://schemas.microsoft.com/office/drawing/2014/main" id="{0BE49129-D85C-159A-C92B-792556C02961}"/>
                    </a:ext>
                  </a:extLst>
                </p14:cNvPr>
                <p14:cNvContentPartPr/>
                <p14:nvPr/>
              </p14:nvContentPartPr>
              <p14:xfrm>
                <a:off x="5491616" y="5251430"/>
                <a:ext cx="70560" cy="84600"/>
              </p14:xfrm>
            </p:contentPart>
          </mc:Choice>
          <mc:Fallback xmlns="">
            <p:pic>
              <p:nvPicPr>
                <p:cNvPr id="10" name="Ink 9">
                  <a:extLst>
                    <a:ext uri="{FF2B5EF4-FFF2-40B4-BE49-F238E27FC236}">
                      <a16:creationId xmlns:a16="http://schemas.microsoft.com/office/drawing/2014/main" id="{0BE49129-D85C-159A-C92B-792556C02961}"/>
                    </a:ext>
                  </a:extLst>
                </p:cNvPr>
                <p:cNvPicPr/>
                <p:nvPr/>
              </p:nvPicPr>
              <p:blipFill>
                <a:blip r:embed="rId81"/>
                <a:stretch>
                  <a:fillRect/>
                </a:stretch>
              </p:blipFill>
              <p:spPr>
                <a:xfrm>
                  <a:off x="5482616" y="5242430"/>
                  <a:ext cx="882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 name="Ink 11">
                  <a:extLst>
                    <a:ext uri="{FF2B5EF4-FFF2-40B4-BE49-F238E27FC236}">
                      <a16:creationId xmlns:a16="http://schemas.microsoft.com/office/drawing/2014/main" id="{47173E59-0DAD-38BF-FA1B-B805A794B331}"/>
                    </a:ext>
                  </a:extLst>
                </p14:cNvPr>
                <p14:cNvContentPartPr/>
                <p14:nvPr/>
              </p14:nvContentPartPr>
              <p14:xfrm>
                <a:off x="5598176" y="5207150"/>
                <a:ext cx="309240" cy="137880"/>
              </p14:xfrm>
            </p:contentPart>
          </mc:Choice>
          <mc:Fallback xmlns="">
            <p:pic>
              <p:nvPicPr>
                <p:cNvPr id="12" name="Ink 11">
                  <a:extLst>
                    <a:ext uri="{FF2B5EF4-FFF2-40B4-BE49-F238E27FC236}">
                      <a16:creationId xmlns:a16="http://schemas.microsoft.com/office/drawing/2014/main" id="{47173E59-0DAD-38BF-FA1B-B805A794B331}"/>
                    </a:ext>
                  </a:extLst>
                </p:cNvPr>
                <p:cNvPicPr/>
                <p:nvPr/>
              </p:nvPicPr>
              <p:blipFill>
                <a:blip r:embed="rId83"/>
                <a:stretch>
                  <a:fillRect/>
                </a:stretch>
              </p:blipFill>
              <p:spPr>
                <a:xfrm>
                  <a:off x="5589536" y="5198150"/>
                  <a:ext cx="326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 name="Ink 12">
                  <a:extLst>
                    <a:ext uri="{FF2B5EF4-FFF2-40B4-BE49-F238E27FC236}">
                      <a16:creationId xmlns:a16="http://schemas.microsoft.com/office/drawing/2014/main" id="{B7A6064F-66D8-823D-54A6-A982DCDB4BDE}"/>
                    </a:ext>
                  </a:extLst>
                </p14:cNvPr>
                <p14:cNvContentPartPr/>
                <p14:nvPr/>
              </p14:nvContentPartPr>
              <p14:xfrm>
                <a:off x="4041176" y="4245590"/>
                <a:ext cx="2333160" cy="541800"/>
              </p14:xfrm>
            </p:contentPart>
          </mc:Choice>
          <mc:Fallback xmlns="">
            <p:pic>
              <p:nvPicPr>
                <p:cNvPr id="13" name="Ink 12">
                  <a:extLst>
                    <a:ext uri="{FF2B5EF4-FFF2-40B4-BE49-F238E27FC236}">
                      <a16:creationId xmlns:a16="http://schemas.microsoft.com/office/drawing/2014/main" id="{B7A6064F-66D8-823D-54A6-A982DCDB4BDE}"/>
                    </a:ext>
                  </a:extLst>
                </p:cNvPr>
                <p:cNvPicPr/>
                <p:nvPr/>
              </p:nvPicPr>
              <p:blipFill>
                <a:blip r:embed="rId85"/>
                <a:stretch>
                  <a:fillRect/>
                </a:stretch>
              </p:blipFill>
              <p:spPr>
                <a:xfrm>
                  <a:off x="4032176" y="4236950"/>
                  <a:ext cx="235080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 name="Ink 15">
                  <a:extLst>
                    <a:ext uri="{FF2B5EF4-FFF2-40B4-BE49-F238E27FC236}">
                      <a16:creationId xmlns:a16="http://schemas.microsoft.com/office/drawing/2014/main" id="{E70C502E-85C9-D03C-0DB8-3AF5468B4642}"/>
                    </a:ext>
                  </a:extLst>
                </p14:cNvPr>
                <p14:cNvContentPartPr/>
                <p14:nvPr/>
              </p14:nvContentPartPr>
              <p14:xfrm>
                <a:off x="3169976" y="4446830"/>
                <a:ext cx="932760" cy="22680"/>
              </p14:xfrm>
            </p:contentPart>
          </mc:Choice>
          <mc:Fallback xmlns="">
            <p:pic>
              <p:nvPicPr>
                <p:cNvPr id="16" name="Ink 15">
                  <a:extLst>
                    <a:ext uri="{FF2B5EF4-FFF2-40B4-BE49-F238E27FC236}">
                      <a16:creationId xmlns:a16="http://schemas.microsoft.com/office/drawing/2014/main" id="{E70C502E-85C9-D03C-0DB8-3AF5468B4642}"/>
                    </a:ext>
                  </a:extLst>
                </p:cNvPr>
                <p:cNvPicPr/>
                <p:nvPr/>
              </p:nvPicPr>
              <p:blipFill>
                <a:blip r:embed="rId87"/>
                <a:stretch>
                  <a:fillRect/>
                </a:stretch>
              </p:blipFill>
              <p:spPr>
                <a:xfrm>
                  <a:off x="3160976" y="4437830"/>
                  <a:ext cx="9504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Ink 16">
                  <a:extLst>
                    <a:ext uri="{FF2B5EF4-FFF2-40B4-BE49-F238E27FC236}">
                      <a16:creationId xmlns:a16="http://schemas.microsoft.com/office/drawing/2014/main" id="{B183C491-F1C9-AFE3-0456-800F425CEB40}"/>
                    </a:ext>
                  </a:extLst>
                </p14:cNvPr>
                <p14:cNvContentPartPr/>
                <p14:nvPr/>
              </p14:nvContentPartPr>
              <p14:xfrm>
                <a:off x="3102656" y="4514510"/>
                <a:ext cx="907200" cy="142920"/>
              </p14:xfrm>
            </p:contentPart>
          </mc:Choice>
          <mc:Fallback xmlns="">
            <p:pic>
              <p:nvPicPr>
                <p:cNvPr id="17" name="Ink 16">
                  <a:extLst>
                    <a:ext uri="{FF2B5EF4-FFF2-40B4-BE49-F238E27FC236}">
                      <a16:creationId xmlns:a16="http://schemas.microsoft.com/office/drawing/2014/main" id="{B183C491-F1C9-AFE3-0456-800F425CEB40}"/>
                    </a:ext>
                  </a:extLst>
                </p:cNvPr>
                <p:cNvPicPr/>
                <p:nvPr/>
              </p:nvPicPr>
              <p:blipFill>
                <a:blip r:embed="rId89"/>
                <a:stretch>
                  <a:fillRect/>
                </a:stretch>
              </p:blipFill>
              <p:spPr>
                <a:xfrm>
                  <a:off x="3093656" y="4505510"/>
                  <a:ext cx="9248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1" name="Ink 20">
                  <a:extLst>
                    <a:ext uri="{FF2B5EF4-FFF2-40B4-BE49-F238E27FC236}">
                      <a16:creationId xmlns:a16="http://schemas.microsoft.com/office/drawing/2014/main" id="{0803631E-E0AE-D262-DB5F-91BBB08A52CA}"/>
                    </a:ext>
                  </a:extLst>
                </p14:cNvPr>
                <p14:cNvContentPartPr/>
                <p14:nvPr/>
              </p14:nvContentPartPr>
              <p14:xfrm>
                <a:off x="3014456" y="4553390"/>
                <a:ext cx="1063440" cy="370080"/>
              </p14:xfrm>
            </p:contentPart>
          </mc:Choice>
          <mc:Fallback xmlns="">
            <p:pic>
              <p:nvPicPr>
                <p:cNvPr id="21" name="Ink 20">
                  <a:extLst>
                    <a:ext uri="{FF2B5EF4-FFF2-40B4-BE49-F238E27FC236}">
                      <a16:creationId xmlns:a16="http://schemas.microsoft.com/office/drawing/2014/main" id="{0803631E-E0AE-D262-DB5F-91BBB08A52CA}"/>
                    </a:ext>
                  </a:extLst>
                </p:cNvPr>
                <p:cNvPicPr/>
                <p:nvPr/>
              </p:nvPicPr>
              <p:blipFill>
                <a:blip r:embed="rId91"/>
                <a:stretch>
                  <a:fillRect/>
                </a:stretch>
              </p:blipFill>
              <p:spPr>
                <a:xfrm>
                  <a:off x="3005816" y="4544390"/>
                  <a:ext cx="10810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2" name="Ink 21">
                  <a:extLst>
                    <a:ext uri="{FF2B5EF4-FFF2-40B4-BE49-F238E27FC236}">
                      <a16:creationId xmlns:a16="http://schemas.microsoft.com/office/drawing/2014/main" id="{D9597BAB-1D3B-3D33-FDC5-6B455CCA2096}"/>
                    </a:ext>
                  </a:extLst>
                </p14:cNvPr>
                <p14:cNvContentPartPr/>
                <p14:nvPr/>
              </p14:nvContentPartPr>
              <p14:xfrm>
                <a:off x="3252416" y="4374470"/>
                <a:ext cx="3960" cy="1800"/>
              </p14:xfrm>
            </p:contentPart>
          </mc:Choice>
          <mc:Fallback xmlns="">
            <p:pic>
              <p:nvPicPr>
                <p:cNvPr id="22" name="Ink 21">
                  <a:extLst>
                    <a:ext uri="{FF2B5EF4-FFF2-40B4-BE49-F238E27FC236}">
                      <a16:creationId xmlns:a16="http://schemas.microsoft.com/office/drawing/2014/main" id="{D9597BAB-1D3B-3D33-FDC5-6B455CCA2096}"/>
                    </a:ext>
                  </a:extLst>
                </p:cNvPr>
                <p:cNvPicPr/>
                <p:nvPr/>
              </p:nvPicPr>
              <p:blipFill>
                <a:blip r:embed="rId93"/>
                <a:stretch>
                  <a:fillRect/>
                </a:stretch>
              </p:blipFill>
              <p:spPr>
                <a:xfrm>
                  <a:off x="3243776" y="4365470"/>
                  <a:ext cx="216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 name="Ink 22">
                  <a:extLst>
                    <a:ext uri="{FF2B5EF4-FFF2-40B4-BE49-F238E27FC236}">
                      <a16:creationId xmlns:a16="http://schemas.microsoft.com/office/drawing/2014/main" id="{703C56EE-F31B-FEDD-5752-0090C836A70F}"/>
                    </a:ext>
                  </a:extLst>
                </p14:cNvPr>
                <p14:cNvContentPartPr/>
                <p14:nvPr/>
              </p14:nvContentPartPr>
              <p14:xfrm>
                <a:off x="2550776" y="4249910"/>
                <a:ext cx="210600" cy="240120"/>
              </p14:xfrm>
            </p:contentPart>
          </mc:Choice>
          <mc:Fallback xmlns="">
            <p:pic>
              <p:nvPicPr>
                <p:cNvPr id="23" name="Ink 22">
                  <a:extLst>
                    <a:ext uri="{FF2B5EF4-FFF2-40B4-BE49-F238E27FC236}">
                      <a16:creationId xmlns:a16="http://schemas.microsoft.com/office/drawing/2014/main" id="{703C56EE-F31B-FEDD-5752-0090C836A70F}"/>
                    </a:ext>
                  </a:extLst>
                </p:cNvPr>
                <p:cNvPicPr/>
                <p:nvPr/>
              </p:nvPicPr>
              <p:blipFill>
                <a:blip r:embed="rId95"/>
                <a:stretch>
                  <a:fillRect/>
                </a:stretch>
              </p:blipFill>
              <p:spPr>
                <a:xfrm>
                  <a:off x="2542136" y="4241270"/>
                  <a:ext cx="2282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4" name="Ink 23">
                  <a:extLst>
                    <a:ext uri="{FF2B5EF4-FFF2-40B4-BE49-F238E27FC236}">
                      <a16:creationId xmlns:a16="http://schemas.microsoft.com/office/drawing/2014/main" id="{7F7D1A21-B899-38B6-057A-D271B9F60618}"/>
                    </a:ext>
                  </a:extLst>
                </p14:cNvPr>
                <p14:cNvContentPartPr/>
                <p14:nvPr/>
              </p14:nvContentPartPr>
              <p14:xfrm>
                <a:off x="2561576" y="4392110"/>
                <a:ext cx="131400" cy="40320"/>
              </p14:xfrm>
            </p:contentPart>
          </mc:Choice>
          <mc:Fallback xmlns="">
            <p:pic>
              <p:nvPicPr>
                <p:cNvPr id="24" name="Ink 23">
                  <a:extLst>
                    <a:ext uri="{FF2B5EF4-FFF2-40B4-BE49-F238E27FC236}">
                      <a16:creationId xmlns:a16="http://schemas.microsoft.com/office/drawing/2014/main" id="{7F7D1A21-B899-38B6-057A-D271B9F60618}"/>
                    </a:ext>
                  </a:extLst>
                </p:cNvPr>
                <p:cNvPicPr/>
                <p:nvPr/>
              </p:nvPicPr>
              <p:blipFill>
                <a:blip r:embed="rId97"/>
                <a:stretch>
                  <a:fillRect/>
                </a:stretch>
              </p:blipFill>
              <p:spPr>
                <a:xfrm>
                  <a:off x="2552936" y="4383470"/>
                  <a:ext cx="1490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5" name="Ink 24">
                  <a:extLst>
                    <a:ext uri="{FF2B5EF4-FFF2-40B4-BE49-F238E27FC236}">
                      <a16:creationId xmlns:a16="http://schemas.microsoft.com/office/drawing/2014/main" id="{5056A6A4-C0E3-3FA8-27F3-EEC41ECAC4D3}"/>
                    </a:ext>
                  </a:extLst>
                </p14:cNvPr>
                <p14:cNvContentPartPr/>
                <p14:nvPr/>
              </p14:nvContentPartPr>
              <p14:xfrm>
                <a:off x="2789816" y="4325150"/>
                <a:ext cx="177480" cy="128880"/>
              </p14:xfrm>
            </p:contentPart>
          </mc:Choice>
          <mc:Fallback xmlns="">
            <p:pic>
              <p:nvPicPr>
                <p:cNvPr id="25" name="Ink 24">
                  <a:extLst>
                    <a:ext uri="{FF2B5EF4-FFF2-40B4-BE49-F238E27FC236}">
                      <a16:creationId xmlns:a16="http://schemas.microsoft.com/office/drawing/2014/main" id="{5056A6A4-C0E3-3FA8-27F3-EEC41ECAC4D3}"/>
                    </a:ext>
                  </a:extLst>
                </p:cNvPr>
                <p:cNvPicPr/>
                <p:nvPr/>
              </p:nvPicPr>
              <p:blipFill>
                <a:blip r:embed="rId99"/>
                <a:stretch>
                  <a:fillRect/>
                </a:stretch>
              </p:blipFill>
              <p:spPr>
                <a:xfrm>
                  <a:off x="2780816" y="4316150"/>
                  <a:ext cx="195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 name="Ink 25">
                  <a:extLst>
                    <a:ext uri="{FF2B5EF4-FFF2-40B4-BE49-F238E27FC236}">
                      <a16:creationId xmlns:a16="http://schemas.microsoft.com/office/drawing/2014/main" id="{0ADB74E0-4D0E-2D92-DBB7-0FB752AD5AAC}"/>
                    </a:ext>
                  </a:extLst>
                </p14:cNvPr>
                <p14:cNvContentPartPr/>
                <p14:nvPr/>
              </p14:nvContentPartPr>
              <p14:xfrm>
                <a:off x="2603336" y="4601630"/>
                <a:ext cx="24840" cy="129240"/>
              </p14:xfrm>
            </p:contentPart>
          </mc:Choice>
          <mc:Fallback xmlns="">
            <p:pic>
              <p:nvPicPr>
                <p:cNvPr id="26" name="Ink 25">
                  <a:extLst>
                    <a:ext uri="{FF2B5EF4-FFF2-40B4-BE49-F238E27FC236}">
                      <a16:creationId xmlns:a16="http://schemas.microsoft.com/office/drawing/2014/main" id="{0ADB74E0-4D0E-2D92-DBB7-0FB752AD5AAC}"/>
                    </a:ext>
                  </a:extLst>
                </p:cNvPr>
                <p:cNvPicPr/>
                <p:nvPr/>
              </p:nvPicPr>
              <p:blipFill>
                <a:blip r:embed="rId101"/>
                <a:stretch>
                  <a:fillRect/>
                </a:stretch>
              </p:blipFill>
              <p:spPr>
                <a:xfrm>
                  <a:off x="2594336" y="4592630"/>
                  <a:ext cx="42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7" name="Ink 26">
                  <a:extLst>
                    <a:ext uri="{FF2B5EF4-FFF2-40B4-BE49-F238E27FC236}">
                      <a16:creationId xmlns:a16="http://schemas.microsoft.com/office/drawing/2014/main" id="{8C7D4C46-2261-B50F-9C82-19A158545B17}"/>
                    </a:ext>
                  </a:extLst>
                </p14:cNvPr>
                <p14:cNvContentPartPr/>
                <p14:nvPr/>
              </p14:nvContentPartPr>
              <p14:xfrm>
                <a:off x="2537456" y="4711430"/>
                <a:ext cx="167760" cy="28800"/>
              </p14:xfrm>
            </p:contentPart>
          </mc:Choice>
          <mc:Fallback xmlns="">
            <p:pic>
              <p:nvPicPr>
                <p:cNvPr id="27" name="Ink 26">
                  <a:extLst>
                    <a:ext uri="{FF2B5EF4-FFF2-40B4-BE49-F238E27FC236}">
                      <a16:creationId xmlns:a16="http://schemas.microsoft.com/office/drawing/2014/main" id="{8C7D4C46-2261-B50F-9C82-19A158545B17}"/>
                    </a:ext>
                  </a:extLst>
                </p:cNvPr>
                <p:cNvPicPr/>
                <p:nvPr/>
              </p:nvPicPr>
              <p:blipFill>
                <a:blip r:embed="rId103"/>
                <a:stretch>
                  <a:fillRect/>
                </a:stretch>
              </p:blipFill>
              <p:spPr>
                <a:xfrm>
                  <a:off x="2528816" y="4702430"/>
                  <a:ext cx="185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8" name="Ink 27">
                  <a:extLst>
                    <a:ext uri="{FF2B5EF4-FFF2-40B4-BE49-F238E27FC236}">
                      <a16:creationId xmlns:a16="http://schemas.microsoft.com/office/drawing/2014/main" id="{F507AFA7-4186-0FC7-C369-CE1351D7EF62}"/>
                    </a:ext>
                  </a:extLst>
                </p14:cNvPr>
                <p14:cNvContentPartPr/>
                <p14:nvPr/>
              </p14:nvContentPartPr>
              <p14:xfrm>
                <a:off x="2580296" y="4580390"/>
                <a:ext cx="42480" cy="19800"/>
              </p14:xfrm>
            </p:contentPart>
          </mc:Choice>
          <mc:Fallback xmlns="">
            <p:pic>
              <p:nvPicPr>
                <p:cNvPr id="28" name="Ink 27">
                  <a:extLst>
                    <a:ext uri="{FF2B5EF4-FFF2-40B4-BE49-F238E27FC236}">
                      <a16:creationId xmlns:a16="http://schemas.microsoft.com/office/drawing/2014/main" id="{F507AFA7-4186-0FC7-C369-CE1351D7EF62}"/>
                    </a:ext>
                  </a:extLst>
                </p:cNvPr>
                <p:cNvPicPr/>
                <p:nvPr/>
              </p:nvPicPr>
              <p:blipFill>
                <a:blip r:embed="rId105"/>
                <a:stretch>
                  <a:fillRect/>
                </a:stretch>
              </p:blipFill>
              <p:spPr>
                <a:xfrm>
                  <a:off x="2571296" y="4571390"/>
                  <a:ext cx="60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9" name="Ink 28">
                  <a:extLst>
                    <a:ext uri="{FF2B5EF4-FFF2-40B4-BE49-F238E27FC236}">
                      <a16:creationId xmlns:a16="http://schemas.microsoft.com/office/drawing/2014/main" id="{C6859638-9BA3-4781-A7AA-0321B8FDAA7B}"/>
                    </a:ext>
                  </a:extLst>
                </p14:cNvPr>
                <p14:cNvContentPartPr/>
                <p14:nvPr/>
              </p14:nvContentPartPr>
              <p14:xfrm>
                <a:off x="2734016" y="4598030"/>
                <a:ext cx="74160" cy="86400"/>
              </p14:xfrm>
            </p:contentPart>
          </mc:Choice>
          <mc:Fallback xmlns="">
            <p:pic>
              <p:nvPicPr>
                <p:cNvPr id="29" name="Ink 28">
                  <a:extLst>
                    <a:ext uri="{FF2B5EF4-FFF2-40B4-BE49-F238E27FC236}">
                      <a16:creationId xmlns:a16="http://schemas.microsoft.com/office/drawing/2014/main" id="{C6859638-9BA3-4781-A7AA-0321B8FDAA7B}"/>
                    </a:ext>
                  </a:extLst>
                </p:cNvPr>
                <p:cNvPicPr/>
                <p:nvPr/>
              </p:nvPicPr>
              <p:blipFill>
                <a:blip r:embed="rId107"/>
                <a:stretch>
                  <a:fillRect/>
                </a:stretch>
              </p:blipFill>
              <p:spPr>
                <a:xfrm>
                  <a:off x="2725376" y="4589030"/>
                  <a:ext cx="918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0" name="Ink 29">
                  <a:extLst>
                    <a:ext uri="{FF2B5EF4-FFF2-40B4-BE49-F238E27FC236}">
                      <a16:creationId xmlns:a16="http://schemas.microsoft.com/office/drawing/2014/main" id="{9D3FF27B-2ADF-C98A-7D1C-96CB102645EA}"/>
                    </a:ext>
                  </a:extLst>
                </p14:cNvPr>
                <p14:cNvContentPartPr/>
                <p14:nvPr/>
              </p14:nvContentPartPr>
              <p14:xfrm>
                <a:off x="2865416" y="4563470"/>
                <a:ext cx="70200" cy="134640"/>
              </p14:xfrm>
            </p:contentPart>
          </mc:Choice>
          <mc:Fallback xmlns="">
            <p:pic>
              <p:nvPicPr>
                <p:cNvPr id="30" name="Ink 29">
                  <a:extLst>
                    <a:ext uri="{FF2B5EF4-FFF2-40B4-BE49-F238E27FC236}">
                      <a16:creationId xmlns:a16="http://schemas.microsoft.com/office/drawing/2014/main" id="{9D3FF27B-2ADF-C98A-7D1C-96CB102645EA}"/>
                    </a:ext>
                  </a:extLst>
                </p:cNvPr>
                <p:cNvPicPr/>
                <p:nvPr/>
              </p:nvPicPr>
              <p:blipFill>
                <a:blip r:embed="rId109"/>
                <a:stretch>
                  <a:fillRect/>
                </a:stretch>
              </p:blipFill>
              <p:spPr>
                <a:xfrm>
                  <a:off x="2856416" y="4554470"/>
                  <a:ext cx="87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1" name="Ink 30">
                  <a:extLst>
                    <a:ext uri="{FF2B5EF4-FFF2-40B4-BE49-F238E27FC236}">
                      <a16:creationId xmlns:a16="http://schemas.microsoft.com/office/drawing/2014/main" id="{AF3CC5FE-C9A9-9161-B1B3-363174522110}"/>
                    </a:ext>
                  </a:extLst>
                </p14:cNvPr>
                <p14:cNvContentPartPr/>
                <p14:nvPr/>
              </p14:nvContentPartPr>
              <p14:xfrm>
                <a:off x="2388776" y="4891430"/>
                <a:ext cx="244800" cy="149760"/>
              </p14:xfrm>
            </p:contentPart>
          </mc:Choice>
          <mc:Fallback xmlns="">
            <p:pic>
              <p:nvPicPr>
                <p:cNvPr id="31" name="Ink 30">
                  <a:extLst>
                    <a:ext uri="{FF2B5EF4-FFF2-40B4-BE49-F238E27FC236}">
                      <a16:creationId xmlns:a16="http://schemas.microsoft.com/office/drawing/2014/main" id="{AF3CC5FE-C9A9-9161-B1B3-363174522110}"/>
                    </a:ext>
                  </a:extLst>
                </p:cNvPr>
                <p:cNvPicPr/>
                <p:nvPr/>
              </p:nvPicPr>
              <p:blipFill>
                <a:blip r:embed="rId111"/>
                <a:stretch>
                  <a:fillRect/>
                </a:stretch>
              </p:blipFill>
              <p:spPr>
                <a:xfrm>
                  <a:off x="2379776" y="4882430"/>
                  <a:ext cx="262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2" name="Ink 31">
                  <a:extLst>
                    <a:ext uri="{FF2B5EF4-FFF2-40B4-BE49-F238E27FC236}">
                      <a16:creationId xmlns:a16="http://schemas.microsoft.com/office/drawing/2014/main" id="{38BC23D2-4BC9-293E-3290-5B499324C4B5}"/>
                    </a:ext>
                  </a:extLst>
                </p14:cNvPr>
                <p14:cNvContentPartPr/>
                <p14:nvPr/>
              </p14:nvContentPartPr>
              <p14:xfrm>
                <a:off x="2687216" y="4945070"/>
                <a:ext cx="34920" cy="88560"/>
              </p14:xfrm>
            </p:contentPart>
          </mc:Choice>
          <mc:Fallback xmlns="">
            <p:pic>
              <p:nvPicPr>
                <p:cNvPr id="32" name="Ink 31">
                  <a:extLst>
                    <a:ext uri="{FF2B5EF4-FFF2-40B4-BE49-F238E27FC236}">
                      <a16:creationId xmlns:a16="http://schemas.microsoft.com/office/drawing/2014/main" id="{38BC23D2-4BC9-293E-3290-5B499324C4B5}"/>
                    </a:ext>
                  </a:extLst>
                </p:cNvPr>
                <p:cNvPicPr/>
                <p:nvPr/>
              </p:nvPicPr>
              <p:blipFill>
                <a:blip r:embed="rId113"/>
                <a:stretch>
                  <a:fillRect/>
                </a:stretch>
              </p:blipFill>
              <p:spPr>
                <a:xfrm>
                  <a:off x="2678216" y="4936430"/>
                  <a:ext cx="52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3" name="Ink 32">
                  <a:extLst>
                    <a:ext uri="{FF2B5EF4-FFF2-40B4-BE49-F238E27FC236}">
                      <a16:creationId xmlns:a16="http://schemas.microsoft.com/office/drawing/2014/main" id="{2249E377-73C5-0258-7B1F-1236B6012A77}"/>
                    </a:ext>
                  </a:extLst>
                </p14:cNvPr>
                <p14:cNvContentPartPr/>
                <p14:nvPr/>
              </p14:nvContentPartPr>
              <p14:xfrm>
                <a:off x="2733656" y="4849670"/>
                <a:ext cx="165600" cy="151560"/>
              </p14:xfrm>
            </p:contentPart>
          </mc:Choice>
          <mc:Fallback xmlns="">
            <p:pic>
              <p:nvPicPr>
                <p:cNvPr id="33" name="Ink 32">
                  <a:extLst>
                    <a:ext uri="{FF2B5EF4-FFF2-40B4-BE49-F238E27FC236}">
                      <a16:creationId xmlns:a16="http://schemas.microsoft.com/office/drawing/2014/main" id="{2249E377-73C5-0258-7B1F-1236B6012A77}"/>
                    </a:ext>
                  </a:extLst>
                </p:cNvPr>
                <p:cNvPicPr/>
                <p:nvPr/>
              </p:nvPicPr>
              <p:blipFill>
                <a:blip r:embed="rId115"/>
                <a:stretch>
                  <a:fillRect/>
                </a:stretch>
              </p:blipFill>
              <p:spPr>
                <a:xfrm>
                  <a:off x="2725016" y="4840670"/>
                  <a:ext cx="183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6" name="Ink 35">
                  <a:extLst>
                    <a:ext uri="{FF2B5EF4-FFF2-40B4-BE49-F238E27FC236}">
                      <a16:creationId xmlns:a16="http://schemas.microsoft.com/office/drawing/2014/main" id="{A986A776-04C6-D71F-DC26-86EEFEC6F586}"/>
                    </a:ext>
                  </a:extLst>
                </p14:cNvPr>
                <p14:cNvContentPartPr/>
                <p14:nvPr/>
              </p14:nvContentPartPr>
              <p14:xfrm>
                <a:off x="4764416" y="4376990"/>
                <a:ext cx="162000" cy="186480"/>
              </p14:xfrm>
            </p:contentPart>
          </mc:Choice>
          <mc:Fallback xmlns="">
            <p:pic>
              <p:nvPicPr>
                <p:cNvPr id="36" name="Ink 35">
                  <a:extLst>
                    <a:ext uri="{FF2B5EF4-FFF2-40B4-BE49-F238E27FC236}">
                      <a16:creationId xmlns:a16="http://schemas.microsoft.com/office/drawing/2014/main" id="{A986A776-04C6-D71F-DC26-86EEFEC6F586}"/>
                    </a:ext>
                  </a:extLst>
                </p:cNvPr>
                <p:cNvPicPr/>
                <p:nvPr/>
              </p:nvPicPr>
              <p:blipFill>
                <a:blip r:embed="rId117"/>
                <a:stretch>
                  <a:fillRect/>
                </a:stretch>
              </p:blipFill>
              <p:spPr>
                <a:xfrm>
                  <a:off x="4755416" y="4368350"/>
                  <a:ext cx="1796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7" name="Ink 36">
                  <a:extLst>
                    <a:ext uri="{FF2B5EF4-FFF2-40B4-BE49-F238E27FC236}">
                      <a16:creationId xmlns:a16="http://schemas.microsoft.com/office/drawing/2014/main" id="{B77A0A9D-8418-24CE-42BF-B9608E045C8B}"/>
                    </a:ext>
                  </a:extLst>
                </p14:cNvPr>
                <p14:cNvContentPartPr/>
                <p14:nvPr/>
              </p14:nvContentPartPr>
              <p14:xfrm>
                <a:off x="4996256" y="4393910"/>
                <a:ext cx="185760" cy="159840"/>
              </p14:xfrm>
            </p:contentPart>
          </mc:Choice>
          <mc:Fallback xmlns="">
            <p:pic>
              <p:nvPicPr>
                <p:cNvPr id="37" name="Ink 36">
                  <a:extLst>
                    <a:ext uri="{FF2B5EF4-FFF2-40B4-BE49-F238E27FC236}">
                      <a16:creationId xmlns:a16="http://schemas.microsoft.com/office/drawing/2014/main" id="{B77A0A9D-8418-24CE-42BF-B9608E045C8B}"/>
                    </a:ext>
                  </a:extLst>
                </p:cNvPr>
                <p:cNvPicPr/>
                <p:nvPr/>
              </p:nvPicPr>
              <p:blipFill>
                <a:blip r:embed="rId119"/>
                <a:stretch>
                  <a:fillRect/>
                </a:stretch>
              </p:blipFill>
              <p:spPr>
                <a:xfrm>
                  <a:off x="4987616" y="4384910"/>
                  <a:ext cx="2034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4" name="Ink 53">
                  <a:extLst>
                    <a:ext uri="{FF2B5EF4-FFF2-40B4-BE49-F238E27FC236}">
                      <a16:creationId xmlns:a16="http://schemas.microsoft.com/office/drawing/2014/main" id="{2EF9068E-21F7-5521-2D36-DF217772D851}"/>
                    </a:ext>
                  </a:extLst>
                </p14:cNvPr>
                <p14:cNvContentPartPr/>
                <p14:nvPr/>
              </p14:nvContentPartPr>
              <p14:xfrm>
                <a:off x="4467776" y="4832390"/>
                <a:ext cx="11520" cy="196920"/>
              </p14:xfrm>
            </p:contentPart>
          </mc:Choice>
          <mc:Fallback xmlns="">
            <p:pic>
              <p:nvPicPr>
                <p:cNvPr id="54" name="Ink 53">
                  <a:extLst>
                    <a:ext uri="{FF2B5EF4-FFF2-40B4-BE49-F238E27FC236}">
                      <a16:creationId xmlns:a16="http://schemas.microsoft.com/office/drawing/2014/main" id="{2EF9068E-21F7-5521-2D36-DF217772D851}"/>
                    </a:ext>
                  </a:extLst>
                </p:cNvPr>
                <p:cNvPicPr/>
                <p:nvPr/>
              </p:nvPicPr>
              <p:blipFill>
                <a:blip r:embed="rId121"/>
                <a:stretch>
                  <a:fillRect/>
                </a:stretch>
              </p:blipFill>
              <p:spPr>
                <a:xfrm>
                  <a:off x="4459136" y="4823750"/>
                  <a:ext cx="29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5" name="Ink 54">
                  <a:extLst>
                    <a:ext uri="{FF2B5EF4-FFF2-40B4-BE49-F238E27FC236}">
                      <a16:creationId xmlns:a16="http://schemas.microsoft.com/office/drawing/2014/main" id="{23196421-A322-4C4B-7E91-4D1633B92A85}"/>
                    </a:ext>
                  </a:extLst>
                </p14:cNvPr>
                <p14:cNvContentPartPr/>
                <p14:nvPr/>
              </p14:nvContentPartPr>
              <p14:xfrm>
                <a:off x="4428176" y="5036870"/>
                <a:ext cx="106920" cy="39600"/>
              </p14:xfrm>
            </p:contentPart>
          </mc:Choice>
          <mc:Fallback xmlns="">
            <p:pic>
              <p:nvPicPr>
                <p:cNvPr id="55" name="Ink 54">
                  <a:extLst>
                    <a:ext uri="{FF2B5EF4-FFF2-40B4-BE49-F238E27FC236}">
                      <a16:creationId xmlns:a16="http://schemas.microsoft.com/office/drawing/2014/main" id="{23196421-A322-4C4B-7E91-4D1633B92A85}"/>
                    </a:ext>
                  </a:extLst>
                </p:cNvPr>
                <p:cNvPicPr/>
                <p:nvPr/>
              </p:nvPicPr>
              <p:blipFill>
                <a:blip r:embed="rId123"/>
                <a:stretch>
                  <a:fillRect/>
                </a:stretch>
              </p:blipFill>
              <p:spPr>
                <a:xfrm>
                  <a:off x="4419536" y="5027870"/>
                  <a:ext cx="1245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1" name="Ink 50">
                  <a:extLst>
                    <a:ext uri="{FF2B5EF4-FFF2-40B4-BE49-F238E27FC236}">
                      <a16:creationId xmlns:a16="http://schemas.microsoft.com/office/drawing/2014/main" id="{1584A95C-1252-1625-383C-426EA1AC0EEC}"/>
                    </a:ext>
                  </a:extLst>
                </p14:cNvPr>
                <p14:cNvContentPartPr/>
                <p14:nvPr/>
              </p14:nvContentPartPr>
              <p14:xfrm>
                <a:off x="4310456" y="2845550"/>
                <a:ext cx="121680" cy="1217520"/>
              </p14:xfrm>
            </p:contentPart>
          </mc:Choice>
          <mc:Fallback xmlns="">
            <p:pic>
              <p:nvPicPr>
                <p:cNvPr id="51" name="Ink 50">
                  <a:extLst>
                    <a:ext uri="{FF2B5EF4-FFF2-40B4-BE49-F238E27FC236}">
                      <a16:creationId xmlns:a16="http://schemas.microsoft.com/office/drawing/2014/main" id="{1584A95C-1252-1625-383C-426EA1AC0EEC}"/>
                    </a:ext>
                  </a:extLst>
                </p:cNvPr>
                <p:cNvPicPr/>
                <p:nvPr/>
              </p:nvPicPr>
              <p:blipFill>
                <a:blip r:embed="rId125"/>
                <a:stretch>
                  <a:fillRect/>
                </a:stretch>
              </p:blipFill>
              <p:spPr>
                <a:xfrm>
                  <a:off x="4301816" y="2836550"/>
                  <a:ext cx="139320" cy="1235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2" name="Ink 51">
                  <a:extLst>
                    <a:ext uri="{FF2B5EF4-FFF2-40B4-BE49-F238E27FC236}">
                      <a16:creationId xmlns:a16="http://schemas.microsoft.com/office/drawing/2014/main" id="{09305547-64F8-5913-EFD9-BA27A569AF26}"/>
                    </a:ext>
                  </a:extLst>
                </p14:cNvPr>
                <p14:cNvContentPartPr/>
                <p14:nvPr/>
              </p14:nvContentPartPr>
              <p14:xfrm>
                <a:off x="4342136" y="4040030"/>
                <a:ext cx="50400" cy="66240"/>
              </p14:xfrm>
            </p:contentPart>
          </mc:Choice>
          <mc:Fallback xmlns="">
            <p:pic>
              <p:nvPicPr>
                <p:cNvPr id="52" name="Ink 51">
                  <a:extLst>
                    <a:ext uri="{FF2B5EF4-FFF2-40B4-BE49-F238E27FC236}">
                      <a16:creationId xmlns:a16="http://schemas.microsoft.com/office/drawing/2014/main" id="{09305547-64F8-5913-EFD9-BA27A569AF26}"/>
                    </a:ext>
                  </a:extLst>
                </p:cNvPr>
                <p:cNvPicPr/>
                <p:nvPr/>
              </p:nvPicPr>
              <p:blipFill>
                <a:blip r:embed="rId127"/>
                <a:stretch>
                  <a:fillRect/>
                </a:stretch>
              </p:blipFill>
              <p:spPr>
                <a:xfrm>
                  <a:off x="4333136" y="4031390"/>
                  <a:ext cx="68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3" name="Ink 52">
                  <a:extLst>
                    <a:ext uri="{FF2B5EF4-FFF2-40B4-BE49-F238E27FC236}">
                      <a16:creationId xmlns:a16="http://schemas.microsoft.com/office/drawing/2014/main" id="{C74EEDB0-1FDE-B0A0-0398-F5115D8BB182}"/>
                    </a:ext>
                  </a:extLst>
                </p14:cNvPr>
                <p14:cNvContentPartPr/>
                <p14:nvPr/>
              </p14:nvContentPartPr>
              <p14:xfrm>
                <a:off x="4442936" y="4073150"/>
                <a:ext cx="76680" cy="89280"/>
              </p14:xfrm>
            </p:contentPart>
          </mc:Choice>
          <mc:Fallback xmlns="">
            <p:pic>
              <p:nvPicPr>
                <p:cNvPr id="53" name="Ink 52">
                  <a:extLst>
                    <a:ext uri="{FF2B5EF4-FFF2-40B4-BE49-F238E27FC236}">
                      <a16:creationId xmlns:a16="http://schemas.microsoft.com/office/drawing/2014/main" id="{C74EEDB0-1FDE-B0A0-0398-F5115D8BB182}"/>
                    </a:ext>
                  </a:extLst>
                </p:cNvPr>
                <p:cNvPicPr/>
                <p:nvPr/>
              </p:nvPicPr>
              <p:blipFill>
                <a:blip r:embed="rId129"/>
                <a:stretch>
                  <a:fillRect/>
                </a:stretch>
              </p:blipFill>
              <p:spPr>
                <a:xfrm>
                  <a:off x="4434296" y="4064510"/>
                  <a:ext cx="943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4EE8E391-7506-948E-C2BB-3332D78C4BEE}"/>
                    </a:ext>
                  </a:extLst>
                </p14:cNvPr>
                <p14:cNvContentPartPr/>
                <p14:nvPr/>
              </p14:nvContentPartPr>
              <p14:xfrm>
                <a:off x="4767656" y="3507950"/>
                <a:ext cx="66600" cy="537120"/>
              </p14:xfrm>
            </p:contentPart>
          </mc:Choice>
          <mc:Fallback xmlns="">
            <p:pic>
              <p:nvPicPr>
                <p:cNvPr id="82" name="Ink 81">
                  <a:extLst>
                    <a:ext uri="{FF2B5EF4-FFF2-40B4-BE49-F238E27FC236}">
                      <a16:creationId xmlns:a16="http://schemas.microsoft.com/office/drawing/2014/main" id="{4EE8E391-7506-948E-C2BB-3332D78C4BEE}"/>
                    </a:ext>
                  </a:extLst>
                </p:cNvPr>
                <p:cNvPicPr/>
                <p:nvPr/>
              </p:nvPicPr>
              <p:blipFill>
                <a:blip r:embed="rId131"/>
                <a:stretch>
                  <a:fillRect/>
                </a:stretch>
              </p:blipFill>
              <p:spPr>
                <a:xfrm>
                  <a:off x="4759016" y="3499310"/>
                  <a:ext cx="8424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DF9F964E-5F10-E763-B30E-4969ED10C10C}"/>
                    </a:ext>
                  </a:extLst>
                </p14:cNvPr>
                <p14:cNvContentPartPr/>
                <p14:nvPr/>
              </p14:nvContentPartPr>
              <p14:xfrm>
                <a:off x="4823816" y="3987110"/>
                <a:ext cx="2507760" cy="54000"/>
              </p14:xfrm>
            </p:contentPart>
          </mc:Choice>
          <mc:Fallback xmlns="">
            <p:pic>
              <p:nvPicPr>
                <p:cNvPr id="83" name="Ink 82">
                  <a:extLst>
                    <a:ext uri="{FF2B5EF4-FFF2-40B4-BE49-F238E27FC236}">
                      <a16:creationId xmlns:a16="http://schemas.microsoft.com/office/drawing/2014/main" id="{DF9F964E-5F10-E763-B30E-4969ED10C10C}"/>
                    </a:ext>
                  </a:extLst>
                </p:cNvPr>
                <p:cNvPicPr/>
                <p:nvPr/>
              </p:nvPicPr>
              <p:blipFill>
                <a:blip r:embed="rId133"/>
                <a:stretch>
                  <a:fillRect/>
                </a:stretch>
              </p:blipFill>
              <p:spPr>
                <a:xfrm>
                  <a:off x="4814816" y="3978470"/>
                  <a:ext cx="25254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D8F3D825-B7B3-5A61-5E07-BD3B7E2595F2}"/>
                    </a:ext>
                  </a:extLst>
                </p14:cNvPr>
                <p14:cNvContentPartPr/>
                <p14:nvPr/>
              </p14:nvContentPartPr>
              <p14:xfrm>
                <a:off x="4693136" y="3453590"/>
                <a:ext cx="2948040" cy="589320"/>
              </p14:xfrm>
            </p:contentPart>
          </mc:Choice>
          <mc:Fallback xmlns="">
            <p:pic>
              <p:nvPicPr>
                <p:cNvPr id="84" name="Ink 83">
                  <a:extLst>
                    <a:ext uri="{FF2B5EF4-FFF2-40B4-BE49-F238E27FC236}">
                      <a16:creationId xmlns:a16="http://schemas.microsoft.com/office/drawing/2014/main" id="{D8F3D825-B7B3-5A61-5E07-BD3B7E2595F2}"/>
                    </a:ext>
                  </a:extLst>
                </p:cNvPr>
                <p:cNvPicPr/>
                <p:nvPr/>
              </p:nvPicPr>
              <p:blipFill>
                <a:blip r:embed="rId135"/>
                <a:stretch>
                  <a:fillRect/>
                </a:stretch>
              </p:blipFill>
              <p:spPr>
                <a:xfrm>
                  <a:off x="4684496" y="3444590"/>
                  <a:ext cx="2965680" cy="606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Ink 85">
                  <a:extLst>
                    <a:ext uri="{FF2B5EF4-FFF2-40B4-BE49-F238E27FC236}">
                      <a16:creationId xmlns:a16="http://schemas.microsoft.com/office/drawing/2014/main" id="{5DE65F97-3D9D-CD31-42B1-559D4FF77BB0}"/>
                    </a:ext>
                  </a:extLst>
                </p14:cNvPr>
                <p14:cNvContentPartPr/>
                <p14:nvPr/>
              </p14:nvContentPartPr>
              <p14:xfrm>
                <a:off x="5163656" y="3595430"/>
                <a:ext cx="228600" cy="325080"/>
              </p14:xfrm>
            </p:contentPart>
          </mc:Choice>
          <mc:Fallback xmlns="">
            <p:pic>
              <p:nvPicPr>
                <p:cNvPr id="86" name="Ink 85">
                  <a:extLst>
                    <a:ext uri="{FF2B5EF4-FFF2-40B4-BE49-F238E27FC236}">
                      <a16:creationId xmlns:a16="http://schemas.microsoft.com/office/drawing/2014/main" id="{5DE65F97-3D9D-CD31-42B1-559D4FF77BB0}"/>
                    </a:ext>
                  </a:extLst>
                </p:cNvPr>
                <p:cNvPicPr/>
                <p:nvPr/>
              </p:nvPicPr>
              <p:blipFill>
                <a:blip r:embed="rId137"/>
                <a:stretch>
                  <a:fillRect/>
                </a:stretch>
              </p:blipFill>
              <p:spPr>
                <a:xfrm>
                  <a:off x="5155016" y="3586790"/>
                  <a:ext cx="2462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6D9F6398-9067-C5E1-B5D1-EF25F67FB85D}"/>
                    </a:ext>
                  </a:extLst>
                </p14:cNvPr>
                <p14:cNvContentPartPr/>
                <p14:nvPr/>
              </p14:nvContentPartPr>
              <p14:xfrm>
                <a:off x="5443016" y="3806390"/>
                <a:ext cx="110160" cy="93600"/>
              </p14:xfrm>
            </p:contentPart>
          </mc:Choice>
          <mc:Fallback xmlns="">
            <p:pic>
              <p:nvPicPr>
                <p:cNvPr id="87" name="Ink 86">
                  <a:extLst>
                    <a:ext uri="{FF2B5EF4-FFF2-40B4-BE49-F238E27FC236}">
                      <a16:creationId xmlns:a16="http://schemas.microsoft.com/office/drawing/2014/main" id="{6D9F6398-9067-C5E1-B5D1-EF25F67FB85D}"/>
                    </a:ext>
                  </a:extLst>
                </p:cNvPr>
                <p:cNvPicPr/>
                <p:nvPr/>
              </p:nvPicPr>
              <p:blipFill>
                <a:blip r:embed="rId139"/>
                <a:stretch>
                  <a:fillRect/>
                </a:stretch>
              </p:blipFill>
              <p:spPr>
                <a:xfrm>
                  <a:off x="5434376" y="3797390"/>
                  <a:ext cx="1278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EE75C93D-B50C-1D2F-B500-F8D840AEC9B9}"/>
                    </a:ext>
                  </a:extLst>
                </p14:cNvPr>
                <p14:cNvContentPartPr/>
                <p14:nvPr/>
              </p14:nvContentPartPr>
              <p14:xfrm>
                <a:off x="5576936" y="3729350"/>
                <a:ext cx="179640" cy="144720"/>
              </p14:xfrm>
            </p:contentPart>
          </mc:Choice>
          <mc:Fallback xmlns="">
            <p:pic>
              <p:nvPicPr>
                <p:cNvPr id="88" name="Ink 87">
                  <a:extLst>
                    <a:ext uri="{FF2B5EF4-FFF2-40B4-BE49-F238E27FC236}">
                      <a16:creationId xmlns:a16="http://schemas.microsoft.com/office/drawing/2014/main" id="{EE75C93D-B50C-1D2F-B500-F8D840AEC9B9}"/>
                    </a:ext>
                  </a:extLst>
                </p:cNvPr>
                <p:cNvPicPr/>
                <p:nvPr/>
              </p:nvPicPr>
              <p:blipFill>
                <a:blip r:embed="rId141"/>
                <a:stretch>
                  <a:fillRect/>
                </a:stretch>
              </p:blipFill>
              <p:spPr>
                <a:xfrm>
                  <a:off x="5568296" y="3720350"/>
                  <a:ext cx="197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9FBDD157-C365-D378-4DB2-302608AE29BF}"/>
                    </a:ext>
                  </a:extLst>
                </p14:cNvPr>
                <p14:cNvContentPartPr/>
                <p14:nvPr/>
              </p14:nvContentPartPr>
              <p14:xfrm>
                <a:off x="5767736" y="3640430"/>
                <a:ext cx="163440" cy="240480"/>
              </p14:xfrm>
            </p:contentPart>
          </mc:Choice>
          <mc:Fallback xmlns="">
            <p:pic>
              <p:nvPicPr>
                <p:cNvPr id="89" name="Ink 88">
                  <a:extLst>
                    <a:ext uri="{FF2B5EF4-FFF2-40B4-BE49-F238E27FC236}">
                      <a16:creationId xmlns:a16="http://schemas.microsoft.com/office/drawing/2014/main" id="{9FBDD157-C365-D378-4DB2-302608AE29BF}"/>
                    </a:ext>
                  </a:extLst>
                </p:cNvPr>
                <p:cNvPicPr/>
                <p:nvPr/>
              </p:nvPicPr>
              <p:blipFill>
                <a:blip r:embed="rId143"/>
                <a:stretch>
                  <a:fillRect/>
                </a:stretch>
              </p:blipFill>
              <p:spPr>
                <a:xfrm>
                  <a:off x="5758736" y="3631790"/>
                  <a:ext cx="1810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Ink 89">
                  <a:extLst>
                    <a:ext uri="{FF2B5EF4-FFF2-40B4-BE49-F238E27FC236}">
                      <a16:creationId xmlns:a16="http://schemas.microsoft.com/office/drawing/2014/main" id="{4097B82E-5AEA-8144-43B9-0E770B5148B6}"/>
                    </a:ext>
                  </a:extLst>
                </p14:cNvPr>
                <p14:cNvContentPartPr/>
                <p14:nvPr/>
              </p14:nvContentPartPr>
              <p14:xfrm>
                <a:off x="5983736" y="3721070"/>
                <a:ext cx="156240" cy="150120"/>
              </p14:xfrm>
            </p:contentPart>
          </mc:Choice>
          <mc:Fallback xmlns="">
            <p:pic>
              <p:nvPicPr>
                <p:cNvPr id="90" name="Ink 89">
                  <a:extLst>
                    <a:ext uri="{FF2B5EF4-FFF2-40B4-BE49-F238E27FC236}">
                      <a16:creationId xmlns:a16="http://schemas.microsoft.com/office/drawing/2014/main" id="{4097B82E-5AEA-8144-43B9-0E770B5148B6}"/>
                    </a:ext>
                  </a:extLst>
                </p:cNvPr>
                <p:cNvPicPr/>
                <p:nvPr/>
              </p:nvPicPr>
              <p:blipFill>
                <a:blip r:embed="rId145"/>
                <a:stretch>
                  <a:fillRect/>
                </a:stretch>
              </p:blipFill>
              <p:spPr>
                <a:xfrm>
                  <a:off x="5975096" y="3712070"/>
                  <a:ext cx="1738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id="{35E330A4-6D0D-CA61-7594-3E8160FAFF8F}"/>
                    </a:ext>
                  </a:extLst>
                </p14:cNvPr>
                <p14:cNvContentPartPr/>
                <p14:nvPr/>
              </p14:nvContentPartPr>
              <p14:xfrm>
                <a:off x="6173096" y="3704870"/>
                <a:ext cx="213840" cy="142920"/>
              </p14:xfrm>
            </p:contentPart>
          </mc:Choice>
          <mc:Fallback xmlns="">
            <p:pic>
              <p:nvPicPr>
                <p:cNvPr id="91" name="Ink 90">
                  <a:extLst>
                    <a:ext uri="{FF2B5EF4-FFF2-40B4-BE49-F238E27FC236}">
                      <a16:creationId xmlns:a16="http://schemas.microsoft.com/office/drawing/2014/main" id="{35E330A4-6D0D-CA61-7594-3E8160FAFF8F}"/>
                    </a:ext>
                  </a:extLst>
                </p:cNvPr>
                <p:cNvPicPr/>
                <p:nvPr/>
              </p:nvPicPr>
              <p:blipFill>
                <a:blip r:embed="rId147"/>
                <a:stretch>
                  <a:fillRect/>
                </a:stretch>
              </p:blipFill>
              <p:spPr>
                <a:xfrm>
                  <a:off x="6164096" y="3696230"/>
                  <a:ext cx="231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Ink 91">
                  <a:extLst>
                    <a:ext uri="{FF2B5EF4-FFF2-40B4-BE49-F238E27FC236}">
                      <a16:creationId xmlns:a16="http://schemas.microsoft.com/office/drawing/2014/main" id="{08B70C23-3F8B-1921-F1AB-EC507BDFC549}"/>
                    </a:ext>
                  </a:extLst>
                </p14:cNvPr>
                <p14:cNvContentPartPr/>
                <p14:nvPr/>
              </p14:nvContentPartPr>
              <p14:xfrm>
                <a:off x="6464336" y="3667430"/>
                <a:ext cx="305280" cy="169200"/>
              </p14:xfrm>
            </p:contentPart>
          </mc:Choice>
          <mc:Fallback xmlns="">
            <p:pic>
              <p:nvPicPr>
                <p:cNvPr id="92" name="Ink 91">
                  <a:extLst>
                    <a:ext uri="{FF2B5EF4-FFF2-40B4-BE49-F238E27FC236}">
                      <a16:creationId xmlns:a16="http://schemas.microsoft.com/office/drawing/2014/main" id="{08B70C23-3F8B-1921-F1AB-EC507BDFC549}"/>
                    </a:ext>
                  </a:extLst>
                </p:cNvPr>
                <p:cNvPicPr/>
                <p:nvPr/>
              </p:nvPicPr>
              <p:blipFill>
                <a:blip r:embed="rId149"/>
                <a:stretch>
                  <a:fillRect/>
                </a:stretch>
              </p:blipFill>
              <p:spPr>
                <a:xfrm>
                  <a:off x="6455696" y="3658790"/>
                  <a:ext cx="322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Ink 93">
                  <a:extLst>
                    <a:ext uri="{FF2B5EF4-FFF2-40B4-BE49-F238E27FC236}">
                      <a16:creationId xmlns:a16="http://schemas.microsoft.com/office/drawing/2014/main" id="{BA823353-B750-3628-BAFA-0EF8FB9105BB}"/>
                    </a:ext>
                  </a:extLst>
                </p14:cNvPr>
                <p14:cNvContentPartPr/>
                <p14:nvPr/>
              </p14:nvContentPartPr>
              <p14:xfrm>
                <a:off x="5364896" y="4056590"/>
                <a:ext cx="28080" cy="261360"/>
              </p14:xfrm>
            </p:contentPart>
          </mc:Choice>
          <mc:Fallback xmlns="">
            <p:pic>
              <p:nvPicPr>
                <p:cNvPr id="94" name="Ink 93">
                  <a:extLst>
                    <a:ext uri="{FF2B5EF4-FFF2-40B4-BE49-F238E27FC236}">
                      <a16:creationId xmlns:a16="http://schemas.microsoft.com/office/drawing/2014/main" id="{BA823353-B750-3628-BAFA-0EF8FB9105BB}"/>
                    </a:ext>
                  </a:extLst>
                </p:cNvPr>
                <p:cNvPicPr/>
                <p:nvPr/>
              </p:nvPicPr>
              <p:blipFill>
                <a:blip r:embed="rId151"/>
                <a:stretch>
                  <a:fillRect/>
                </a:stretch>
              </p:blipFill>
              <p:spPr>
                <a:xfrm>
                  <a:off x="5356256" y="4047590"/>
                  <a:ext cx="457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Ink 94">
                  <a:extLst>
                    <a:ext uri="{FF2B5EF4-FFF2-40B4-BE49-F238E27FC236}">
                      <a16:creationId xmlns:a16="http://schemas.microsoft.com/office/drawing/2014/main" id="{CC9DD0DF-D46D-E9DF-7686-5DE67140A383}"/>
                    </a:ext>
                  </a:extLst>
                </p14:cNvPr>
                <p14:cNvContentPartPr/>
                <p14:nvPr/>
              </p14:nvContentPartPr>
              <p14:xfrm>
                <a:off x="5318096" y="4249190"/>
                <a:ext cx="140040" cy="79920"/>
              </p14:xfrm>
            </p:contentPart>
          </mc:Choice>
          <mc:Fallback xmlns="">
            <p:pic>
              <p:nvPicPr>
                <p:cNvPr id="95" name="Ink 94">
                  <a:extLst>
                    <a:ext uri="{FF2B5EF4-FFF2-40B4-BE49-F238E27FC236}">
                      <a16:creationId xmlns:a16="http://schemas.microsoft.com/office/drawing/2014/main" id="{CC9DD0DF-D46D-E9DF-7686-5DE67140A383}"/>
                    </a:ext>
                  </a:extLst>
                </p:cNvPr>
                <p:cNvPicPr/>
                <p:nvPr/>
              </p:nvPicPr>
              <p:blipFill>
                <a:blip r:embed="rId153"/>
                <a:stretch>
                  <a:fillRect/>
                </a:stretch>
              </p:blipFill>
              <p:spPr>
                <a:xfrm>
                  <a:off x="5309456" y="4240190"/>
                  <a:ext cx="157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6" name="Ink 95">
                  <a:extLst>
                    <a:ext uri="{FF2B5EF4-FFF2-40B4-BE49-F238E27FC236}">
                      <a16:creationId xmlns:a16="http://schemas.microsoft.com/office/drawing/2014/main" id="{F7279A14-9B13-575E-FBFD-05ECE6E7C30F}"/>
                    </a:ext>
                  </a:extLst>
                </p14:cNvPr>
                <p14:cNvContentPartPr/>
                <p14:nvPr/>
              </p14:nvContentPartPr>
              <p14:xfrm>
                <a:off x="5757656" y="4049390"/>
                <a:ext cx="46440" cy="241200"/>
              </p14:xfrm>
            </p:contentPart>
          </mc:Choice>
          <mc:Fallback xmlns="">
            <p:pic>
              <p:nvPicPr>
                <p:cNvPr id="96" name="Ink 95">
                  <a:extLst>
                    <a:ext uri="{FF2B5EF4-FFF2-40B4-BE49-F238E27FC236}">
                      <a16:creationId xmlns:a16="http://schemas.microsoft.com/office/drawing/2014/main" id="{F7279A14-9B13-575E-FBFD-05ECE6E7C30F}"/>
                    </a:ext>
                  </a:extLst>
                </p:cNvPr>
                <p:cNvPicPr/>
                <p:nvPr/>
              </p:nvPicPr>
              <p:blipFill>
                <a:blip r:embed="rId155"/>
                <a:stretch>
                  <a:fillRect/>
                </a:stretch>
              </p:blipFill>
              <p:spPr>
                <a:xfrm>
                  <a:off x="5749016" y="4040390"/>
                  <a:ext cx="64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Ink 96">
                  <a:extLst>
                    <a:ext uri="{FF2B5EF4-FFF2-40B4-BE49-F238E27FC236}">
                      <a16:creationId xmlns:a16="http://schemas.microsoft.com/office/drawing/2014/main" id="{D2525E05-5B8B-297B-BE7E-EEB5CE469224}"/>
                    </a:ext>
                  </a:extLst>
                </p14:cNvPr>
                <p14:cNvContentPartPr/>
                <p14:nvPr/>
              </p14:nvContentPartPr>
              <p14:xfrm>
                <a:off x="5685296" y="4070270"/>
                <a:ext cx="89640" cy="51120"/>
              </p14:xfrm>
            </p:contentPart>
          </mc:Choice>
          <mc:Fallback xmlns="">
            <p:pic>
              <p:nvPicPr>
                <p:cNvPr id="97" name="Ink 96">
                  <a:extLst>
                    <a:ext uri="{FF2B5EF4-FFF2-40B4-BE49-F238E27FC236}">
                      <a16:creationId xmlns:a16="http://schemas.microsoft.com/office/drawing/2014/main" id="{D2525E05-5B8B-297B-BE7E-EEB5CE469224}"/>
                    </a:ext>
                  </a:extLst>
                </p:cNvPr>
                <p:cNvPicPr/>
                <p:nvPr/>
              </p:nvPicPr>
              <p:blipFill>
                <a:blip r:embed="rId157"/>
                <a:stretch>
                  <a:fillRect/>
                </a:stretch>
              </p:blipFill>
              <p:spPr>
                <a:xfrm>
                  <a:off x="5676296" y="4061270"/>
                  <a:ext cx="107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Ink 98">
                  <a:extLst>
                    <a:ext uri="{FF2B5EF4-FFF2-40B4-BE49-F238E27FC236}">
                      <a16:creationId xmlns:a16="http://schemas.microsoft.com/office/drawing/2014/main" id="{DA1FE51C-3464-6BE5-C755-71DD89FEBC83}"/>
                    </a:ext>
                  </a:extLst>
                </p14:cNvPr>
                <p14:cNvContentPartPr/>
                <p14:nvPr/>
              </p14:nvContentPartPr>
              <p14:xfrm>
                <a:off x="4898696" y="3097550"/>
                <a:ext cx="36000" cy="224280"/>
              </p14:xfrm>
            </p:contentPart>
          </mc:Choice>
          <mc:Fallback xmlns="">
            <p:pic>
              <p:nvPicPr>
                <p:cNvPr id="99" name="Ink 98">
                  <a:extLst>
                    <a:ext uri="{FF2B5EF4-FFF2-40B4-BE49-F238E27FC236}">
                      <a16:creationId xmlns:a16="http://schemas.microsoft.com/office/drawing/2014/main" id="{DA1FE51C-3464-6BE5-C755-71DD89FEBC83}"/>
                    </a:ext>
                  </a:extLst>
                </p:cNvPr>
                <p:cNvPicPr/>
                <p:nvPr/>
              </p:nvPicPr>
              <p:blipFill>
                <a:blip r:embed="rId159"/>
                <a:stretch>
                  <a:fillRect/>
                </a:stretch>
              </p:blipFill>
              <p:spPr>
                <a:xfrm>
                  <a:off x="4889696" y="3088910"/>
                  <a:ext cx="536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id="{2A9B5B54-CF43-81FB-006B-3FA6F17A69B2}"/>
                    </a:ext>
                  </a:extLst>
                </p14:cNvPr>
                <p14:cNvContentPartPr/>
                <p14:nvPr/>
              </p14:nvContentPartPr>
              <p14:xfrm>
                <a:off x="4897976" y="3068750"/>
                <a:ext cx="411840" cy="38520"/>
              </p14:xfrm>
            </p:contentPart>
          </mc:Choice>
          <mc:Fallback xmlns="">
            <p:pic>
              <p:nvPicPr>
                <p:cNvPr id="100" name="Ink 99">
                  <a:extLst>
                    <a:ext uri="{FF2B5EF4-FFF2-40B4-BE49-F238E27FC236}">
                      <a16:creationId xmlns:a16="http://schemas.microsoft.com/office/drawing/2014/main" id="{2A9B5B54-CF43-81FB-006B-3FA6F17A69B2}"/>
                    </a:ext>
                  </a:extLst>
                </p:cNvPr>
                <p:cNvPicPr/>
                <p:nvPr/>
              </p:nvPicPr>
              <p:blipFill>
                <a:blip r:embed="rId161"/>
                <a:stretch>
                  <a:fillRect/>
                </a:stretch>
              </p:blipFill>
              <p:spPr>
                <a:xfrm>
                  <a:off x="4888976" y="3060110"/>
                  <a:ext cx="42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id="{4B63D1F2-19BB-1BF6-5D77-319B0E4D787A}"/>
                    </a:ext>
                  </a:extLst>
                </p14:cNvPr>
                <p14:cNvContentPartPr/>
                <p14:nvPr/>
              </p14:nvContentPartPr>
              <p14:xfrm>
                <a:off x="5271656" y="3069470"/>
                <a:ext cx="3960" cy="166320"/>
              </p14:xfrm>
            </p:contentPart>
          </mc:Choice>
          <mc:Fallback xmlns="">
            <p:pic>
              <p:nvPicPr>
                <p:cNvPr id="101" name="Ink 100">
                  <a:extLst>
                    <a:ext uri="{FF2B5EF4-FFF2-40B4-BE49-F238E27FC236}">
                      <a16:creationId xmlns:a16="http://schemas.microsoft.com/office/drawing/2014/main" id="{4B63D1F2-19BB-1BF6-5D77-319B0E4D787A}"/>
                    </a:ext>
                  </a:extLst>
                </p:cNvPr>
                <p:cNvPicPr/>
                <p:nvPr/>
              </p:nvPicPr>
              <p:blipFill>
                <a:blip r:embed="rId163"/>
                <a:stretch>
                  <a:fillRect/>
                </a:stretch>
              </p:blipFill>
              <p:spPr>
                <a:xfrm>
                  <a:off x="5262656" y="3060470"/>
                  <a:ext cx="216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82A6885F-36B1-BA10-D668-DA505A7CB000}"/>
                    </a:ext>
                  </a:extLst>
                </p14:cNvPr>
                <p14:cNvContentPartPr/>
                <p14:nvPr/>
              </p14:nvContentPartPr>
              <p14:xfrm>
                <a:off x="5299736" y="3019430"/>
                <a:ext cx="1902960" cy="181440"/>
              </p14:xfrm>
            </p:contentPart>
          </mc:Choice>
          <mc:Fallback xmlns="">
            <p:pic>
              <p:nvPicPr>
                <p:cNvPr id="102" name="Ink 101">
                  <a:extLst>
                    <a:ext uri="{FF2B5EF4-FFF2-40B4-BE49-F238E27FC236}">
                      <a16:creationId xmlns:a16="http://schemas.microsoft.com/office/drawing/2014/main" id="{82A6885F-36B1-BA10-D668-DA505A7CB000}"/>
                    </a:ext>
                  </a:extLst>
                </p:cNvPr>
                <p:cNvPicPr/>
                <p:nvPr/>
              </p:nvPicPr>
              <p:blipFill>
                <a:blip r:embed="rId165"/>
                <a:stretch>
                  <a:fillRect/>
                </a:stretch>
              </p:blipFill>
              <p:spPr>
                <a:xfrm>
                  <a:off x="5291096" y="3010430"/>
                  <a:ext cx="19206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A33183D3-1D6A-D25C-B1DC-B8700C8872D8}"/>
                    </a:ext>
                  </a:extLst>
                </p14:cNvPr>
                <p14:cNvContentPartPr/>
                <p14:nvPr/>
              </p14:nvContentPartPr>
              <p14:xfrm>
                <a:off x="7119176" y="2929790"/>
                <a:ext cx="19440" cy="239760"/>
              </p14:xfrm>
            </p:contentPart>
          </mc:Choice>
          <mc:Fallback xmlns="">
            <p:pic>
              <p:nvPicPr>
                <p:cNvPr id="103" name="Ink 102">
                  <a:extLst>
                    <a:ext uri="{FF2B5EF4-FFF2-40B4-BE49-F238E27FC236}">
                      <a16:creationId xmlns:a16="http://schemas.microsoft.com/office/drawing/2014/main" id="{A33183D3-1D6A-D25C-B1DC-B8700C8872D8}"/>
                    </a:ext>
                  </a:extLst>
                </p:cNvPr>
                <p:cNvPicPr/>
                <p:nvPr/>
              </p:nvPicPr>
              <p:blipFill>
                <a:blip r:embed="rId167"/>
                <a:stretch>
                  <a:fillRect/>
                </a:stretch>
              </p:blipFill>
              <p:spPr>
                <a:xfrm>
                  <a:off x="7110176" y="2920790"/>
                  <a:ext cx="370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716FEC26-05BC-6395-BA9E-644A5CB2A1EA}"/>
                    </a:ext>
                  </a:extLst>
                </p14:cNvPr>
                <p14:cNvContentPartPr/>
                <p14:nvPr/>
              </p14:nvContentPartPr>
              <p14:xfrm>
                <a:off x="7111616" y="2902790"/>
                <a:ext cx="245160" cy="472680"/>
              </p14:xfrm>
            </p:contentPart>
          </mc:Choice>
          <mc:Fallback xmlns="">
            <p:pic>
              <p:nvPicPr>
                <p:cNvPr id="104" name="Ink 103">
                  <a:extLst>
                    <a:ext uri="{FF2B5EF4-FFF2-40B4-BE49-F238E27FC236}">
                      <a16:creationId xmlns:a16="http://schemas.microsoft.com/office/drawing/2014/main" id="{716FEC26-05BC-6395-BA9E-644A5CB2A1EA}"/>
                    </a:ext>
                  </a:extLst>
                </p:cNvPr>
                <p:cNvPicPr/>
                <p:nvPr/>
              </p:nvPicPr>
              <p:blipFill>
                <a:blip r:embed="rId169"/>
                <a:stretch>
                  <a:fillRect/>
                </a:stretch>
              </p:blipFill>
              <p:spPr>
                <a:xfrm>
                  <a:off x="7102976" y="2893790"/>
                  <a:ext cx="2628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6" name="Ink 105">
                  <a:extLst>
                    <a:ext uri="{FF2B5EF4-FFF2-40B4-BE49-F238E27FC236}">
                      <a16:creationId xmlns:a16="http://schemas.microsoft.com/office/drawing/2014/main" id="{7756A62D-AF8E-5F9A-BBBA-3F5C2EBE5675}"/>
                    </a:ext>
                  </a:extLst>
                </p14:cNvPr>
                <p14:cNvContentPartPr/>
                <p14:nvPr/>
              </p14:nvContentPartPr>
              <p14:xfrm>
                <a:off x="4926416" y="3296990"/>
                <a:ext cx="97200" cy="165960"/>
              </p14:xfrm>
            </p:contentPart>
          </mc:Choice>
          <mc:Fallback xmlns="">
            <p:pic>
              <p:nvPicPr>
                <p:cNvPr id="106" name="Ink 105">
                  <a:extLst>
                    <a:ext uri="{FF2B5EF4-FFF2-40B4-BE49-F238E27FC236}">
                      <a16:creationId xmlns:a16="http://schemas.microsoft.com/office/drawing/2014/main" id="{7756A62D-AF8E-5F9A-BBBA-3F5C2EBE5675}"/>
                    </a:ext>
                  </a:extLst>
                </p:cNvPr>
                <p:cNvPicPr/>
                <p:nvPr/>
              </p:nvPicPr>
              <p:blipFill>
                <a:blip r:embed="rId171"/>
                <a:stretch>
                  <a:fillRect/>
                </a:stretch>
              </p:blipFill>
              <p:spPr>
                <a:xfrm>
                  <a:off x="4917416" y="3288350"/>
                  <a:ext cx="1148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7" name="Ink 106">
                  <a:extLst>
                    <a:ext uri="{FF2B5EF4-FFF2-40B4-BE49-F238E27FC236}">
                      <a16:creationId xmlns:a16="http://schemas.microsoft.com/office/drawing/2014/main" id="{0C221F0C-EC60-81C0-EE8D-13FB4A822640}"/>
                    </a:ext>
                  </a:extLst>
                </p14:cNvPr>
                <p14:cNvContentPartPr/>
                <p14:nvPr/>
              </p14:nvContentPartPr>
              <p14:xfrm>
                <a:off x="5663336" y="3275030"/>
                <a:ext cx="25560" cy="121320"/>
              </p14:xfrm>
            </p:contentPart>
          </mc:Choice>
          <mc:Fallback xmlns="">
            <p:pic>
              <p:nvPicPr>
                <p:cNvPr id="107" name="Ink 106">
                  <a:extLst>
                    <a:ext uri="{FF2B5EF4-FFF2-40B4-BE49-F238E27FC236}">
                      <a16:creationId xmlns:a16="http://schemas.microsoft.com/office/drawing/2014/main" id="{0C221F0C-EC60-81C0-EE8D-13FB4A822640}"/>
                    </a:ext>
                  </a:extLst>
                </p:cNvPr>
                <p:cNvPicPr/>
                <p:nvPr/>
              </p:nvPicPr>
              <p:blipFill>
                <a:blip r:embed="rId173"/>
                <a:stretch>
                  <a:fillRect/>
                </a:stretch>
              </p:blipFill>
              <p:spPr>
                <a:xfrm>
                  <a:off x="5654696" y="3266030"/>
                  <a:ext cx="432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a:extLst>
                    <a:ext uri="{FF2B5EF4-FFF2-40B4-BE49-F238E27FC236}">
                      <a16:creationId xmlns:a16="http://schemas.microsoft.com/office/drawing/2014/main" id="{75E46FB5-BD33-33A7-6A02-63DFF5ACF8E8}"/>
                    </a:ext>
                  </a:extLst>
                </p14:cNvPr>
                <p14:cNvContentPartPr/>
                <p14:nvPr/>
              </p14:nvContentPartPr>
              <p14:xfrm>
                <a:off x="5647856" y="3162350"/>
                <a:ext cx="221760" cy="226800"/>
              </p14:xfrm>
            </p:contentPart>
          </mc:Choice>
          <mc:Fallback xmlns="">
            <p:pic>
              <p:nvPicPr>
                <p:cNvPr id="108" name="Ink 107">
                  <a:extLst>
                    <a:ext uri="{FF2B5EF4-FFF2-40B4-BE49-F238E27FC236}">
                      <a16:creationId xmlns:a16="http://schemas.microsoft.com/office/drawing/2014/main" id="{75E46FB5-BD33-33A7-6A02-63DFF5ACF8E8}"/>
                    </a:ext>
                  </a:extLst>
                </p:cNvPr>
                <p:cNvPicPr/>
                <p:nvPr/>
              </p:nvPicPr>
              <p:blipFill>
                <a:blip r:embed="rId175"/>
                <a:stretch>
                  <a:fillRect/>
                </a:stretch>
              </p:blipFill>
              <p:spPr>
                <a:xfrm>
                  <a:off x="5638856" y="3153710"/>
                  <a:ext cx="2394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1B79415F-2CB6-E57D-A434-36BCA0A02A73}"/>
                    </a:ext>
                  </a:extLst>
                </p14:cNvPr>
                <p14:cNvContentPartPr/>
                <p14:nvPr/>
              </p14:nvContentPartPr>
              <p14:xfrm>
                <a:off x="5917496" y="3269990"/>
                <a:ext cx="103320" cy="107640"/>
              </p14:xfrm>
            </p:contentPart>
          </mc:Choice>
          <mc:Fallback xmlns="">
            <p:pic>
              <p:nvPicPr>
                <p:cNvPr id="109" name="Ink 108">
                  <a:extLst>
                    <a:ext uri="{FF2B5EF4-FFF2-40B4-BE49-F238E27FC236}">
                      <a16:creationId xmlns:a16="http://schemas.microsoft.com/office/drawing/2014/main" id="{1B79415F-2CB6-E57D-A434-36BCA0A02A73}"/>
                    </a:ext>
                  </a:extLst>
                </p:cNvPr>
                <p:cNvPicPr/>
                <p:nvPr/>
              </p:nvPicPr>
              <p:blipFill>
                <a:blip r:embed="rId177"/>
                <a:stretch>
                  <a:fillRect/>
                </a:stretch>
              </p:blipFill>
              <p:spPr>
                <a:xfrm>
                  <a:off x="5908496" y="3261350"/>
                  <a:ext cx="120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B74A659B-F960-3969-22FA-A852AF6141F5}"/>
                    </a:ext>
                  </a:extLst>
                </p14:cNvPr>
                <p14:cNvContentPartPr/>
                <p14:nvPr/>
              </p14:nvContentPartPr>
              <p14:xfrm>
                <a:off x="6064376" y="3249470"/>
                <a:ext cx="179640" cy="122400"/>
              </p14:xfrm>
            </p:contentPart>
          </mc:Choice>
          <mc:Fallback xmlns="">
            <p:pic>
              <p:nvPicPr>
                <p:cNvPr id="110" name="Ink 109">
                  <a:extLst>
                    <a:ext uri="{FF2B5EF4-FFF2-40B4-BE49-F238E27FC236}">
                      <a16:creationId xmlns:a16="http://schemas.microsoft.com/office/drawing/2014/main" id="{B74A659B-F960-3969-22FA-A852AF6141F5}"/>
                    </a:ext>
                  </a:extLst>
                </p:cNvPr>
                <p:cNvPicPr/>
                <p:nvPr/>
              </p:nvPicPr>
              <p:blipFill>
                <a:blip r:embed="rId179"/>
                <a:stretch>
                  <a:fillRect/>
                </a:stretch>
              </p:blipFill>
              <p:spPr>
                <a:xfrm>
                  <a:off x="6055376" y="3240470"/>
                  <a:ext cx="1972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Ink 111">
                  <a:extLst>
                    <a:ext uri="{FF2B5EF4-FFF2-40B4-BE49-F238E27FC236}">
                      <a16:creationId xmlns:a16="http://schemas.microsoft.com/office/drawing/2014/main" id="{3A9B0425-E96A-8F21-1BA6-938FE776C49C}"/>
                    </a:ext>
                  </a:extLst>
                </p14:cNvPr>
                <p14:cNvContentPartPr/>
                <p14:nvPr/>
              </p14:nvContentPartPr>
              <p14:xfrm>
                <a:off x="5634176" y="2826830"/>
                <a:ext cx="11160" cy="308880"/>
              </p14:xfrm>
            </p:contentPart>
          </mc:Choice>
          <mc:Fallback xmlns="">
            <p:pic>
              <p:nvPicPr>
                <p:cNvPr id="112" name="Ink 111">
                  <a:extLst>
                    <a:ext uri="{FF2B5EF4-FFF2-40B4-BE49-F238E27FC236}">
                      <a16:creationId xmlns:a16="http://schemas.microsoft.com/office/drawing/2014/main" id="{3A9B0425-E96A-8F21-1BA6-938FE776C49C}"/>
                    </a:ext>
                  </a:extLst>
                </p:cNvPr>
                <p:cNvPicPr/>
                <p:nvPr/>
              </p:nvPicPr>
              <p:blipFill>
                <a:blip r:embed="rId181"/>
                <a:stretch>
                  <a:fillRect/>
                </a:stretch>
              </p:blipFill>
              <p:spPr>
                <a:xfrm>
                  <a:off x="5625536" y="2818190"/>
                  <a:ext cx="288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Ink 112">
                  <a:extLst>
                    <a:ext uri="{FF2B5EF4-FFF2-40B4-BE49-F238E27FC236}">
                      <a16:creationId xmlns:a16="http://schemas.microsoft.com/office/drawing/2014/main" id="{AC960877-B7F8-DA1B-7B24-269BF1DE9DF5}"/>
                    </a:ext>
                  </a:extLst>
                </p14:cNvPr>
                <p14:cNvContentPartPr/>
                <p14:nvPr/>
              </p14:nvContentPartPr>
              <p14:xfrm>
                <a:off x="5574056" y="3080990"/>
                <a:ext cx="115560" cy="62640"/>
              </p14:xfrm>
            </p:contentPart>
          </mc:Choice>
          <mc:Fallback xmlns="">
            <p:pic>
              <p:nvPicPr>
                <p:cNvPr id="113" name="Ink 112">
                  <a:extLst>
                    <a:ext uri="{FF2B5EF4-FFF2-40B4-BE49-F238E27FC236}">
                      <a16:creationId xmlns:a16="http://schemas.microsoft.com/office/drawing/2014/main" id="{AC960877-B7F8-DA1B-7B24-269BF1DE9DF5}"/>
                    </a:ext>
                  </a:extLst>
                </p:cNvPr>
                <p:cNvPicPr/>
                <p:nvPr/>
              </p:nvPicPr>
              <p:blipFill>
                <a:blip r:embed="rId183"/>
                <a:stretch>
                  <a:fillRect/>
                </a:stretch>
              </p:blipFill>
              <p:spPr>
                <a:xfrm>
                  <a:off x="5565056" y="3071990"/>
                  <a:ext cx="1332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Ink 113">
                  <a:extLst>
                    <a:ext uri="{FF2B5EF4-FFF2-40B4-BE49-F238E27FC236}">
                      <a16:creationId xmlns:a16="http://schemas.microsoft.com/office/drawing/2014/main" id="{D19C79DC-A034-4AF2-FF2C-FCD5E16A9C55}"/>
                    </a:ext>
                  </a:extLst>
                </p14:cNvPr>
                <p14:cNvContentPartPr/>
                <p14:nvPr/>
              </p14:nvContentPartPr>
              <p14:xfrm>
                <a:off x="5869256" y="2780390"/>
                <a:ext cx="38160" cy="306000"/>
              </p14:xfrm>
            </p:contentPart>
          </mc:Choice>
          <mc:Fallback xmlns="">
            <p:pic>
              <p:nvPicPr>
                <p:cNvPr id="114" name="Ink 113">
                  <a:extLst>
                    <a:ext uri="{FF2B5EF4-FFF2-40B4-BE49-F238E27FC236}">
                      <a16:creationId xmlns:a16="http://schemas.microsoft.com/office/drawing/2014/main" id="{D19C79DC-A034-4AF2-FF2C-FCD5E16A9C55}"/>
                    </a:ext>
                  </a:extLst>
                </p:cNvPr>
                <p:cNvPicPr/>
                <p:nvPr/>
              </p:nvPicPr>
              <p:blipFill>
                <a:blip r:embed="rId185"/>
                <a:stretch>
                  <a:fillRect/>
                </a:stretch>
              </p:blipFill>
              <p:spPr>
                <a:xfrm>
                  <a:off x="5860616" y="2771390"/>
                  <a:ext cx="558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Ink 114">
                  <a:extLst>
                    <a:ext uri="{FF2B5EF4-FFF2-40B4-BE49-F238E27FC236}">
                      <a16:creationId xmlns:a16="http://schemas.microsoft.com/office/drawing/2014/main" id="{2002232C-A3D1-7961-1DC6-72B803FDD8EE}"/>
                    </a:ext>
                  </a:extLst>
                </p14:cNvPr>
                <p14:cNvContentPartPr/>
                <p14:nvPr/>
              </p14:nvContentPartPr>
              <p14:xfrm>
                <a:off x="5799056" y="2808470"/>
                <a:ext cx="42120" cy="73440"/>
              </p14:xfrm>
            </p:contentPart>
          </mc:Choice>
          <mc:Fallback xmlns="">
            <p:pic>
              <p:nvPicPr>
                <p:cNvPr id="115" name="Ink 114">
                  <a:extLst>
                    <a:ext uri="{FF2B5EF4-FFF2-40B4-BE49-F238E27FC236}">
                      <a16:creationId xmlns:a16="http://schemas.microsoft.com/office/drawing/2014/main" id="{2002232C-A3D1-7961-1DC6-72B803FDD8EE}"/>
                    </a:ext>
                  </a:extLst>
                </p:cNvPr>
                <p:cNvPicPr/>
                <p:nvPr/>
              </p:nvPicPr>
              <p:blipFill>
                <a:blip r:embed="rId187"/>
                <a:stretch>
                  <a:fillRect/>
                </a:stretch>
              </p:blipFill>
              <p:spPr>
                <a:xfrm>
                  <a:off x="5790056" y="2799830"/>
                  <a:ext cx="59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Ink 115">
                  <a:extLst>
                    <a:ext uri="{FF2B5EF4-FFF2-40B4-BE49-F238E27FC236}">
                      <a16:creationId xmlns:a16="http://schemas.microsoft.com/office/drawing/2014/main" id="{46C03405-BB34-5E59-3B61-F7B1C3A55F54}"/>
                    </a:ext>
                  </a:extLst>
                </p14:cNvPr>
                <p14:cNvContentPartPr/>
                <p14:nvPr/>
              </p14:nvContentPartPr>
              <p14:xfrm>
                <a:off x="5822096" y="2778230"/>
                <a:ext cx="97560" cy="93960"/>
              </p14:xfrm>
            </p:contentPart>
          </mc:Choice>
          <mc:Fallback xmlns="">
            <p:pic>
              <p:nvPicPr>
                <p:cNvPr id="116" name="Ink 115">
                  <a:extLst>
                    <a:ext uri="{FF2B5EF4-FFF2-40B4-BE49-F238E27FC236}">
                      <a16:creationId xmlns:a16="http://schemas.microsoft.com/office/drawing/2014/main" id="{46C03405-BB34-5E59-3B61-F7B1C3A55F54}"/>
                    </a:ext>
                  </a:extLst>
                </p:cNvPr>
                <p:cNvPicPr/>
                <p:nvPr/>
              </p:nvPicPr>
              <p:blipFill>
                <a:blip r:embed="rId189"/>
                <a:stretch>
                  <a:fillRect/>
                </a:stretch>
              </p:blipFill>
              <p:spPr>
                <a:xfrm>
                  <a:off x="5813456" y="2769590"/>
                  <a:ext cx="115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8" name="Ink 117">
                  <a:extLst>
                    <a:ext uri="{FF2B5EF4-FFF2-40B4-BE49-F238E27FC236}">
                      <a16:creationId xmlns:a16="http://schemas.microsoft.com/office/drawing/2014/main" id="{C0C237A9-8800-2B2F-BEE1-D927756786A9}"/>
                    </a:ext>
                  </a:extLst>
                </p14:cNvPr>
                <p14:cNvContentPartPr/>
                <p14:nvPr/>
              </p14:nvContentPartPr>
              <p14:xfrm>
                <a:off x="7025936" y="2013950"/>
                <a:ext cx="2127600" cy="907560"/>
              </p14:xfrm>
            </p:contentPart>
          </mc:Choice>
          <mc:Fallback xmlns="">
            <p:pic>
              <p:nvPicPr>
                <p:cNvPr id="118" name="Ink 117">
                  <a:extLst>
                    <a:ext uri="{FF2B5EF4-FFF2-40B4-BE49-F238E27FC236}">
                      <a16:creationId xmlns:a16="http://schemas.microsoft.com/office/drawing/2014/main" id="{C0C237A9-8800-2B2F-BEE1-D927756786A9}"/>
                    </a:ext>
                  </a:extLst>
                </p:cNvPr>
                <p:cNvPicPr/>
                <p:nvPr/>
              </p:nvPicPr>
              <p:blipFill>
                <a:blip r:embed="rId191"/>
                <a:stretch>
                  <a:fillRect/>
                </a:stretch>
              </p:blipFill>
              <p:spPr>
                <a:xfrm>
                  <a:off x="7017296" y="2005310"/>
                  <a:ext cx="2145240" cy="925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Ink 118">
                  <a:extLst>
                    <a:ext uri="{FF2B5EF4-FFF2-40B4-BE49-F238E27FC236}">
                      <a16:creationId xmlns:a16="http://schemas.microsoft.com/office/drawing/2014/main" id="{42A7CA4E-8BFF-2FEB-ECFD-CA58E50E2B61}"/>
                    </a:ext>
                  </a:extLst>
                </p14:cNvPr>
                <p14:cNvContentPartPr/>
                <p14:nvPr/>
              </p14:nvContentPartPr>
              <p14:xfrm>
                <a:off x="6967256" y="2005670"/>
                <a:ext cx="252000" cy="220680"/>
              </p14:xfrm>
            </p:contentPart>
          </mc:Choice>
          <mc:Fallback xmlns="">
            <p:pic>
              <p:nvPicPr>
                <p:cNvPr id="119" name="Ink 118">
                  <a:extLst>
                    <a:ext uri="{FF2B5EF4-FFF2-40B4-BE49-F238E27FC236}">
                      <a16:creationId xmlns:a16="http://schemas.microsoft.com/office/drawing/2014/main" id="{42A7CA4E-8BFF-2FEB-ECFD-CA58E50E2B61}"/>
                    </a:ext>
                  </a:extLst>
                </p:cNvPr>
                <p:cNvPicPr/>
                <p:nvPr/>
              </p:nvPicPr>
              <p:blipFill>
                <a:blip r:embed="rId193"/>
                <a:stretch>
                  <a:fillRect/>
                </a:stretch>
              </p:blipFill>
              <p:spPr>
                <a:xfrm>
                  <a:off x="6958616" y="1997030"/>
                  <a:ext cx="269640" cy="238320"/>
                </a:xfrm>
                <a:prstGeom prst="rect">
                  <a:avLst/>
                </a:prstGeom>
              </p:spPr>
            </p:pic>
          </mc:Fallback>
        </mc:AlternateContent>
      </p:grpSp>
    </p:spTree>
    <p:extLst>
      <p:ext uri="{BB962C8B-B14F-4D97-AF65-F5344CB8AC3E}">
        <p14:creationId xmlns:p14="http://schemas.microsoft.com/office/powerpoint/2010/main" val="3425734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Purpose of destination</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646331"/>
          </a:xfrm>
          <a:prstGeom prst="rect">
            <a:avLst/>
          </a:prstGeom>
          <a:noFill/>
        </p:spPr>
        <p:txBody>
          <a:bodyPr wrap="square" rtlCol="0">
            <a:spAutoFit/>
          </a:bodyPr>
          <a:lstStyle/>
          <a:p>
            <a:r>
              <a:rPr lang="en-IN" dirty="0"/>
              <a:t>A destination is a connection to our Service from where our app will take data from. Like in classic SAP system we have R3 connections of type RFC.</a:t>
            </a:r>
          </a:p>
        </p:txBody>
      </p:sp>
      <p:sp>
        <p:nvSpPr>
          <p:cNvPr id="2" name="Rectangle: Rounded Corners 1">
            <a:extLst>
              <a:ext uri="{FF2B5EF4-FFF2-40B4-BE49-F238E27FC236}">
                <a16:creationId xmlns:a16="http://schemas.microsoft.com/office/drawing/2014/main" id="{44D657BF-41AE-EBEC-550D-6267996E96BD}"/>
              </a:ext>
            </a:extLst>
          </p:cNvPr>
          <p:cNvSpPr/>
          <p:nvPr/>
        </p:nvSpPr>
        <p:spPr>
          <a:xfrm>
            <a:off x="1315616" y="1987420"/>
            <a:ext cx="1007706" cy="1642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3" name="Rectangle: Rounded Corners 2">
            <a:extLst>
              <a:ext uri="{FF2B5EF4-FFF2-40B4-BE49-F238E27FC236}">
                <a16:creationId xmlns:a16="http://schemas.microsoft.com/office/drawing/2014/main" id="{B4770A4B-DC28-C126-1E24-C2C8078E99DD}"/>
              </a:ext>
            </a:extLst>
          </p:cNvPr>
          <p:cNvSpPr/>
          <p:nvPr/>
        </p:nvSpPr>
        <p:spPr>
          <a:xfrm>
            <a:off x="551384" y="4310630"/>
            <a:ext cx="2230320" cy="1642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Application</a:t>
            </a:r>
          </a:p>
        </p:txBody>
      </p:sp>
      <p:sp>
        <p:nvSpPr>
          <p:cNvPr id="4" name="Rectangle 3">
            <a:extLst>
              <a:ext uri="{FF2B5EF4-FFF2-40B4-BE49-F238E27FC236}">
                <a16:creationId xmlns:a16="http://schemas.microsoft.com/office/drawing/2014/main" id="{843CAD87-39B2-1430-E051-2EB23073C544}"/>
              </a:ext>
            </a:extLst>
          </p:cNvPr>
          <p:cNvSpPr/>
          <p:nvPr/>
        </p:nvSpPr>
        <p:spPr>
          <a:xfrm>
            <a:off x="9777425" y="2553533"/>
            <a:ext cx="1483567" cy="2152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a:p>
            <a:pPr algn="ctr"/>
            <a:r>
              <a:rPr lang="en-US" dirty="0"/>
              <a:t>ESPM Service</a:t>
            </a:r>
          </a:p>
        </p:txBody>
      </p:sp>
      <p:sp>
        <p:nvSpPr>
          <p:cNvPr id="5" name="Rectangle 4">
            <a:extLst>
              <a:ext uri="{FF2B5EF4-FFF2-40B4-BE49-F238E27FC236}">
                <a16:creationId xmlns:a16="http://schemas.microsoft.com/office/drawing/2014/main" id="{CAFDCF77-0135-6E2C-D852-0DB607675C12}"/>
              </a:ext>
            </a:extLst>
          </p:cNvPr>
          <p:cNvSpPr/>
          <p:nvPr/>
        </p:nvSpPr>
        <p:spPr>
          <a:xfrm>
            <a:off x="4124131" y="2808514"/>
            <a:ext cx="1614196" cy="821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service cockpit destination</a:t>
            </a:r>
          </a:p>
        </p:txBody>
      </p:sp>
      <p:sp>
        <p:nvSpPr>
          <p:cNvPr id="7" name="Rectangle 6">
            <a:extLst>
              <a:ext uri="{FF2B5EF4-FFF2-40B4-BE49-F238E27FC236}">
                <a16:creationId xmlns:a16="http://schemas.microsoft.com/office/drawing/2014/main" id="{AF92491E-23F1-D03A-7D0B-AEE9C3B970E9}"/>
              </a:ext>
            </a:extLst>
          </p:cNvPr>
          <p:cNvSpPr/>
          <p:nvPr/>
        </p:nvSpPr>
        <p:spPr>
          <a:xfrm>
            <a:off x="4124131" y="4721177"/>
            <a:ext cx="1614196" cy="821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BTP Destination</a:t>
            </a:r>
          </a:p>
        </p:txBody>
      </p:sp>
      <p:cxnSp>
        <p:nvCxnSpPr>
          <p:cNvPr id="9" name="Straight Arrow Connector 8">
            <a:extLst>
              <a:ext uri="{FF2B5EF4-FFF2-40B4-BE49-F238E27FC236}">
                <a16:creationId xmlns:a16="http://schemas.microsoft.com/office/drawing/2014/main" id="{6DF3ABF0-247E-0FDB-2E12-9D8E15BE635F}"/>
              </a:ext>
            </a:extLst>
          </p:cNvPr>
          <p:cNvCxnSpPr>
            <a:stCxn id="7" idx="0"/>
            <a:endCxn id="5" idx="2"/>
          </p:cNvCxnSpPr>
          <p:nvPr/>
        </p:nvCxnSpPr>
        <p:spPr>
          <a:xfrm flipV="1">
            <a:off x="4931229" y="3629608"/>
            <a:ext cx="0" cy="1091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DDFB873-5251-963F-11B0-75A0BCA87E7C}"/>
              </a:ext>
            </a:extLst>
          </p:cNvPr>
          <p:cNvCxnSpPr>
            <a:stCxn id="2" idx="3"/>
            <a:endCxn id="5" idx="1"/>
          </p:cNvCxnSpPr>
          <p:nvPr/>
        </p:nvCxnSpPr>
        <p:spPr>
          <a:xfrm>
            <a:off x="2323322" y="2808514"/>
            <a:ext cx="1800809" cy="4105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376F276-551F-8019-C878-51EFD782355A}"/>
              </a:ext>
            </a:extLst>
          </p:cNvPr>
          <p:cNvCxnSpPr>
            <a:stCxn id="5" idx="3"/>
            <a:endCxn id="4" idx="1"/>
          </p:cNvCxnSpPr>
          <p:nvPr/>
        </p:nvCxnSpPr>
        <p:spPr>
          <a:xfrm>
            <a:off x="5738327" y="3219061"/>
            <a:ext cx="4039098" cy="4105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EC82DCB0-55BB-BD2B-A58B-908B64A68C58}"/>
              </a:ext>
            </a:extLst>
          </p:cNvPr>
          <p:cNvCxnSpPr>
            <a:cxnSpLocks/>
            <a:stCxn id="3" idx="3"/>
            <a:endCxn id="7" idx="1"/>
          </p:cNvCxnSpPr>
          <p:nvPr/>
        </p:nvCxnSpPr>
        <p:spPr>
          <a:xfrm>
            <a:off x="2781704" y="5131724"/>
            <a:ext cx="134242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981CDC7-E21B-692D-8707-5D6203E76D97}"/>
              </a:ext>
            </a:extLst>
          </p:cNvPr>
          <p:cNvSpPr txBox="1"/>
          <p:nvPr/>
        </p:nvSpPr>
        <p:spPr>
          <a:xfrm>
            <a:off x="5906188" y="4870580"/>
            <a:ext cx="5523812" cy="1077218"/>
          </a:xfrm>
          <a:prstGeom prst="rect">
            <a:avLst/>
          </a:prstGeom>
          <a:noFill/>
        </p:spPr>
        <p:txBody>
          <a:bodyPr wrap="square" rtlCol="0">
            <a:spAutoFit/>
          </a:bodyPr>
          <a:lstStyle/>
          <a:p>
            <a:r>
              <a:rPr lang="en-US" sz="1600" dirty="0"/>
              <a:t>The destination that we will create is first going to connect to mobile service destination and through that it will connect to our server. So this destination type will be OAuth2JWTBearer type destination.</a:t>
            </a:r>
          </a:p>
        </p:txBody>
      </p:sp>
    </p:spTree>
    <p:extLst>
      <p:ext uri="{BB962C8B-B14F-4D97-AF65-F5344CB8AC3E}">
        <p14:creationId xmlns:p14="http://schemas.microsoft.com/office/powerpoint/2010/main" val="3896219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Understanding the application structure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26030" y="982140"/>
            <a:ext cx="11809312" cy="5632311"/>
          </a:xfrm>
          <a:prstGeom prst="rect">
            <a:avLst/>
          </a:prstGeom>
          <a:noFill/>
        </p:spPr>
        <p:txBody>
          <a:bodyPr wrap="square" rtlCol="0">
            <a:spAutoFit/>
          </a:bodyPr>
          <a:lstStyle/>
          <a:p>
            <a:r>
              <a:rPr lang="en-IN" b="1" dirty="0" err="1"/>
              <a:t>Application.app</a:t>
            </a:r>
            <a:r>
              <a:rPr lang="en-IN" b="1" dirty="0"/>
              <a:t> </a:t>
            </a:r>
            <a:r>
              <a:rPr lang="en-IN" dirty="0"/>
              <a:t>this is the main configuration file for our app from within BAS. Here we define the starting events and pages which will be booted at the start of the application. Also we can set different stages of the app session lifecycle, push notification and more.</a:t>
            </a:r>
          </a:p>
          <a:p>
            <a:endParaRPr lang="en-IN" b="1" dirty="0"/>
          </a:p>
          <a:p>
            <a:r>
              <a:rPr lang="en-IN" b="1" dirty="0" err="1"/>
              <a:t>Main.page</a:t>
            </a:r>
            <a:r>
              <a:rPr lang="en-IN" b="1" dirty="0"/>
              <a:t> </a:t>
            </a:r>
            <a:r>
              <a:rPr lang="en-IN" dirty="0"/>
              <a:t>This is the first screen of our MDK app. Actual functionality starts from this page. SAP provide a graphical editor to change and add new UI elements to this page.</a:t>
            </a:r>
          </a:p>
          <a:p>
            <a:endParaRPr lang="en-IN" b="1" dirty="0"/>
          </a:p>
          <a:p>
            <a:r>
              <a:rPr lang="en-US" b="1" dirty="0" err="1"/>
              <a:t>InitializeOffline.action</a:t>
            </a:r>
            <a:r>
              <a:rPr lang="en-US" b="1" dirty="0"/>
              <a:t> </a:t>
            </a:r>
            <a:r>
              <a:rPr lang="en-US" dirty="0"/>
              <a:t>For mobile applications, this action will bind the app to offline OData Server and downloads the required data in the offline store inside our device. If we want application to download the updated data from online service to offline store we can use this action again.</a:t>
            </a:r>
            <a:endParaRPr lang="en-US" b="1" dirty="0"/>
          </a:p>
          <a:p>
            <a:endParaRPr lang="en-IN" b="1" dirty="0"/>
          </a:p>
          <a:p>
            <a:r>
              <a:rPr lang="en-US" b="1" dirty="0" err="1"/>
              <a:t>OnWillUpdate</a:t>
            </a:r>
            <a:r>
              <a:rPr lang="en-IN" b="1" dirty="0"/>
              <a:t>.</a:t>
            </a:r>
            <a:r>
              <a:rPr lang="en-IN" b="1" dirty="0" err="1"/>
              <a:t>js</a:t>
            </a:r>
            <a:r>
              <a:rPr lang="en-IN" b="1" dirty="0"/>
              <a:t> </a:t>
            </a:r>
            <a:r>
              <a:rPr lang="en-IN" dirty="0"/>
              <a:t>this rule is applicable to mobile client only. MDK application will automatically download the updates and apply the changes to the client without end user taking any action. The </a:t>
            </a:r>
            <a:r>
              <a:rPr lang="en-IN" dirty="0" err="1"/>
              <a:t>onWillUpdate</a:t>
            </a:r>
            <a:r>
              <a:rPr lang="en-IN" dirty="0"/>
              <a:t> will empower our end users to run business logic before the new application updates are applied in mobile.</a:t>
            </a:r>
          </a:p>
          <a:p>
            <a:endParaRPr lang="en-IN" b="1" dirty="0"/>
          </a:p>
          <a:p>
            <a:r>
              <a:rPr lang="en-IN" b="1" dirty="0" err="1"/>
              <a:t>DownloadOffline</a:t>
            </a:r>
            <a:r>
              <a:rPr lang="en-IN" b="1" dirty="0"/>
              <a:t> &amp; </a:t>
            </a:r>
            <a:r>
              <a:rPr lang="en-IN" b="1" dirty="0" err="1"/>
              <a:t>UploadOffline</a:t>
            </a:r>
            <a:r>
              <a:rPr lang="en-IN" b="1" dirty="0"/>
              <a:t> </a:t>
            </a:r>
            <a:r>
              <a:rPr lang="en-IN" dirty="0"/>
              <a:t>These are again application only for mobile application. Basically these actions are used to sync our data between the offline store and the actual </a:t>
            </a:r>
            <a:r>
              <a:rPr lang="en-IN" dirty="0" err="1"/>
              <a:t>odata</a:t>
            </a:r>
            <a:r>
              <a:rPr lang="en-IN" dirty="0"/>
              <a:t> service from server.</a:t>
            </a:r>
          </a:p>
          <a:p>
            <a:endParaRPr lang="en-IN" b="1" dirty="0"/>
          </a:p>
          <a:p>
            <a:r>
              <a:rPr lang="en-IN" b="1" dirty="0"/>
              <a:t>Web – </a:t>
            </a:r>
            <a:r>
              <a:rPr lang="en-IN" dirty="0"/>
              <a:t>this contains the additional resources for the web application which runs in browser. There is offline capability possible for the web application.</a:t>
            </a:r>
            <a:endParaRPr lang="en-US" b="1" dirty="0"/>
          </a:p>
        </p:txBody>
      </p:sp>
    </p:spTree>
    <p:extLst>
      <p:ext uri="{BB962C8B-B14F-4D97-AF65-F5344CB8AC3E}">
        <p14:creationId xmlns:p14="http://schemas.microsoft.com/office/powerpoint/2010/main" val="139164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Customer list App</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1026" name="Picture 2" descr="MDK">
            <a:extLst>
              <a:ext uri="{FF2B5EF4-FFF2-40B4-BE49-F238E27FC236}">
                <a16:creationId xmlns:a16="http://schemas.microsoft.com/office/drawing/2014/main" id="{466BA1EB-BF3C-E57F-2997-DDCF3A3EC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98" y="1155059"/>
            <a:ext cx="2778681" cy="52056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DK">
            <a:extLst>
              <a:ext uri="{FF2B5EF4-FFF2-40B4-BE49-F238E27FC236}">
                <a16:creationId xmlns:a16="http://schemas.microsoft.com/office/drawing/2014/main" id="{BC72BDA5-DDFD-E171-FBD8-41077104F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8743" y="1155058"/>
            <a:ext cx="2659225" cy="52056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DK">
            <a:extLst>
              <a:ext uri="{FF2B5EF4-FFF2-40B4-BE49-F238E27FC236}">
                <a16:creationId xmlns:a16="http://schemas.microsoft.com/office/drawing/2014/main" id="{03045F27-63EE-702E-EC11-735F0D826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956" y="1158273"/>
            <a:ext cx="2747723" cy="520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296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additive="base">
                                        <p:cTn id="19" dur="500" fill="hold"/>
                                        <p:tgtEl>
                                          <p:spTgt spid="1030"/>
                                        </p:tgtEl>
                                        <p:attrNameLst>
                                          <p:attrName>ppt_x</p:attrName>
                                        </p:attrNameLst>
                                      </p:cBhvr>
                                      <p:tavLst>
                                        <p:tav tm="0">
                                          <p:val>
                                            <p:strVal val="#ppt_x"/>
                                          </p:val>
                                        </p:tav>
                                        <p:tav tm="100000">
                                          <p:val>
                                            <p:strVal val="#ppt_x"/>
                                          </p:val>
                                        </p:tav>
                                      </p:tavLst>
                                    </p:anim>
                                    <p:anim calcmode="lin" valueType="num">
                                      <p:cBhvr additive="base">
                                        <p:cTn id="20"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Steps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2" name="Oval 1">
            <a:extLst>
              <a:ext uri="{FF2B5EF4-FFF2-40B4-BE49-F238E27FC236}">
                <a16:creationId xmlns:a16="http://schemas.microsoft.com/office/drawing/2014/main" id="{0EB4DF5F-8699-CF9B-DA24-26E6FF30507E}"/>
              </a:ext>
            </a:extLst>
          </p:cNvPr>
          <p:cNvSpPr/>
          <p:nvPr/>
        </p:nvSpPr>
        <p:spPr>
          <a:xfrm>
            <a:off x="4846222" y="709530"/>
            <a:ext cx="457200" cy="42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EAC725-1BDB-2989-D305-4EFF3235F7E0}"/>
              </a:ext>
            </a:extLst>
          </p:cNvPr>
          <p:cNvSpPr/>
          <p:nvPr/>
        </p:nvSpPr>
        <p:spPr>
          <a:xfrm>
            <a:off x="4127764" y="1633261"/>
            <a:ext cx="189411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Form Cell Page</a:t>
            </a:r>
          </a:p>
        </p:txBody>
      </p:sp>
      <p:sp>
        <p:nvSpPr>
          <p:cNvPr id="4" name="TextBox 3">
            <a:extLst>
              <a:ext uri="{FF2B5EF4-FFF2-40B4-BE49-F238E27FC236}">
                <a16:creationId xmlns:a16="http://schemas.microsoft.com/office/drawing/2014/main" id="{9E8ADCD3-BE82-8EB5-0691-D84DC857DE62}"/>
              </a:ext>
            </a:extLst>
          </p:cNvPr>
          <p:cNvSpPr txBox="1"/>
          <p:nvPr/>
        </p:nvSpPr>
        <p:spPr>
          <a:xfrm>
            <a:off x="6228861" y="1607224"/>
            <a:ext cx="5411755" cy="738664"/>
          </a:xfrm>
          <a:prstGeom prst="rect">
            <a:avLst/>
          </a:prstGeom>
          <a:noFill/>
        </p:spPr>
        <p:txBody>
          <a:bodyPr wrap="square" rtlCol="0">
            <a:spAutoFit/>
          </a:bodyPr>
          <a:lstStyle/>
          <a:p>
            <a:r>
              <a:rPr lang="en-US" sz="1400" dirty="0"/>
              <a:t>A form cell page is suitable for pages that generate New or modify existing object like customer, order, supplier etc. It includes a form container in which we can add form elements (</a:t>
            </a:r>
            <a:r>
              <a:rPr lang="en-US" sz="1400" dirty="0" err="1"/>
              <a:t>label+field</a:t>
            </a:r>
            <a:r>
              <a:rPr lang="en-US" sz="1400" dirty="0"/>
              <a:t>).</a:t>
            </a:r>
          </a:p>
        </p:txBody>
      </p:sp>
      <p:cxnSp>
        <p:nvCxnSpPr>
          <p:cNvPr id="7" name="Straight Arrow Connector 6">
            <a:extLst>
              <a:ext uri="{FF2B5EF4-FFF2-40B4-BE49-F238E27FC236}">
                <a16:creationId xmlns:a16="http://schemas.microsoft.com/office/drawing/2014/main" id="{074F8E15-F73A-C19D-2995-2B39821C9EB0}"/>
              </a:ext>
            </a:extLst>
          </p:cNvPr>
          <p:cNvCxnSpPr>
            <a:stCxn id="2" idx="4"/>
            <a:endCxn id="3" idx="0"/>
          </p:cNvCxnSpPr>
          <p:nvPr/>
        </p:nvCxnSpPr>
        <p:spPr>
          <a:xfrm>
            <a:off x="5074822" y="1138739"/>
            <a:ext cx="0" cy="49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D5B127B-2B20-B529-F452-75F611F642A3}"/>
              </a:ext>
            </a:extLst>
          </p:cNvPr>
          <p:cNvSpPr/>
          <p:nvPr/>
        </p:nvSpPr>
        <p:spPr>
          <a:xfrm>
            <a:off x="4127764" y="2642886"/>
            <a:ext cx="189411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simple property</a:t>
            </a:r>
          </a:p>
        </p:txBody>
      </p:sp>
      <p:cxnSp>
        <p:nvCxnSpPr>
          <p:cNvPr id="10" name="Straight Arrow Connector 9">
            <a:extLst>
              <a:ext uri="{FF2B5EF4-FFF2-40B4-BE49-F238E27FC236}">
                <a16:creationId xmlns:a16="http://schemas.microsoft.com/office/drawing/2014/main" id="{FDEF2A12-FE71-537E-FEA5-E6DB5351CB97}"/>
              </a:ext>
            </a:extLst>
          </p:cNvPr>
          <p:cNvCxnSpPr>
            <a:stCxn id="3" idx="2"/>
            <a:endCxn id="8" idx="0"/>
          </p:cNvCxnSpPr>
          <p:nvPr/>
        </p:nvCxnSpPr>
        <p:spPr>
          <a:xfrm>
            <a:off x="5074822" y="2344342"/>
            <a:ext cx="0" cy="298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9077C2BC-BCFB-F575-63E1-2D7B1575CCFF}"/>
              </a:ext>
            </a:extLst>
          </p:cNvPr>
          <p:cNvCxnSpPr>
            <a:cxnSpLocks/>
            <a:stCxn id="8" idx="2"/>
            <a:endCxn id="8" idx="3"/>
          </p:cNvCxnSpPr>
          <p:nvPr/>
        </p:nvCxnSpPr>
        <p:spPr>
          <a:xfrm rot="5400000" flipH="1" flipV="1">
            <a:off x="5370580" y="2702668"/>
            <a:ext cx="355540" cy="947057"/>
          </a:xfrm>
          <a:prstGeom prst="bentConnector4">
            <a:avLst>
              <a:gd name="adj1" fmla="val -64297"/>
              <a:gd name="adj2" fmla="val 124138"/>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031968-B6A3-203C-72F1-8B0D2417BF8C}"/>
              </a:ext>
            </a:extLst>
          </p:cNvPr>
          <p:cNvSpPr/>
          <p:nvPr/>
        </p:nvSpPr>
        <p:spPr>
          <a:xfrm>
            <a:off x="2891458" y="3993905"/>
            <a:ext cx="1455576" cy="51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Cancel</a:t>
            </a:r>
          </a:p>
        </p:txBody>
      </p:sp>
      <p:sp>
        <p:nvSpPr>
          <p:cNvPr id="17" name="Rectangle 16">
            <a:extLst>
              <a:ext uri="{FF2B5EF4-FFF2-40B4-BE49-F238E27FC236}">
                <a16:creationId xmlns:a16="http://schemas.microsoft.com/office/drawing/2014/main" id="{CCF27521-4B6A-43EA-DCBE-736F7A949CF6}"/>
              </a:ext>
            </a:extLst>
          </p:cNvPr>
          <p:cNvSpPr/>
          <p:nvPr/>
        </p:nvSpPr>
        <p:spPr>
          <a:xfrm>
            <a:off x="5911468" y="4326509"/>
            <a:ext cx="1455576" cy="51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cxnSp>
        <p:nvCxnSpPr>
          <p:cNvPr id="22" name="Connector: Elbow 21">
            <a:extLst>
              <a:ext uri="{FF2B5EF4-FFF2-40B4-BE49-F238E27FC236}">
                <a16:creationId xmlns:a16="http://schemas.microsoft.com/office/drawing/2014/main" id="{3A928070-7921-DC95-C315-ADC84EA18760}"/>
              </a:ext>
            </a:extLst>
          </p:cNvPr>
          <p:cNvCxnSpPr>
            <a:stCxn id="8" idx="2"/>
            <a:endCxn id="16" idx="0"/>
          </p:cNvCxnSpPr>
          <p:nvPr/>
        </p:nvCxnSpPr>
        <p:spPr>
          <a:xfrm rot="5400000">
            <a:off x="4027065" y="2946148"/>
            <a:ext cx="639938" cy="14555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0CEC049-0E34-B7CC-E171-750B39EFB5E6}"/>
              </a:ext>
            </a:extLst>
          </p:cNvPr>
          <p:cNvCxnSpPr>
            <a:stCxn id="8" idx="2"/>
            <a:endCxn id="17" idx="0"/>
          </p:cNvCxnSpPr>
          <p:nvPr/>
        </p:nvCxnSpPr>
        <p:spPr>
          <a:xfrm rot="16200000" flipH="1">
            <a:off x="5370768" y="3058021"/>
            <a:ext cx="972542" cy="15644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7DA94E2-8EEC-C8D6-087B-01018CE73147}"/>
              </a:ext>
            </a:extLst>
          </p:cNvPr>
          <p:cNvSpPr/>
          <p:nvPr/>
        </p:nvSpPr>
        <p:spPr>
          <a:xfrm>
            <a:off x="4981426" y="5110076"/>
            <a:ext cx="1371600" cy="568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Success - close</a:t>
            </a:r>
          </a:p>
        </p:txBody>
      </p:sp>
      <p:sp>
        <p:nvSpPr>
          <p:cNvPr id="28" name="Rectangle 27">
            <a:extLst>
              <a:ext uri="{FF2B5EF4-FFF2-40B4-BE49-F238E27FC236}">
                <a16:creationId xmlns:a16="http://schemas.microsoft.com/office/drawing/2014/main" id="{1EDE8906-9FD1-92C0-3524-F38BAE7A57C1}"/>
              </a:ext>
            </a:extLst>
          </p:cNvPr>
          <p:cNvSpPr/>
          <p:nvPr/>
        </p:nvSpPr>
        <p:spPr>
          <a:xfrm>
            <a:off x="7200646" y="5081879"/>
            <a:ext cx="1371600" cy="568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Failed – Throw error</a:t>
            </a:r>
          </a:p>
        </p:txBody>
      </p:sp>
      <p:sp>
        <p:nvSpPr>
          <p:cNvPr id="30" name="Rectangle 29">
            <a:extLst>
              <a:ext uri="{FF2B5EF4-FFF2-40B4-BE49-F238E27FC236}">
                <a16:creationId xmlns:a16="http://schemas.microsoft.com/office/drawing/2014/main" id="{F9F61067-5B01-F259-B8EF-0BFF563EACDD}"/>
              </a:ext>
            </a:extLst>
          </p:cNvPr>
          <p:cNvSpPr/>
          <p:nvPr/>
        </p:nvSpPr>
        <p:spPr>
          <a:xfrm>
            <a:off x="5911468" y="3608139"/>
            <a:ext cx="1455576" cy="51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Validate</a:t>
            </a:r>
          </a:p>
        </p:txBody>
      </p:sp>
      <p:cxnSp>
        <p:nvCxnSpPr>
          <p:cNvPr id="32" name="Straight Arrow Connector 31">
            <a:extLst>
              <a:ext uri="{FF2B5EF4-FFF2-40B4-BE49-F238E27FC236}">
                <a16:creationId xmlns:a16="http://schemas.microsoft.com/office/drawing/2014/main" id="{5F9CEEED-8AE1-19E3-3ECC-CF146DAE8EA2}"/>
              </a:ext>
            </a:extLst>
          </p:cNvPr>
          <p:cNvCxnSpPr>
            <a:stCxn id="30" idx="3"/>
            <a:endCxn id="28" idx="0"/>
          </p:cNvCxnSpPr>
          <p:nvPr/>
        </p:nvCxnSpPr>
        <p:spPr>
          <a:xfrm>
            <a:off x="7367044" y="3864731"/>
            <a:ext cx="519402" cy="1217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F25E3B3-D8EB-7406-720F-072D7FD8A54A}"/>
              </a:ext>
            </a:extLst>
          </p:cNvPr>
          <p:cNvCxnSpPr>
            <a:stCxn id="17" idx="2"/>
            <a:endCxn id="27" idx="0"/>
          </p:cNvCxnSpPr>
          <p:nvPr/>
        </p:nvCxnSpPr>
        <p:spPr>
          <a:xfrm rot="5400000">
            <a:off x="6018050" y="4488869"/>
            <a:ext cx="270383" cy="9720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707BB845-6C57-8964-A3C4-EF3E15DB1889}"/>
              </a:ext>
            </a:extLst>
          </p:cNvPr>
          <p:cNvCxnSpPr>
            <a:stCxn id="17" idx="2"/>
            <a:endCxn id="28" idx="0"/>
          </p:cNvCxnSpPr>
          <p:nvPr/>
        </p:nvCxnSpPr>
        <p:spPr>
          <a:xfrm rot="16200000" flipH="1">
            <a:off x="7141758" y="4337191"/>
            <a:ext cx="242186" cy="12471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F7E2198-C2A6-310E-CB2C-52E1D8561E27}"/>
              </a:ext>
            </a:extLst>
          </p:cNvPr>
          <p:cNvSpPr/>
          <p:nvPr/>
        </p:nvSpPr>
        <p:spPr>
          <a:xfrm>
            <a:off x="4846222" y="6169691"/>
            <a:ext cx="307910" cy="2680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327B8943-0B94-5B09-65F0-784AFE5DDC0E}"/>
              </a:ext>
            </a:extLst>
          </p:cNvPr>
          <p:cNvCxnSpPr>
            <a:cxnSpLocks/>
            <a:stCxn id="16" idx="2"/>
            <a:endCxn id="37" idx="0"/>
          </p:cNvCxnSpPr>
          <p:nvPr/>
        </p:nvCxnSpPr>
        <p:spPr>
          <a:xfrm rot="16200000" flipH="1">
            <a:off x="3478410" y="4647924"/>
            <a:ext cx="1662602" cy="1380931"/>
          </a:xfrm>
          <a:prstGeom prst="bentConnector3">
            <a:avLst>
              <a:gd name="adj1" fmla="val 847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D447582-4085-3F75-06E2-8FD6E8E26D19}"/>
              </a:ext>
            </a:extLst>
          </p:cNvPr>
          <p:cNvCxnSpPr>
            <a:stCxn id="27" idx="2"/>
            <a:endCxn id="37" idx="0"/>
          </p:cNvCxnSpPr>
          <p:nvPr/>
        </p:nvCxnSpPr>
        <p:spPr>
          <a:xfrm rot="5400000">
            <a:off x="5088376" y="5590841"/>
            <a:ext cx="490652" cy="6670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E42C913C-15B4-A204-159E-76F3882F0094}"/>
              </a:ext>
            </a:extLst>
          </p:cNvPr>
          <p:cNvCxnSpPr>
            <a:stCxn id="28" idx="2"/>
            <a:endCxn id="37" idx="0"/>
          </p:cNvCxnSpPr>
          <p:nvPr/>
        </p:nvCxnSpPr>
        <p:spPr>
          <a:xfrm rot="5400000">
            <a:off x="6183888" y="4467132"/>
            <a:ext cx="518849" cy="28862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7657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MDK Documentation</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923330"/>
          </a:xfrm>
          <a:prstGeom prst="rect">
            <a:avLst/>
          </a:prstGeom>
          <a:noFill/>
        </p:spPr>
        <p:txBody>
          <a:bodyPr wrap="square" rtlCol="0">
            <a:spAutoFit/>
          </a:bodyPr>
          <a:lstStyle/>
          <a:p>
            <a:r>
              <a:rPr lang="en-IN" dirty="0">
                <a:hlinkClick r:id="rId4"/>
              </a:rPr>
              <a:t>https://help.sap.com/doc/f53c64b93e5140918d676b927a3cd65b/Cloud/en-US/docs-en/guides/features/fiori-ui/mdk/formcell-page.html</a:t>
            </a:r>
            <a:endParaRPr lang="en-IN" dirty="0"/>
          </a:p>
          <a:p>
            <a:endParaRPr lang="en-IN" dirty="0"/>
          </a:p>
        </p:txBody>
      </p:sp>
    </p:spTree>
    <p:extLst>
      <p:ext uri="{BB962C8B-B14F-4D97-AF65-F5344CB8AC3E}">
        <p14:creationId xmlns:p14="http://schemas.microsoft.com/office/powerpoint/2010/main" val="17726709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Title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pPr marL="285750" indent="-285750">
              <a:buFontTx/>
              <a:buChar char="-"/>
            </a:pPr>
            <a:r>
              <a:rPr lang="en-IN" dirty="0"/>
              <a:t>Content</a:t>
            </a:r>
          </a:p>
        </p:txBody>
      </p:sp>
    </p:spTree>
    <p:extLst>
      <p:ext uri="{BB962C8B-B14F-4D97-AF65-F5344CB8AC3E}">
        <p14:creationId xmlns:p14="http://schemas.microsoft.com/office/powerpoint/2010/main" val="34842978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Title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pPr marL="285750" indent="-285750">
              <a:buFontTx/>
              <a:buChar char="-"/>
            </a:pPr>
            <a:r>
              <a:rPr lang="en-IN" dirty="0"/>
              <a:t>Content</a:t>
            </a:r>
          </a:p>
        </p:txBody>
      </p:sp>
    </p:spTree>
    <p:extLst>
      <p:ext uri="{BB962C8B-B14F-4D97-AF65-F5344CB8AC3E}">
        <p14:creationId xmlns:p14="http://schemas.microsoft.com/office/powerpoint/2010/main" val="2943060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77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Title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rtlCol="0">
            <a:spAutoFit/>
          </a:bodyPr>
          <a:lstStyle/>
          <a:p>
            <a:pPr marL="285750" indent="-285750">
              <a:buFontTx/>
              <a:buChar char="-"/>
            </a:pPr>
            <a:r>
              <a:rPr lang="en-IN" dirty="0"/>
              <a:t>Content</a:t>
            </a:r>
          </a:p>
        </p:txBody>
      </p:sp>
    </p:spTree>
    <p:extLst>
      <p:ext uri="{BB962C8B-B14F-4D97-AF65-F5344CB8AC3E}">
        <p14:creationId xmlns:p14="http://schemas.microsoft.com/office/powerpoint/2010/main" val="21130790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36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3364-1C0E-414B-90E5-959C86FCEEB6}"/>
              </a:ext>
            </a:extLst>
          </p:cNvPr>
          <p:cNvSpPr>
            <a:spLocks noGrp="1"/>
          </p:cNvSpPr>
          <p:nvPr>
            <p:ph type="title"/>
          </p:nvPr>
        </p:nvSpPr>
        <p:spPr>
          <a:xfrm>
            <a:off x="970789" y="209073"/>
            <a:ext cx="6413224" cy="1325563"/>
          </a:xfrm>
        </p:spPr>
        <p:txBody>
          <a:bodyPr/>
          <a:lstStyle/>
          <a:p>
            <a:r>
              <a:rPr lang="en-US" dirty="0">
                <a:latin typeface="Cooper Black" panose="0208090404030B020404" pitchFamily="18" charset="0"/>
              </a:rPr>
              <a:t>FAQs</a:t>
            </a:r>
          </a:p>
        </p:txBody>
      </p:sp>
      <p:sp>
        <p:nvSpPr>
          <p:cNvPr id="6" name="Slide Number Placeholder 5">
            <a:extLst>
              <a:ext uri="{FF2B5EF4-FFF2-40B4-BE49-F238E27FC236}">
                <a16:creationId xmlns:a16="http://schemas.microsoft.com/office/drawing/2014/main" id="{8B540E66-A153-47C4-9F95-2C9DA90FCFE2}"/>
              </a:ext>
            </a:extLst>
          </p:cNvPr>
          <p:cNvSpPr>
            <a:spLocks noGrp="1"/>
          </p:cNvSpPr>
          <p:nvPr>
            <p:ph type="sldNum" sz="quarter" idx="12"/>
          </p:nvPr>
        </p:nvSpPr>
        <p:spPr/>
        <p:txBody>
          <a:bodyPr/>
          <a:lstStyle/>
          <a:p>
            <a:fld id="{2EB3F144-34F7-432E-A014-DB82E375E5B7}" type="slidenum">
              <a:rPr lang="en-US" smtClean="0"/>
              <a:t>79</a:t>
            </a:fld>
            <a:endParaRPr lang="en-US"/>
          </a:p>
        </p:txBody>
      </p:sp>
      <p:sp>
        <p:nvSpPr>
          <p:cNvPr id="3" name="Rectangle 2">
            <a:extLst>
              <a:ext uri="{FF2B5EF4-FFF2-40B4-BE49-F238E27FC236}">
                <a16:creationId xmlns:a16="http://schemas.microsoft.com/office/drawing/2014/main" id="{038D85B5-F48E-4E2A-89B6-B91E7BE2C8A5}"/>
              </a:ext>
            </a:extLst>
          </p:cNvPr>
          <p:cNvSpPr/>
          <p:nvPr/>
        </p:nvSpPr>
        <p:spPr>
          <a:xfrm>
            <a:off x="113122" y="311085"/>
            <a:ext cx="414779" cy="425148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0AD70962-C7B9-4E2F-89C2-EC0F2138A3AA}"/>
              </a:ext>
            </a:extLst>
          </p:cNvPr>
          <p:cNvSpPr txBox="1"/>
          <p:nvPr/>
        </p:nvSpPr>
        <p:spPr>
          <a:xfrm rot="16200000">
            <a:off x="-1866384" y="2243705"/>
            <a:ext cx="4326905" cy="461665"/>
          </a:xfrm>
          <a:prstGeom prst="rect">
            <a:avLst/>
          </a:prstGeom>
          <a:noFill/>
        </p:spPr>
        <p:txBody>
          <a:bodyPr wrap="square">
            <a:spAutoFit/>
          </a:bodyPr>
          <a:lstStyle/>
          <a:p>
            <a:r>
              <a:rPr lang="en-US" sz="2400" b="1" dirty="0"/>
              <a:t>www.anubhavtrainings.com</a:t>
            </a:r>
            <a:endParaRPr lang="en-IN" sz="2400" b="1" dirty="0"/>
          </a:p>
        </p:txBody>
      </p:sp>
      <p:pic>
        <p:nvPicPr>
          <p:cNvPr id="18" name="Picture 17">
            <a:extLst>
              <a:ext uri="{FF2B5EF4-FFF2-40B4-BE49-F238E27FC236}">
                <a16:creationId xmlns:a16="http://schemas.microsoft.com/office/drawing/2014/main" id="{2B836E36-FAAA-46B1-B6FF-230C81455A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0" y="97799"/>
            <a:ext cx="713433" cy="704661"/>
          </a:xfrm>
          <a:prstGeom prst="rect">
            <a:avLst/>
          </a:prstGeom>
        </p:spPr>
      </p:pic>
      <p:sp>
        <p:nvSpPr>
          <p:cNvPr id="7" name="TextBox 6">
            <a:extLst>
              <a:ext uri="{FF2B5EF4-FFF2-40B4-BE49-F238E27FC236}">
                <a16:creationId xmlns:a16="http://schemas.microsoft.com/office/drawing/2014/main" id="{68F9A872-D4A8-427E-8B2C-E787039AD8FD}"/>
              </a:ext>
            </a:extLst>
          </p:cNvPr>
          <p:cNvSpPr txBox="1"/>
          <p:nvPr/>
        </p:nvSpPr>
        <p:spPr>
          <a:xfrm>
            <a:off x="888477" y="1698724"/>
            <a:ext cx="11055284" cy="3385542"/>
          </a:xfrm>
          <a:prstGeom prst="rect">
            <a:avLst/>
          </a:prstGeom>
          <a:noFill/>
        </p:spPr>
        <p:txBody>
          <a:bodyPr wrap="square">
            <a:spAutoFit/>
          </a:bodyPr>
          <a:lstStyle/>
          <a:p>
            <a:r>
              <a:rPr lang="en-US" sz="1800" b="1" dirty="0">
                <a:solidFill>
                  <a:schemeClr val="accent1">
                    <a:lumMod val="60000"/>
                    <a:lumOff val="40000"/>
                  </a:schemeClr>
                </a:solidFill>
                <a:latin typeface="Arial" panose="020B0604020202020204" pitchFamily="34" charset="0"/>
                <a:cs typeface="Arial" panose="020B0604020202020204" pitchFamily="34" charset="0"/>
              </a:rPr>
              <a:t>1.What will be the duration of the training, pre-requisite?</a:t>
            </a:r>
          </a:p>
          <a:p>
            <a:r>
              <a:rPr lang="en-US" sz="1800" dirty="0">
                <a:latin typeface="Arial" panose="020B0604020202020204" pitchFamily="34" charset="0"/>
                <a:cs typeface="Arial" panose="020B0604020202020204" pitchFamily="34" charset="0"/>
              </a:rPr>
              <a:t>The duration of the course is 25 Hours, and </a:t>
            </a:r>
            <a:r>
              <a:rPr lang="en-US" sz="1800" b="1" dirty="0">
                <a:latin typeface="Arial" panose="020B0604020202020204" pitchFamily="34" charset="0"/>
                <a:cs typeface="Arial" panose="020B0604020202020204" pitchFamily="34" charset="0"/>
              </a:rPr>
              <a:t>UI5 and Fiori development with OData is must</a:t>
            </a:r>
            <a:r>
              <a:rPr lang="en-US" sz="1800" dirty="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r>
              <a:rPr lang="en-US" sz="1800" b="1" dirty="0">
                <a:solidFill>
                  <a:schemeClr val="accent1">
                    <a:lumMod val="60000"/>
                    <a:lumOff val="40000"/>
                  </a:schemeClr>
                </a:solidFill>
                <a:latin typeface="Arial" panose="020B0604020202020204" pitchFamily="34" charset="0"/>
                <a:cs typeface="Arial" panose="020B0604020202020204" pitchFamily="34" charset="0"/>
              </a:rPr>
              <a:t>2.The timing does not suite me so can I go for video mode? </a:t>
            </a:r>
          </a:p>
          <a:p>
            <a:r>
              <a:rPr lang="en-US" sz="1800" dirty="0">
                <a:latin typeface="Arial" panose="020B0604020202020204" pitchFamily="34" charset="0"/>
                <a:cs typeface="Arial" panose="020B0604020202020204" pitchFamily="34" charset="0"/>
              </a:rPr>
              <a:t>The course is only available in the video mode.</a:t>
            </a:r>
          </a:p>
          <a:p>
            <a:endParaRPr lang="en-US" sz="1800" dirty="0">
              <a:latin typeface="Arial" panose="020B0604020202020204" pitchFamily="34" charset="0"/>
              <a:cs typeface="Arial" panose="020B0604020202020204" pitchFamily="34" charset="0"/>
            </a:endParaRPr>
          </a:p>
          <a:p>
            <a:r>
              <a:rPr lang="en-US" sz="1800" b="1" dirty="0">
                <a:solidFill>
                  <a:schemeClr val="accent1">
                    <a:lumMod val="60000"/>
                    <a:lumOff val="40000"/>
                  </a:schemeClr>
                </a:solidFill>
                <a:latin typeface="Arial" panose="020B0604020202020204" pitchFamily="34" charset="0"/>
                <a:cs typeface="Arial" panose="020B0604020202020204" pitchFamily="34" charset="0"/>
              </a:rPr>
              <a:t>3.What tool do I need to learn and where do I get?</a:t>
            </a:r>
          </a:p>
          <a:p>
            <a:r>
              <a:rPr lang="en-US" sz="1800" dirty="0">
                <a:latin typeface="Arial" panose="020B0604020202020204" pitchFamily="34" charset="0"/>
                <a:cs typeface="Arial" panose="020B0604020202020204" pitchFamily="34" charset="0"/>
              </a:rPr>
              <a:t>You should know VS Code and Node JS, BAS will be added advantage.</a:t>
            </a:r>
          </a:p>
          <a:p>
            <a:endParaRPr lang="en-US" sz="1800" dirty="0">
              <a:latin typeface="Arial" panose="020B0604020202020204" pitchFamily="34" charset="0"/>
              <a:cs typeface="Arial" panose="020B0604020202020204" pitchFamily="34" charset="0"/>
            </a:endParaRPr>
          </a:p>
          <a:p>
            <a:r>
              <a:rPr lang="en-US" sz="1800" b="1" dirty="0">
                <a:solidFill>
                  <a:schemeClr val="accent1">
                    <a:lumMod val="60000"/>
                    <a:lumOff val="40000"/>
                  </a:schemeClr>
                </a:solidFill>
                <a:latin typeface="Arial" panose="020B0604020202020204" pitchFamily="34" charset="0"/>
                <a:cs typeface="Arial" panose="020B0604020202020204" pitchFamily="34" charset="0"/>
              </a:rPr>
              <a:t>4.Will you show OData connectivity?</a:t>
            </a:r>
          </a:p>
          <a:p>
            <a:r>
              <a:rPr lang="en-US" sz="1800" dirty="0">
                <a:latin typeface="Arial" panose="020B0604020202020204" pitchFamily="34" charset="0"/>
                <a:cs typeface="Arial" panose="020B0604020202020204" pitchFamily="34" charset="0"/>
              </a:rPr>
              <a:t>Yes, we will do the OData connectivity</a:t>
            </a:r>
          </a:p>
          <a:p>
            <a:pPr marL="342900" indent="-342900">
              <a:buFont typeface="+mj-lt"/>
              <a:buAutoNum type="arabicPeriod"/>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032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Need?</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646331"/>
          </a:xfrm>
          <a:prstGeom prst="rect">
            <a:avLst/>
          </a:prstGeom>
          <a:noFill/>
        </p:spPr>
        <p:txBody>
          <a:bodyPr wrap="square" rtlCol="0">
            <a:spAutoFit/>
          </a:bodyPr>
          <a:lstStyle/>
          <a:p>
            <a:r>
              <a:rPr lang="en-IN" dirty="0"/>
              <a:t>We are already working on SAP UI5 technology and building Fiori apps in our company. How can we use these applications in the mobile phone.</a:t>
            </a:r>
          </a:p>
        </p:txBody>
      </p:sp>
      <p:sp>
        <p:nvSpPr>
          <p:cNvPr id="2" name="Rectangle 1">
            <a:extLst>
              <a:ext uri="{FF2B5EF4-FFF2-40B4-BE49-F238E27FC236}">
                <a16:creationId xmlns:a16="http://schemas.microsoft.com/office/drawing/2014/main" id="{BB2A541F-4E71-6D95-8325-8E8A6A7DB6A9}"/>
              </a:ext>
            </a:extLst>
          </p:cNvPr>
          <p:cNvSpPr/>
          <p:nvPr/>
        </p:nvSpPr>
        <p:spPr>
          <a:xfrm>
            <a:off x="623393" y="2396468"/>
            <a:ext cx="990803" cy="793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3" name="Rectangle: Rounded Corners 2">
            <a:extLst>
              <a:ext uri="{FF2B5EF4-FFF2-40B4-BE49-F238E27FC236}">
                <a16:creationId xmlns:a16="http://schemas.microsoft.com/office/drawing/2014/main" id="{C206AC0C-BEB5-BC39-B706-49EC11D5FE9B}"/>
              </a:ext>
            </a:extLst>
          </p:cNvPr>
          <p:cNvSpPr/>
          <p:nvPr/>
        </p:nvSpPr>
        <p:spPr>
          <a:xfrm>
            <a:off x="775793" y="3668431"/>
            <a:ext cx="2410207" cy="1881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4" name="Rectangle 3">
            <a:extLst>
              <a:ext uri="{FF2B5EF4-FFF2-40B4-BE49-F238E27FC236}">
                <a16:creationId xmlns:a16="http://schemas.microsoft.com/office/drawing/2014/main" id="{28DB9432-0A3B-56CF-279C-917DB17EE3B5}"/>
              </a:ext>
            </a:extLst>
          </p:cNvPr>
          <p:cNvSpPr/>
          <p:nvPr/>
        </p:nvSpPr>
        <p:spPr>
          <a:xfrm>
            <a:off x="775793" y="2548868"/>
            <a:ext cx="990803" cy="793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5" name="Rectangle 4">
            <a:extLst>
              <a:ext uri="{FF2B5EF4-FFF2-40B4-BE49-F238E27FC236}">
                <a16:creationId xmlns:a16="http://schemas.microsoft.com/office/drawing/2014/main" id="{D96E3BBA-1F34-66DC-7C5A-00F2877C0240}"/>
              </a:ext>
            </a:extLst>
          </p:cNvPr>
          <p:cNvSpPr/>
          <p:nvPr/>
        </p:nvSpPr>
        <p:spPr>
          <a:xfrm>
            <a:off x="928193" y="2701268"/>
            <a:ext cx="990803" cy="793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7" name="Rectangle 6">
            <a:extLst>
              <a:ext uri="{FF2B5EF4-FFF2-40B4-BE49-F238E27FC236}">
                <a16:creationId xmlns:a16="http://schemas.microsoft.com/office/drawing/2014/main" id="{4BAC75F5-D901-3668-53D1-C5A4E0D669D8}"/>
              </a:ext>
            </a:extLst>
          </p:cNvPr>
          <p:cNvSpPr/>
          <p:nvPr/>
        </p:nvSpPr>
        <p:spPr>
          <a:xfrm>
            <a:off x="2108718" y="2461838"/>
            <a:ext cx="1371600" cy="1032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FLP</a:t>
            </a:r>
          </a:p>
        </p:txBody>
      </p:sp>
      <p:sp>
        <p:nvSpPr>
          <p:cNvPr id="8" name="Rectangle 7">
            <a:extLst>
              <a:ext uri="{FF2B5EF4-FFF2-40B4-BE49-F238E27FC236}">
                <a16:creationId xmlns:a16="http://schemas.microsoft.com/office/drawing/2014/main" id="{F26E6E89-5DDB-B4E0-2FE4-53D2D7BC4F94}"/>
              </a:ext>
            </a:extLst>
          </p:cNvPr>
          <p:cNvSpPr/>
          <p:nvPr/>
        </p:nvSpPr>
        <p:spPr>
          <a:xfrm>
            <a:off x="8444204" y="2295331"/>
            <a:ext cx="990803"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9" name="Rectangle 8">
            <a:extLst>
              <a:ext uri="{FF2B5EF4-FFF2-40B4-BE49-F238E27FC236}">
                <a16:creationId xmlns:a16="http://schemas.microsoft.com/office/drawing/2014/main" id="{4A15455E-89B3-D9BE-8D1C-74F3F832DD3E}"/>
              </a:ext>
            </a:extLst>
          </p:cNvPr>
          <p:cNvSpPr/>
          <p:nvPr/>
        </p:nvSpPr>
        <p:spPr>
          <a:xfrm>
            <a:off x="7734501" y="4125742"/>
            <a:ext cx="2410207" cy="155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0" name="TextBox 9">
            <a:extLst>
              <a:ext uri="{FF2B5EF4-FFF2-40B4-BE49-F238E27FC236}">
                <a16:creationId xmlns:a16="http://schemas.microsoft.com/office/drawing/2014/main" id="{2F85D9A4-0D0B-C759-0EFC-F91B44B0B3A9}"/>
              </a:ext>
            </a:extLst>
          </p:cNvPr>
          <p:cNvSpPr txBox="1"/>
          <p:nvPr/>
        </p:nvSpPr>
        <p:spPr>
          <a:xfrm>
            <a:off x="3844212" y="1738716"/>
            <a:ext cx="4305674" cy="2031325"/>
          </a:xfrm>
          <a:prstGeom prst="rect">
            <a:avLst/>
          </a:prstGeom>
          <a:noFill/>
        </p:spPr>
        <p:txBody>
          <a:bodyPr wrap="square" rtlCol="0">
            <a:spAutoFit/>
          </a:bodyPr>
          <a:lstStyle/>
          <a:p>
            <a:pPr marL="342900" indent="-342900">
              <a:buAutoNum type="arabicPeriod"/>
            </a:pPr>
            <a:r>
              <a:rPr lang="en-US" sz="1400" dirty="0"/>
              <a:t>Ask user to open a browser and enter the </a:t>
            </a:r>
            <a:r>
              <a:rPr lang="en-US" sz="1400" dirty="0" err="1"/>
              <a:t>url</a:t>
            </a:r>
            <a:r>
              <a:rPr lang="en-US" sz="1400" dirty="0"/>
              <a:t> of sap Fiori launchpad. User mobile phone should be connected to company network.</a:t>
            </a:r>
          </a:p>
          <a:p>
            <a:pPr marL="342900" indent="-342900">
              <a:buAutoNum type="arabicPeriod"/>
            </a:pPr>
            <a:r>
              <a:rPr lang="en-US" sz="1400" dirty="0"/>
              <a:t>SAP provide an app called </a:t>
            </a:r>
            <a:r>
              <a:rPr lang="en-US" sz="1400" b="1" dirty="0"/>
              <a:t>Fiori client, deletion of this app from store.</a:t>
            </a:r>
          </a:p>
          <a:p>
            <a:pPr marL="285750" indent="-285750">
              <a:buFont typeface="Arial" panose="020B0604020202020204" pitchFamily="34" charset="0"/>
              <a:buChar char="•"/>
            </a:pPr>
            <a:r>
              <a:rPr lang="en-US" sz="1400" b="1" dirty="0"/>
              <a:t>No Native experience</a:t>
            </a:r>
          </a:p>
          <a:p>
            <a:pPr marL="285750" indent="-285750">
              <a:buFont typeface="Arial" panose="020B0604020202020204" pitchFamily="34" charset="0"/>
              <a:buChar char="•"/>
            </a:pPr>
            <a:r>
              <a:rPr lang="en-US" sz="1400" b="1" dirty="0"/>
              <a:t>Client wants to publish their own </a:t>
            </a:r>
            <a:r>
              <a:rPr lang="en-US" sz="1400" b="1" dirty="0" err="1"/>
              <a:t>apk</a:t>
            </a:r>
            <a:endParaRPr lang="en-US" sz="1400" b="1" dirty="0"/>
          </a:p>
          <a:p>
            <a:pPr marL="285750" indent="-285750">
              <a:buFont typeface="Arial" panose="020B0604020202020204" pitchFamily="34" charset="0"/>
              <a:buChar char="•"/>
            </a:pPr>
            <a:r>
              <a:rPr lang="en-US" sz="1400" b="1" dirty="0"/>
              <a:t>Own branding on app logo</a:t>
            </a:r>
          </a:p>
          <a:p>
            <a:pPr marL="285750" indent="-285750">
              <a:buFont typeface="Arial" panose="020B0604020202020204" pitchFamily="34" charset="0"/>
              <a:buChar char="•"/>
            </a:pPr>
            <a:r>
              <a:rPr lang="en-US" sz="1400" b="1" dirty="0"/>
              <a:t>No device capability</a:t>
            </a:r>
          </a:p>
        </p:txBody>
      </p:sp>
    </p:spTree>
    <p:extLst>
      <p:ext uri="{BB962C8B-B14F-4D97-AF65-F5344CB8AC3E}">
        <p14:creationId xmlns:p14="http://schemas.microsoft.com/office/powerpoint/2010/main" val="6734255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3364-1C0E-414B-90E5-959C86FCEEB6}"/>
              </a:ext>
            </a:extLst>
          </p:cNvPr>
          <p:cNvSpPr>
            <a:spLocks noGrp="1"/>
          </p:cNvSpPr>
          <p:nvPr>
            <p:ph type="title"/>
          </p:nvPr>
        </p:nvSpPr>
        <p:spPr>
          <a:xfrm>
            <a:off x="1073426" y="641351"/>
            <a:ext cx="6413224" cy="704662"/>
          </a:xfrm>
        </p:spPr>
        <p:txBody>
          <a:bodyPr/>
          <a:lstStyle/>
          <a:p>
            <a:r>
              <a:rPr lang="en-US" dirty="0">
                <a:latin typeface="Cooper Black" panose="0208090404030B020404" pitchFamily="18" charset="0"/>
              </a:rPr>
              <a:t>FAQs</a:t>
            </a:r>
          </a:p>
        </p:txBody>
      </p:sp>
      <p:sp>
        <p:nvSpPr>
          <p:cNvPr id="6" name="Slide Number Placeholder 5">
            <a:extLst>
              <a:ext uri="{FF2B5EF4-FFF2-40B4-BE49-F238E27FC236}">
                <a16:creationId xmlns:a16="http://schemas.microsoft.com/office/drawing/2014/main" id="{B0ADDC0D-AB95-4EA2-8D35-87B73B86FC91}"/>
              </a:ext>
            </a:extLst>
          </p:cNvPr>
          <p:cNvSpPr>
            <a:spLocks noGrp="1"/>
          </p:cNvSpPr>
          <p:nvPr>
            <p:ph type="sldNum" sz="quarter" idx="12"/>
          </p:nvPr>
        </p:nvSpPr>
        <p:spPr/>
        <p:txBody>
          <a:bodyPr/>
          <a:lstStyle/>
          <a:p>
            <a:fld id="{2EB3F144-34F7-432E-A014-DB82E375E5B7}" type="slidenum">
              <a:rPr lang="en-US" smtClean="0"/>
              <a:t>80</a:t>
            </a:fld>
            <a:endParaRPr lang="en-US"/>
          </a:p>
        </p:txBody>
      </p:sp>
      <p:sp>
        <p:nvSpPr>
          <p:cNvPr id="3" name="Rectangle 2">
            <a:extLst>
              <a:ext uri="{FF2B5EF4-FFF2-40B4-BE49-F238E27FC236}">
                <a16:creationId xmlns:a16="http://schemas.microsoft.com/office/drawing/2014/main" id="{038D85B5-F48E-4E2A-89B6-B91E7BE2C8A5}"/>
              </a:ext>
            </a:extLst>
          </p:cNvPr>
          <p:cNvSpPr/>
          <p:nvPr/>
        </p:nvSpPr>
        <p:spPr>
          <a:xfrm>
            <a:off x="113122" y="311085"/>
            <a:ext cx="414779" cy="425148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0AD70962-C7B9-4E2F-89C2-EC0F2138A3AA}"/>
              </a:ext>
            </a:extLst>
          </p:cNvPr>
          <p:cNvSpPr txBox="1"/>
          <p:nvPr/>
        </p:nvSpPr>
        <p:spPr>
          <a:xfrm rot="16200000">
            <a:off x="-1866384" y="2243705"/>
            <a:ext cx="4326905" cy="461665"/>
          </a:xfrm>
          <a:prstGeom prst="rect">
            <a:avLst/>
          </a:prstGeom>
          <a:noFill/>
        </p:spPr>
        <p:txBody>
          <a:bodyPr wrap="square">
            <a:spAutoFit/>
          </a:bodyPr>
          <a:lstStyle/>
          <a:p>
            <a:r>
              <a:rPr lang="en-US" sz="2400" b="1" dirty="0"/>
              <a:t>www.anubhavtrainings.com</a:t>
            </a:r>
            <a:endParaRPr lang="en-IN" sz="2400" b="1" dirty="0"/>
          </a:p>
        </p:txBody>
      </p:sp>
      <p:pic>
        <p:nvPicPr>
          <p:cNvPr id="18" name="Picture 17">
            <a:extLst>
              <a:ext uri="{FF2B5EF4-FFF2-40B4-BE49-F238E27FC236}">
                <a16:creationId xmlns:a16="http://schemas.microsoft.com/office/drawing/2014/main" id="{2B836E36-FAAA-46B1-B6FF-230C81455A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0" y="97799"/>
            <a:ext cx="713433" cy="704661"/>
          </a:xfrm>
          <a:prstGeom prst="rect">
            <a:avLst/>
          </a:prstGeom>
        </p:spPr>
      </p:pic>
      <p:sp>
        <p:nvSpPr>
          <p:cNvPr id="7" name="TextBox 6">
            <a:extLst>
              <a:ext uri="{FF2B5EF4-FFF2-40B4-BE49-F238E27FC236}">
                <a16:creationId xmlns:a16="http://schemas.microsoft.com/office/drawing/2014/main" id="{C47B340A-C0F5-4E9A-9FC9-6A4A00CC7DE4}"/>
              </a:ext>
            </a:extLst>
          </p:cNvPr>
          <p:cNvSpPr txBox="1"/>
          <p:nvPr/>
        </p:nvSpPr>
        <p:spPr>
          <a:xfrm>
            <a:off x="964676" y="1623307"/>
            <a:ext cx="11016792" cy="5047536"/>
          </a:xfrm>
          <a:prstGeom prst="rect">
            <a:avLst/>
          </a:prstGeom>
          <a:noFill/>
        </p:spPr>
        <p:txBody>
          <a:bodyPr wrap="square">
            <a:spAutoFit/>
          </a:bodyPr>
          <a:lstStyle/>
          <a:p>
            <a:r>
              <a:rPr lang="en-US" sz="1800" b="1" dirty="0">
                <a:solidFill>
                  <a:schemeClr val="accent1">
                    <a:lumMod val="60000"/>
                    <a:lumOff val="40000"/>
                  </a:schemeClr>
                </a:solidFill>
                <a:latin typeface="Arial" panose="020B0604020202020204" pitchFamily="34" charset="0"/>
                <a:cs typeface="Arial" panose="020B0604020202020204" pitchFamily="34" charset="0"/>
              </a:rPr>
              <a:t>5.Will you cover bar code and offline integration?</a:t>
            </a:r>
          </a:p>
          <a:p>
            <a:r>
              <a:rPr lang="en-US" sz="1800" dirty="0">
                <a:latin typeface="Arial" panose="020B0604020202020204" pitchFamily="34" charset="0"/>
                <a:cs typeface="Arial" panose="020B0604020202020204" pitchFamily="34" charset="0"/>
              </a:rPr>
              <a:t>Yes, we will be covering bar code integration in this course. We will also cover offline feature for app.</a:t>
            </a:r>
          </a:p>
          <a:p>
            <a:endParaRPr lang="en-US" sz="1800" dirty="0">
              <a:latin typeface="Arial" panose="020B0604020202020204" pitchFamily="34" charset="0"/>
              <a:cs typeface="Arial" panose="020B0604020202020204" pitchFamily="34" charset="0"/>
            </a:endParaRPr>
          </a:p>
          <a:p>
            <a:r>
              <a:rPr lang="en-US" sz="1800" b="1" dirty="0">
                <a:solidFill>
                  <a:schemeClr val="accent1">
                    <a:lumMod val="60000"/>
                    <a:lumOff val="40000"/>
                  </a:schemeClr>
                </a:solidFill>
                <a:latin typeface="Arial" panose="020B0604020202020204" pitchFamily="34" charset="0"/>
                <a:cs typeface="Arial" panose="020B0604020202020204" pitchFamily="34" charset="0"/>
              </a:rPr>
              <a:t>6. Do we create </a:t>
            </a:r>
            <a:r>
              <a:rPr lang="en-US" sz="1800" b="1" dirty="0" err="1">
                <a:solidFill>
                  <a:schemeClr val="accent1">
                    <a:lumMod val="60000"/>
                    <a:lumOff val="40000"/>
                  </a:schemeClr>
                </a:solidFill>
                <a:latin typeface="Arial" panose="020B0604020202020204" pitchFamily="34" charset="0"/>
                <a:cs typeface="Arial" panose="020B0604020202020204" pitchFamily="34" charset="0"/>
              </a:rPr>
              <a:t>apk</a:t>
            </a:r>
            <a:r>
              <a:rPr lang="en-US" sz="1800" b="1" dirty="0">
                <a:solidFill>
                  <a:schemeClr val="accent1">
                    <a:lumMod val="60000"/>
                    <a:lumOff val="40000"/>
                  </a:schemeClr>
                </a:solidFill>
                <a:latin typeface="Arial" panose="020B0604020202020204" pitchFamily="34" charset="0"/>
                <a:cs typeface="Arial" panose="020B0604020202020204" pitchFamily="34" charset="0"/>
              </a:rPr>
              <a:t> for android ?</a:t>
            </a:r>
          </a:p>
          <a:p>
            <a:r>
              <a:rPr lang="en-US" sz="1800" dirty="0">
                <a:latin typeface="Arial" panose="020B0604020202020204" pitchFamily="34" charset="0"/>
                <a:cs typeface="Arial" panose="020B0604020202020204" pitchFamily="34" charset="0"/>
              </a:rPr>
              <a:t>Yes, we will be creating the android </a:t>
            </a:r>
            <a:r>
              <a:rPr lang="en-US" sz="1800" dirty="0" err="1">
                <a:latin typeface="Arial" panose="020B0604020202020204" pitchFamily="34" charset="0"/>
                <a:cs typeface="Arial" panose="020B0604020202020204" pitchFamily="34" charset="0"/>
              </a:rPr>
              <a:t>apk</a:t>
            </a:r>
            <a:r>
              <a:rPr lang="en-US" dirty="0">
                <a:latin typeface="Arial" panose="020B0604020202020204" pitchFamily="34" charset="0"/>
                <a:cs typeface="Arial" panose="020B0604020202020204" pitchFamily="34" charset="0"/>
              </a:rPr>
              <a:t> in this course.</a:t>
            </a: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b="1" dirty="0">
                <a:solidFill>
                  <a:schemeClr val="accent1">
                    <a:lumMod val="60000"/>
                    <a:lumOff val="40000"/>
                  </a:schemeClr>
                </a:solidFill>
                <a:latin typeface="Arial" panose="020B0604020202020204" pitchFamily="34" charset="0"/>
                <a:cs typeface="Arial" panose="020B0604020202020204" pitchFamily="34" charset="0"/>
              </a:rPr>
              <a:t>7.Will you teach MDK in SAP BTP?</a:t>
            </a:r>
          </a:p>
          <a:p>
            <a:r>
              <a:rPr lang="en-US" sz="1800" dirty="0">
                <a:latin typeface="Arial" panose="020B0604020202020204" pitchFamily="34" charset="0"/>
                <a:cs typeface="Arial" panose="020B0604020202020204" pitchFamily="34" charset="0"/>
              </a:rPr>
              <a:t>Yes, we will cover MDK development also in this course.</a:t>
            </a:r>
          </a:p>
          <a:p>
            <a:endParaRPr lang="en-US" sz="1800" dirty="0">
              <a:latin typeface="Arial" panose="020B0604020202020204" pitchFamily="34" charset="0"/>
              <a:cs typeface="Arial" panose="020B0604020202020204" pitchFamily="34" charset="0"/>
            </a:endParaRPr>
          </a:p>
          <a:p>
            <a:r>
              <a:rPr lang="en-US" sz="1800" b="1" dirty="0">
                <a:solidFill>
                  <a:schemeClr val="accent1">
                    <a:lumMod val="60000"/>
                    <a:lumOff val="40000"/>
                  </a:schemeClr>
                </a:solidFill>
                <a:latin typeface="Arial" panose="020B0604020202020204" pitchFamily="34" charset="0"/>
                <a:cs typeface="Arial" panose="020B0604020202020204" pitchFamily="34" charset="0"/>
              </a:rPr>
              <a:t>8.Process to enroll for this course?</a:t>
            </a:r>
          </a:p>
          <a:p>
            <a:r>
              <a:rPr lang="en-US" sz="1800" dirty="0">
                <a:latin typeface="Arial" panose="020B0604020202020204" pitchFamily="34" charset="0"/>
                <a:cs typeface="Arial" panose="020B0604020202020204" pitchFamily="34" charset="0"/>
              </a:rPr>
              <a:t>Please mail us on </a:t>
            </a:r>
            <a:r>
              <a:rPr lang="en-US" sz="18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contact@anubhavtrainings.com</a:t>
            </a:r>
            <a:endParaRPr lang="en-US" sz="1800" dirty="0">
              <a:latin typeface="Arial" panose="020B0604020202020204" pitchFamily="34" charset="0"/>
              <a:cs typeface="Arial" panose="020B0604020202020204" pitchFamily="34" charset="0"/>
            </a:endParaRPr>
          </a:p>
          <a:p>
            <a:endParaRPr lang="en-US" sz="1800" dirty="0"/>
          </a:p>
          <a:p>
            <a:pPr algn="ctr"/>
            <a:r>
              <a:rPr lang="en-US" sz="1800" dirty="0"/>
              <a:t>For More Details !!</a:t>
            </a:r>
          </a:p>
          <a:p>
            <a:pPr algn="ctr"/>
            <a:r>
              <a:rPr lang="en-US" sz="1800" b="1" dirty="0"/>
              <a:t>Please visit</a:t>
            </a:r>
          </a:p>
          <a:p>
            <a:pPr algn="ctr"/>
            <a:r>
              <a:rPr lang="en-US" sz="1800" b="1" dirty="0"/>
              <a:t>www.anubhavtrainings.com/faqs</a:t>
            </a:r>
          </a:p>
          <a:p>
            <a:pPr algn="ctr"/>
            <a:endParaRPr lang="en-US" sz="1800" dirty="0"/>
          </a:p>
          <a:p>
            <a:endParaRPr lang="en-US" sz="1800" dirty="0"/>
          </a:p>
          <a:p>
            <a:endParaRPr lang="en-US" sz="1600" dirty="0"/>
          </a:p>
        </p:txBody>
      </p:sp>
    </p:spTree>
    <p:extLst>
      <p:ext uri="{BB962C8B-B14F-4D97-AF65-F5344CB8AC3E}">
        <p14:creationId xmlns:p14="http://schemas.microsoft.com/office/powerpoint/2010/main" val="14389355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32A90FB-FEC6-4E25-8A0A-CDA791B4E6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09952" y="1371600"/>
            <a:ext cx="6382048" cy="4423746"/>
          </a:xfrm>
          <a:prstGeom prst="rect">
            <a:avLst/>
          </a:prstGeom>
        </p:spPr>
      </p:pic>
      <p:grpSp>
        <p:nvGrpSpPr>
          <p:cNvPr id="4" name="Group 3">
            <a:extLst>
              <a:ext uri="{FF2B5EF4-FFF2-40B4-BE49-F238E27FC236}">
                <a16:creationId xmlns:a16="http://schemas.microsoft.com/office/drawing/2014/main" id="{98E1D586-D5FF-42CC-A8D7-321A6ED7ADB7}"/>
              </a:ext>
            </a:extLst>
          </p:cNvPr>
          <p:cNvGrpSpPr/>
          <p:nvPr/>
        </p:nvGrpSpPr>
        <p:grpSpPr>
          <a:xfrm>
            <a:off x="579648" y="3426787"/>
            <a:ext cx="4572739" cy="1257782"/>
            <a:chOff x="1080945" y="2846276"/>
            <a:chExt cx="4572739" cy="1257782"/>
          </a:xfrm>
        </p:grpSpPr>
        <p:sp>
          <p:nvSpPr>
            <p:cNvPr id="8" name="TextBox 7">
              <a:extLst>
                <a:ext uri="{FF2B5EF4-FFF2-40B4-BE49-F238E27FC236}">
                  <a16:creationId xmlns:a16="http://schemas.microsoft.com/office/drawing/2014/main" id="{2C553BEC-1CFA-47C0-B0A3-B256706EA6CE}"/>
                </a:ext>
              </a:extLst>
            </p:cNvPr>
            <p:cNvSpPr txBox="1"/>
            <p:nvPr/>
          </p:nvSpPr>
          <p:spPr>
            <a:xfrm>
              <a:off x="1080945" y="2846276"/>
              <a:ext cx="4572739" cy="861774"/>
            </a:xfrm>
            <a:prstGeom prst="rect">
              <a:avLst/>
            </a:prstGeom>
            <a:noFill/>
          </p:spPr>
          <p:txBody>
            <a:bodyPr wrap="square" rtlCol="0">
              <a:spAutoFit/>
            </a:bodyPr>
            <a:lstStyle/>
            <a:p>
              <a:pPr algn="ctr"/>
              <a:r>
                <a:rPr lang="en-US" sz="5000" dirty="0">
                  <a:solidFill>
                    <a:schemeClr val="accent2"/>
                  </a:solidFill>
                  <a:latin typeface="Arial Black" panose="020B0A04020102020204" pitchFamily="34" charset="0"/>
                </a:rPr>
                <a:t>THANK YOU</a:t>
              </a:r>
            </a:p>
          </p:txBody>
        </p:sp>
        <p:sp>
          <p:nvSpPr>
            <p:cNvPr id="9" name="TextBox 8">
              <a:extLst>
                <a:ext uri="{FF2B5EF4-FFF2-40B4-BE49-F238E27FC236}">
                  <a16:creationId xmlns:a16="http://schemas.microsoft.com/office/drawing/2014/main" id="{4F266F46-9AF4-49E1-9155-2C9557EBE42F}"/>
                </a:ext>
              </a:extLst>
            </p:cNvPr>
            <p:cNvSpPr txBox="1"/>
            <p:nvPr/>
          </p:nvSpPr>
          <p:spPr>
            <a:xfrm>
              <a:off x="1254260" y="3642393"/>
              <a:ext cx="4263340" cy="461665"/>
            </a:xfrm>
            <a:prstGeom prst="rect">
              <a:avLst/>
            </a:prstGeom>
            <a:noFill/>
          </p:spPr>
          <p:txBody>
            <a:bodyPr wrap="square" rtlCol="0">
              <a:spAutoFit/>
            </a:bodyPr>
            <a:lstStyle/>
            <a:p>
              <a:pPr algn="ctr"/>
              <a:endParaRPr lang="en-US" sz="2400" b="1" spc="1000" dirty="0">
                <a:solidFill>
                  <a:schemeClr val="bg1">
                    <a:lumMod val="95000"/>
                  </a:schemeClr>
                </a:solidFill>
                <a:latin typeface="Cooper Black" panose="0208090404030B020404" pitchFamily="18" charset="0"/>
                <a:cs typeface="Arial" panose="020B0604020202020204" pitchFamily="34" charset="0"/>
              </a:endParaRPr>
            </a:p>
          </p:txBody>
        </p:sp>
      </p:grpSp>
      <p:grpSp>
        <p:nvGrpSpPr>
          <p:cNvPr id="10" name="Group 9">
            <a:extLst>
              <a:ext uri="{FF2B5EF4-FFF2-40B4-BE49-F238E27FC236}">
                <a16:creationId xmlns:a16="http://schemas.microsoft.com/office/drawing/2014/main" id="{B77AEC9C-9660-4C37-B82B-34BCB7F716BD}"/>
              </a:ext>
            </a:extLst>
          </p:cNvPr>
          <p:cNvGrpSpPr/>
          <p:nvPr/>
        </p:nvGrpSpPr>
        <p:grpSpPr>
          <a:xfrm rot="10800000">
            <a:off x="1" y="0"/>
            <a:ext cx="1932415" cy="1013437"/>
            <a:chOff x="11400127" y="5265813"/>
            <a:chExt cx="10220325" cy="5359955"/>
          </a:xfrm>
        </p:grpSpPr>
        <p:sp>
          <p:nvSpPr>
            <p:cNvPr id="11" name="Freeform 5">
              <a:extLst>
                <a:ext uri="{FF2B5EF4-FFF2-40B4-BE49-F238E27FC236}">
                  <a16:creationId xmlns:a16="http://schemas.microsoft.com/office/drawing/2014/main" id="{84AE11A0-FE13-4493-977C-FA7BBF77B373}"/>
                </a:ext>
              </a:extLst>
            </p:cNvPr>
            <p:cNvSpPr>
              <a:spLocks/>
            </p:cNvSpPr>
            <p:nvPr/>
          </p:nvSpPr>
          <p:spPr bwMode="auto">
            <a:xfrm>
              <a:off x="12591228" y="5265813"/>
              <a:ext cx="9019816" cy="4760641"/>
            </a:xfrm>
            <a:custGeom>
              <a:avLst/>
              <a:gdLst>
                <a:gd name="T0" fmla="*/ 1786 w 4779"/>
                <a:gd name="T1" fmla="*/ 1775 h 2521"/>
                <a:gd name="T2" fmla="*/ 4779 w 4779"/>
                <a:gd name="T3" fmla="*/ 1668 h 2521"/>
                <a:gd name="T4" fmla="*/ 4779 w 4779"/>
                <a:gd name="T5" fmla="*/ 390 h 2521"/>
                <a:gd name="T6" fmla="*/ 1189 w 4779"/>
                <a:gd name="T7" fmla="*/ 753 h 2521"/>
                <a:gd name="T8" fmla="*/ 0 w 4779"/>
                <a:gd name="T9" fmla="*/ 1774 h 2521"/>
                <a:gd name="T10" fmla="*/ 919 w 4779"/>
                <a:gd name="T11" fmla="*/ 2521 h 2521"/>
                <a:gd name="T12" fmla="*/ 1786 w 4779"/>
                <a:gd name="T13" fmla="*/ 1775 h 2521"/>
              </a:gdLst>
              <a:ahLst/>
              <a:cxnLst>
                <a:cxn ang="0">
                  <a:pos x="T0" y="T1"/>
                </a:cxn>
                <a:cxn ang="0">
                  <a:pos x="T2" y="T3"/>
                </a:cxn>
                <a:cxn ang="0">
                  <a:pos x="T4" y="T5"/>
                </a:cxn>
                <a:cxn ang="0">
                  <a:pos x="T6" y="T7"/>
                </a:cxn>
                <a:cxn ang="0">
                  <a:pos x="T8" y="T9"/>
                </a:cxn>
                <a:cxn ang="0">
                  <a:pos x="T10" y="T11"/>
                </a:cxn>
                <a:cxn ang="0">
                  <a:pos x="T12" y="T13"/>
                </a:cxn>
              </a:cxnLst>
              <a:rect l="0" t="0" r="r" b="b"/>
              <a:pathLst>
                <a:path w="4779" h="2521">
                  <a:moveTo>
                    <a:pt x="1786" y="1775"/>
                  </a:moveTo>
                  <a:cubicBezTo>
                    <a:pt x="2738" y="1219"/>
                    <a:pt x="3860" y="1216"/>
                    <a:pt x="4779" y="1668"/>
                  </a:cubicBezTo>
                  <a:cubicBezTo>
                    <a:pt x="4779" y="390"/>
                    <a:pt x="4779" y="390"/>
                    <a:pt x="4779" y="390"/>
                  </a:cubicBezTo>
                  <a:cubicBezTo>
                    <a:pt x="3629" y="0"/>
                    <a:pt x="2321" y="91"/>
                    <a:pt x="1189" y="753"/>
                  </a:cubicBezTo>
                  <a:cubicBezTo>
                    <a:pt x="720" y="1027"/>
                    <a:pt x="322" y="1375"/>
                    <a:pt x="0" y="1774"/>
                  </a:cubicBezTo>
                  <a:cubicBezTo>
                    <a:pt x="919" y="2521"/>
                    <a:pt x="919" y="2521"/>
                    <a:pt x="919" y="2521"/>
                  </a:cubicBezTo>
                  <a:cubicBezTo>
                    <a:pt x="1153" y="2229"/>
                    <a:pt x="1444" y="1975"/>
                    <a:pt x="1786" y="177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dirty="0"/>
            </a:p>
          </p:txBody>
        </p:sp>
        <p:sp>
          <p:nvSpPr>
            <p:cNvPr id="12" name="Freeform 6">
              <a:extLst>
                <a:ext uri="{FF2B5EF4-FFF2-40B4-BE49-F238E27FC236}">
                  <a16:creationId xmlns:a16="http://schemas.microsoft.com/office/drawing/2014/main" id="{D54177A4-3734-4E1C-9C83-15B898A1958B}"/>
                </a:ext>
              </a:extLst>
            </p:cNvPr>
            <p:cNvSpPr>
              <a:spLocks/>
            </p:cNvSpPr>
            <p:nvPr/>
          </p:nvSpPr>
          <p:spPr bwMode="auto">
            <a:xfrm>
              <a:off x="14721194" y="8185279"/>
              <a:ext cx="6889850" cy="2440489"/>
            </a:xfrm>
            <a:custGeom>
              <a:avLst/>
              <a:gdLst>
                <a:gd name="T0" fmla="*/ 1581 w 3665"/>
                <a:gd name="T1" fmla="*/ 1298 h 1298"/>
                <a:gd name="T2" fmla="*/ 2963 w 3665"/>
                <a:gd name="T3" fmla="*/ 1298 h 1298"/>
                <a:gd name="T4" fmla="*/ 3665 w 3665"/>
                <a:gd name="T5" fmla="*/ 1298 h 1298"/>
                <a:gd name="T6" fmla="*/ 3665 w 3665"/>
                <a:gd name="T7" fmla="*/ 510 h 1298"/>
                <a:gd name="T8" fmla="*/ 855 w 3665"/>
                <a:gd name="T9" fmla="*/ 524 h 1298"/>
                <a:gd name="T10" fmla="*/ 0 w 3665"/>
                <a:gd name="T11" fmla="*/ 1298 h 1298"/>
                <a:gd name="T12" fmla="*/ 1581 w 3665"/>
                <a:gd name="T13" fmla="*/ 1298 h 1298"/>
              </a:gdLst>
              <a:ahLst/>
              <a:cxnLst>
                <a:cxn ang="0">
                  <a:pos x="T0" y="T1"/>
                </a:cxn>
                <a:cxn ang="0">
                  <a:pos x="T2" y="T3"/>
                </a:cxn>
                <a:cxn ang="0">
                  <a:pos x="T4" y="T5"/>
                </a:cxn>
                <a:cxn ang="0">
                  <a:pos x="T6" y="T7"/>
                </a:cxn>
                <a:cxn ang="0">
                  <a:pos x="T8" y="T9"/>
                </a:cxn>
                <a:cxn ang="0">
                  <a:pos x="T10" y="T11"/>
                </a:cxn>
                <a:cxn ang="0">
                  <a:pos x="T12" y="T13"/>
                </a:cxn>
              </a:cxnLst>
              <a:rect l="0" t="0" r="r" b="b"/>
              <a:pathLst>
                <a:path w="3665" h="1298">
                  <a:moveTo>
                    <a:pt x="1581" y="1298"/>
                  </a:moveTo>
                  <a:cubicBezTo>
                    <a:pt x="2034" y="1108"/>
                    <a:pt x="2531" y="1118"/>
                    <a:pt x="2963" y="1298"/>
                  </a:cubicBezTo>
                  <a:cubicBezTo>
                    <a:pt x="3665" y="1298"/>
                    <a:pt x="3665" y="1298"/>
                    <a:pt x="3665" y="1298"/>
                  </a:cubicBezTo>
                  <a:cubicBezTo>
                    <a:pt x="3665" y="510"/>
                    <a:pt x="3665" y="510"/>
                    <a:pt x="3665" y="510"/>
                  </a:cubicBezTo>
                  <a:cubicBezTo>
                    <a:pt x="2822" y="30"/>
                    <a:pt x="1753" y="0"/>
                    <a:pt x="855" y="524"/>
                  </a:cubicBezTo>
                  <a:cubicBezTo>
                    <a:pt x="509" y="727"/>
                    <a:pt x="222" y="992"/>
                    <a:pt x="0" y="1298"/>
                  </a:cubicBezTo>
                  <a:lnTo>
                    <a:pt x="1581" y="1298"/>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13" name="Freeform 7">
              <a:extLst>
                <a:ext uri="{FF2B5EF4-FFF2-40B4-BE49-F238E27FC236}">
                  <a16:creationId xmlns:a16="http://schemas.microsoft.com/office/drawing/2014/main" id="{EEDBF356-69F0-4BA0-98E9-583547755A73}"/>
                </a:ext>
              </a:extLst>
            </p:cNvPr>
            <p:cNvSpPr>
              <a:spLocks/>
            </p:cNvSpPr>
            <p:nvPr/>
          </p:nvSpPr>
          <p:spPr bwMode="auto">
            <a:xfrm>
              <a:off x="17666109" y="10273665"/>
              <a:ext cx="2669158" cy="352103"/>
            </a:xfrm>
            <a:custGeom>
              <a:avLst/>
              <a:gdLst>
                <a:gd name="T0" fmla="*/ 1414 w 1414"/>
                <a:gd name="T1" fmla="*/ 198 h 198"/>
                <a:gd name="T2" fmla="*/ 0 w 1414"/>
                <a:gd name="T3" fmla="*/ 198 h 198"/>
                <a:gd name="T4" fmla="*/ 1414 w 1414"/>
                <a:gd name="T5" fmla="*/ 198 h 198"/>
              </a:gdLst>
              <a:ahLst/>
              <a:cxnLst>
                <a:cxn ang="0">
                  <a:pos x="T0" y="T1"/>
                </a:cxn>
                <a:cxn ang="0">
                  <a:pos x="T2" y="T3"/>
                </a:cxn>
                <a:cxn ang="0">
                  <a:pos x="T4" y="T5"/>
                </a:cxn>
              </a:cxnLst>
              <a:rect l="0" t="0" r="r" b="b"/>
              <a:pathLst>
                <a:path w="1414" h="198">
                  <a:moveTo>
                    <a:pt x="1414" y="198"/>
                  </a:moveTo>
                  <a:cubicBezTo>
                    <a:pt x="972" y="9"/>
                    <a:pt x="461" y="0"/>
                    <a:pt x="0" y="198"/>
                  </a:cubicBezTo>
                  <a:lnTo>
                    <a:pt x="1414" y="1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ru-RU"/>
            </a:p>
          </p:txBody>
        </p:sp>
        <p:sp>
          <p:nvSpPr>
            <p:cNvPr id="14" name="Freeform 8">
              <a:extLst>
                <a:ext uri="{FF2B5EF4-FFF2-40B4-BE49-F238E27FC236}">
                  <a16:creationId xmlns:a16="http://schemas.microsoft.com/office/drawing/2014/main" id="{C83E27DA-2446-42CD-83CE-BAB87417340F}"/>
                </a:ext>
              </a:extLst>
            </p:cNvPr>
            <p:cNvSpPr>
              <a:spLocks/>
            </p:cNvSpPr>
            <p:nvPr/>
          </p:nvSpPr>
          <p:spPr bwMode="auto">
            <a:xfrm>
              <a:off x="13895230" y="7535892"/>
              <a:ext cx="7725222" cy="3089876"/>
            </a:xfrm>
            <a:custGeom>
              <a:avLst/>
              <a:gdLst>
                <a:gd name="T0" fmla="*/ 440 w 4093"/>
                <a:gd name="T1" fmla="*/ 1643 h 1643"/>
                <a:gd name="T2" fmla="*/ 1292 w 4093"/>
                <a:gd name="T3" fmla="*/ 872 h 1643"/>
                <a:gd name="T4" fmla="*/ 4093 w 4093"/>
                <a:gd name="T5" fmla="*/ 856 h 1643"/>
                <a:gd name="T6" fmla="*/ 4093 w 4093"/>
                <a:gd name="T7" fmla="*/ 450 h 1643"/>
                <a:gd name="T8" fmla="*/ 1104 w 4093"/>
                <a:gd name="T9" fmla="*/ 560 h 1643"/>
                <a:gd name="T10" fmla="*/ 0 w 4093"/>
                <a:gd name="T11" fmla="*/ 1643 h 1643"/>
                <a:gd name="T12" fmla="*/ 440 w 4093"/>
                <a:gd name="T13" fmla="*/ 1643 h 1643"/>
              </a:gdLst>
              <a:ahLst/>
              <a:cxnLst>
                <a:cxn ang="0">
                  <a:pos x="T0" y="T1"/>
                </a:cxn>
                <a:cxn ang="0">
                  <a:pos x="T2" y="T3"/>
                </a:cxn>
                <a:cxn ang="0">
                  <a:pos x="T4" y="T5"/>
                </a:cxn>
                <a:cxn ang="0">
                  <a:pos x="T6" y="T7"/>
                </a:cxn>
                <a:cxn ang="0">
                  <a:pos x="T8" y="T9"/>
                </a:cxn>
                <a:cxn ang="0">
                  <a:pos x="T10" y="T11"/>
                </a:cxn>
                <a:cxn ang="0">
                  <a:pos x="T12" y="T13"/>
                </a:cxn>
              </a:cxnLst>
              <a:rect l="0" t="0" r="r" b="b"/>
              <a:pathLst>
                <a:path w="4093" h="1643">
                  <a:moveTo>
                    <a:pt x="440" y="1643"/>
                  </a:moveTo>
                  <a:cubicBezTo>
                    <a:pt x="661" y="1338"/>
                    <a:pt x="947" y="1074"/>
                    <a:pt x="1292" y="872"/>
                  </a:cubicBezTo>
                  <a:cubicBezTo>
                    <a:pt x="2187" y="349"/>
                    <a:pt x="3253" y="378"/>
                    <a:pt x="4093" y="856"/>
                  </a:cubicBezTo>
                  <a:cubicBezTo>
                    <a:pt x="4093" y="450"/>
                    <a:pt x="4093" y="450"/>
                    <a:pt x="4093" y="450"/>
                  </a:cubicBezTo>
                  <a:cubicBezTo>
                    <a:pt x="3174" y="0"/>
                    <a:pt x="2054" y="5"/>
                    <a:pt x="1104" y="560"/>
                  </a:cubicBezTo>
                  <a:cubicBezTo>
                    <a:pt x="636" y="834"/>
                    <a:pt x="264" y="1210"/>
                    <a:pt x="0" y="1643"/>
                  </a:cubicBezTo>
                  <a:lnTo>
                    <a:pt x="440" y="16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ru-RU" dirty="0"/>
            </a:p>
          </p:txBody>
        </p:sp>
        <p:sp>
          <p:nvSpPr>
            <p:cNvPr id="15" name="Freeform 9">
              <a:extLst>
                <a:ext uri="{FF2B5EF4-FFF2-40B4-BE49-F238E27FC236}">
                  <a16:creationId xmlns:a16="http://schemas.microsoft.com/office/drawing/2014/main" id="{4877DAF9-CC38-4EB5-A35B-6AC9EC541AA8}"/>
                </a:ext>
              </a:extLst>
            </p:cNvPr>
            <p:cNvSpPr>
              <a:spLocks/>
            </p:cNvSpPr>
            <p:nvPr/>
          </p:nvSpPr>
          <p:spPr bwMode="auto">
            <a:xfrm>
              <a:off x="11400127" y="8563451"/>
              <a:ext cx="1260723" cy="2062317"/>
            </a:xfrm>
            <a:custGeom>
              <a:avLst/>
              <a:gdLst>
                <a:gd name="T0" fmla="*/ 24 w 668"/>
                <a:gd name="T1" fmla="*/ 1092 h 1092"/>
                <a:gd name="T2" fmla="*/ 668 w 668"/>
                <a:gd name="T3" fmla="*/ 15 h 1092"/>
                <a:gd name="T4" fmla="*/ 650 w 668"/>
                <a:gd name="T5" fmla="*/ 0 h 1092"/>
                <a:gd name="T6" fmla="*/ 575 w 668"/>
                <a:gd name="T7" fmla="*/ 95 h 1092"/>
                <a:gd name="T8" fmla="*/ 0 w 668"/>
                <a:gd name="T9" fmla="*/ 1092 h 1092"/>
                <a:gd name="T10" fmla="*/ 24 w 668"/>
                <a:gd name="T11" fmla="*/ 1092 h 1092"/>
              </a:gdLst>
              <a:ahLst/>
              <a:cxnLst>
                <a:cxn ang="0">
                  <a:pos x="T0" y="T1"/>
                </a:cxn>
                <a:cxn ang="0">
                  <a:pos x="T2" y="T3"/>
                </a:cxn>
                <a:cxn ang="0">
                  <a:pos x="T4" y="T5"/>
                </a:cxn>
                <a:cxn ang="0">
                  <a:pos x="T6" y="T7"/>
                </a:cxn>
                <a:cxn ang="0">
                  <a:pos x="T8" y="T9"/>
                </a:cxn>
                <a:cxn ang="0">
                  <a:pos x="T10" y="T11"/>
                </a:cxn>
              </a:cxnLst>
              <a:rect l="0" t="0" r="r" b="b"/>
              <a:pathLst>
                <a:path w="668" h="1092">
                  <a:moveTo>
                    <a:pt x="24" y="1092"/>
                  </a:moveTo>
                  <a:cubicBezTo>
                    <a:pt x="187" y="696"/>
                    <a:pt x="406" y="335"/>
                    <a:pt x="668" y="15"/>
                  </a:cubicBezTo>
                  <a:cubicBezTo>
                    <a:pt x="650" y="0"/>
                    <a:pt x="650" y="0"/>
                    <a:pt x="650" y="0"/>
                  </a:cubicBezTo>
                  <a:cubicBezTo>
                    <a:pt x="624" y="31"/>
                    <a:pt x="599" y="63"/>
                    <a:pt x="575" y="95"/>
                  </a:cubicBezTo>
                  <a:cubicBezTo>
                    <a:pt x="338" y="402"/>
                    <a:pt x="146" y="735"/>
                    <a:pt x="0" y="1092"/>
                  </a:cubicBezTo>
                  <a:lnTo>
                    <a:pt x="24" y="1092"/>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dirty="0"/>
            </a:p>
          </p:txBody>
        </p:sp>
      </p:grpSp>
      <p:sp>
        <p:nvSpPr>
          <p:cNvPr id="16" name="Freeform 16">
            <a:extLst>
              <a:ext uri="{FF2B5EF4-FFF2-40B4-BE49-F238E27FC236}">
                <a16:creationId xmlns:a16="http://schemas.microsoft.com/office/drawing/2014/main" id="{8C4753F2-35D9-4270-92B3-18F6B8BCA92F}"/>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 name="TextBox 2">
            <a:extLst>
              <a:ext uri="{FF2B5EF4-FFF2-40B4-BE49-F238E27FC236}">
                <a16:creationId xmlns:a16="http://schemas.microsoft.com/office/drawing/2014/main" id="{76F67B0C-2637-764F-6FBE-B0260B401A03}"/>
              </a:ext>
            </a:extLst>
          </p:cNvPr>
          <p:cNvSpPr txBox="1"/>
          <p:nvPr/>
        </p:nvSpPr>
        <p:spPr>
          <a:xfrm>
            <a:off x="747671" y="650376"/>
            <a:ext cx="8442982" cy="646331"/>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www.anubhavtrainings.com</a:t>
            </a:r>
          </a:p>
        </p:txBody>
      </p:sp>
    </p:spTree>
    <p:extLst>
      <p:ext uri="{BB962C8B-B14F-4D97-AF65-F5344CB8AC3E}">
        <p14:creationId xmlns:p14="http://schemas.microsoft.com/office/powerpoint/2010/main" val="427365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709608" cy="711081"/>
          </a:xfrm>
        </p:spPr>
        <p:txBody>
          <a:bodyPr/>
          <a:lstStyle/>
          <a:p>
            <a:r>
              <a:rPr lang="en-US" sz="3600" dirty="0">
                <a:solidFill>
                  <a:srgbClr val="000000"/>
                </a:solidFill>
                <a:latin typeface="Arial Black" panose="020B0A04020102020204" pitchFamily="34" charset="0"/>
              </a:rPr>
              <a:t>Approaches to develop a mobile?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923330"/>
          </a:xfrm>
          <a:prstGeom prst="rect">
            <a:avLst/>
          </a:prstGeom>
          <a:noFill/>
        </p:spPr>
        <p:txBody>
          <a:bodyPr wrap="square" rtlCol="0">
            <a:spAutoFit/>
          </a:bodyPr>
          <a:lstStyle/>
          <a:p>
            <a:r>
              <a:rPr lang="en-IN" dirty="0"/>
              <a:t>There are various ways to build a mobile app in the mobile application development landscape such as Native iOS, Native android, Cordova, App-accelerator Titanium and more..</a:t>
            </a:r>
          </a:p>
          <a:p>
            <a:endParaRPr lang="en-IN" dirty="0"/>
          </a:p>
        </p:txBody>
      </p:sp>
      <p:sp>
        <p:nvSpPr>
          <p:cNvPr id="2" name="Rectangle 1">
            <a:extLst>
              <a:ext uri="{FF2B5EF4-FFF2-40B4-BE49-F238E27FC236}">
                <a16:creationId xmlns:a16="http://schemas.microsoft.com/office/drawing/2014/main" id="{68D27C65-AF2C-AE5D-61FE-E82150B9B832}"/>
              </a:ext>
            </a:extLst>
          </p:cNvPr>
          <p:cNvSpPr/>
          <p:nvPr/>
        </p:nvSpPr>
        <p:spPr>
          <a:xfrm>
            <a:off x="321602" y="1900995"/>
            <a:ext cx="3013788" cy="692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Native App Development</a:t>
            </a:r>
          </a:p>
        </p:txBody>
      </p:sp>
      <p:sp>
        <p:nvSpPr>
          <p:cNvPr id="3" name="Rectangle 2">
            <a:extLst>
              <a:ext uri="{FF2B5EF4-FFF2-40B4-BE49-F238E27FC236}">
                <a16:creationId xmlns:a16="http://schemas.microsoft.com/office/drawing/2014/main" id="{A0C960BE-CD70-F419-7ED8-ADA12FD62E81}"/>
              </a:ext>
            </a:extLst>
          </p:cNvPr>
          <p:cNvSpPr/>
          <p:nvPr/>
        </p:nvSpPr>
        <p:spPr>
          <a:xfrm>
            <a:off x="4399294" y="1921983"/>
            <a:ext cx="3013788" cy="692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Cross Platform</a:t>
            </a:r>
          </a:p>
        </p:txBody>
      </p:sp>
      <p:sp>
        <p:nvSpPr>
          <p:cNvPr id="4" name="Rectangle 3">
            <a:extLst>
              <a:ext uri="{FF2B5EF4-FFF2-40B4-BE49-F238E27FC236}">
                <a16:creationId xmlns:a16="http://schemas.microsoft.com/office/drawing/2014/main" id="{99809033-45E8-3AD9-8CEF-5B2C95A9635B}"/>
              </a:ext>
            </a:extLst>
          </p:cNvPr>
          <p:cNvSpPr/>
          <p:nvPr/>
        </p:nvSpPr>
        <p:spPr>
          <a:xfrm>
            <a:off x="8582305" y="1921984"/>
            <a:ext cx="3013788" cy="692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Hybrid Approach</a:t>
            </a:r>
          </a:p>
        </p:txBody>
      </p:sp>
      <p:sp>
        <p:nvSpPr>
          <p:cNvPr id="5" name="TextBox 4">
            <a:extLst>
              <a:ext uri="{FF2B5EF4-FFF2-40B4-BE49-F238E27FC236}">
                <a16:creationId xmlns:a16="http://schemas.microsoft.com/office/drawing/2014/main" id="{12F7CFD7-0891-2C9D-D1E2-B554FB6A67F9}"/>
              </a:ext>
            </a:extLst>
          </p:cNvPr>
          <p:cNvSpPr txBox="1"/>
          <p:nvPr/>
        </p:nvSpPr>
        <p:spPr>
          <a:xfrm>
            <a:off x="191344" y="2733869"/>
            <a:ext cx="3792827" cy="3570208"/>
          </a:xfrm>
          <a:prstGeom prst="rect">
            <a:avLst/>
          </a:prstGeom>
          <a:noFill/>
        </p:spPr>
        <p:txBody>
          <a:bodyPr wrap="square" rtlCol="0">
            <a:spAutoFit/>
          </a:bodyPr>
          <a:lstStyle/>
          <a:p>
            <a:pPr marL="285750" indent="-285750">
              <a:buFont typeface="Arial" panose="020B0604020202020204" pitchFamily="34" charset="0"/>
              <a:buChar char="•"/>
            </a:pPr>
            <a:r>
              <a:rPr lang="en-US" sz="1600" dirty="0"/>
              <a:t>Need to learn the skills according to the platform. </a:t>
            </a:r>
          </a:p>
          <a:p>
            <a:pPr marL="285750" indent="-285750">
              <a:buFont typeface="Arial" panose="020B0604020202020204" pitchFamily="34" charset="0"/>
              <a:buChar char="•"/>
            </a:pPr>
            <a:r>
              <a:rPr lang="en-US" sz="1200" dirty="0"/>
              <a:t>iOS – Objective C/ Swift</a:t>
            </a:r>
          </a:p>
          <a:p>
            <a:pPr marL="285750" indent="-285750">
              <a:buFont typeface="Arial" panose="020B0604020202020204" pitchFamily="34" charset="0"/>
              <a:buChar char="•"/>
            </a:pPr>
            <a:r>
              <a:rPr lang="en-US" sz="1200" dirty="0"/>
              <a:t>Android – java</a:t>
            </a:r>
          </a:p>
          <a:p>
            <a:pPr marL="285750" indent="-285750">
              <a:buFont typeface="Arial" panose="020B0604020202020204" pitchFamily="34" charset="0"/>
              <a:buChar char="•"/>
            </a:pPr>
            <a:r>
              <a:rPr lang="en-US" sz="1200" dirty="0"/>
              <a:t>Windows – C#</a:t>
            </a:r>
          </a:p>
          <a:p>
            <a:pPr marL="285750" indent="-285750">
              <a:buFont typeface="Arial" panose="020B0604020202020204" pitchFamily="34" charset="0"/>
              <a:buChar char="•"/>
            </a:pPr>
            <a:r>
              <a:rPr lang="en-US" sz="1600" dirty="0"/>
              <a:t>They interact directly with platform. Speed of the app is very fast</a:t>
            </a:r>
          </a:p>
          <a:p>
            <a:pPr marL="342900" indent="-342900">
              <a:buFont typeface="Arial" panose="020B0604020202020204" pitchFamily="34" charset="0"/>
              <a:buChar char="•"/>
            </a:pPr>
            <a:r>
              <a:rPr lang="en-US" dirty="0"/>
              <a:t>Get the native OS support.</a:t>
            </a:r>
          </a:p>
          <a:p>
            <a:pPr marL="342900" indent="-342900">
              <a:buFont typeface="Arial" panose="020B0604020202020204" pitchFamily="34" charset="0"/>
              <a:buChar char="•"/>
            </a:pPr>
            <a:r>
              <a:rPr lang="en-US" dirty="0">
                <a:solidFill>
                  <a:srgbClr val="FF0000"/>
                </a:solidFill>
              </a:rPr>
              <a:t>Effort and cost is very high</a:t>
            </a:r>
          </a:p>
          <a:p>
            <a:pPr marL="342900" indent="-342900">
              <a:buFont typeface="Arial" panose="020B0604020202020204" pitchFamily="34" charset="0"/>
              <a:buChar char="•"/>
            </a:pPr>
            <a:r>
              <a:rPr lang="en-US" dirty="0">
                <a:solidFill>
                  <a:srgbClr val="FF0000"/>
                </a:solidFill>
              </a:rPr>
              <a:t>Develop separate code for each platform</a:t>
            </a:r>
          </a:p>
          <a:p>
            <a:pPr marL="342900" indent="-342900">
              <a:buFont typeface="Arial" panose="020B0604020202020204" pitchFamily="34" charset="0"/>
              <a:buChar char="•"/>
            </a:pPr>
            <a:r>
              <a:rPr lang="en-US" dirty="0">
                <a:solidFill>
                  <a:srgbClr val="FF0000"/>
                </a:solidFill>
              </a:rPr>
              <a:t>Maintain different code repositories</a:t>
            </a:r>
          </a:p>
          <a:p>
            <a:pPr marL="342900" indent="-342900">
              <a:buFont typeface="Arial" panose="020B0604020202020204" pitchFamily="34" charset="0"/>
              <a:buChar char="•"/>
            </a:pPr>
            <a:r>
              <a:rPr lang="en-US" dirty="0">
                <a:solidFill>
                  <a:srgbClr val="FF0000"/>
                </a:solidFill>
              </a:rPr>
              <a:t>Testing effort</a:t>
            </a:r>
          </a:p>
        </p:txBody>
      </p:sp>
      <p:sp>
        <p:nvSpPr>
          <p:cNvPr id="7" name="TextBox 6">
            <a:extLst>
              <a:ext uri="{FF2B5EF4-FFF2-40B4-BE49-F238E27FC236}">
                <a16:creationId xmlns:a16="http://schemas.microsoft.com/office/drawing/2014/main" id="{EB01529F-41B7-CD6A-FDE9-077431DC52D9}"/>
              </a:ext>
            </a:extLst>
          </p:cNvPr>
          <p:cNvSpPr txBox="1"/>
          <p:nvPr/>
        </p:nvSpPr>
        <p:spPr>
          <a:xfrm>
            <a:off x="4009774" y="2733869"/>
            <a:ext cx="3792827" cy="2831544"/>
          </a:xfrm>
          <a:prstGeom prst="rect">
            <a:avLst/>
          </a:prstGeom>
          <a:noFill/>
        </p:spPr>
        <p:txBody>
          <a:bodyPr wrap="square" rtlCol="0">
            <a:spAutoFit/>
          </a:bodyPr>
          <a:lstStyle/>
          <a:p>
            <a:pPr marL="285750" indent="-285750">
              <a:buFont typeface="Arial" panose="020B0604020202020204" pitchFamily="34" charset="0"/>
              <a:buChar char="•"/>
            </a:pPr>
            <a:r>
              <a:rPr lang="en-US" sz="1600" dirty="0"/>
              <a:t>Built using intermediate languages powered by JS</a:t>
            </a:r>
          </a:p>
          <a:p>
            <a:pPr marL="285750" indent="-285750">
              <a:buFont typeface="Arial" panose="020B0604020202020204" pitchFamily="34" charset="0"/>
              <a:buChar char="•"/>
            </a:pPr>
            <a:r>
              <a:rPr lang="en-US" sz="1600" dirty="0"/>
              <a:t>Build more closer native experience</a:t>
            </a:r>
          </a:p>
          <a:p>
            <a:pPr marL="285750" indent="-285750">
              <a:buFont typeface="Arial" panose="020B0604020202020204" pitchFamily="34" charset="0"/>
              <a:buChar char="•"/>
            </a:pPr>
            <a:r>
              <a:rPr lang="en-US" sz="1600" dirty="0"/>
              <a:t>React, Angular</a:t>
            </a:r>
          </a:p>
          <a:p>
            <a:pPr marL="285750" indent="-285750">
              <a:buFont typeface="Arial" panose="020B0604020202020204" pitchFamily="34" charset="0"/>
              <a:buChar char="•"/>
            </a:pPr>
            <a:r>
              <a:rPr lang="en-US" sz="1600" dirty="0"/>
              <a:t>Convert to the android, </a:t>
            </a:r>
            <a:r>
              <a:rPr lang="en-US" sz="1600" dirty="0" err="1"/>
              <a:t>ios</a:t>
            </a:r>
            <a:endParaRPr lang="en-US" sz="1600" dirty="0"/>
          </a:p>
          <a:p>
            <a:pPr marL="285750" indent="-285750">
              <a:buFont typeface="Arial" panose="020B0604020202020204" pitchFamily="34" charset="0"/>
              <a:buChar char="•"/>
            </a:pPr>
            <a:endParaRPr lang="en-US" sz="1600" dirty="0">
              <a:solidFill>
                <a:srgbClr val="FF0000"/>
              </a:solidFill>
            </a:endParaRPr>
          </a:p>
          <a:p>
            <a:pPr marL="285750" indent="-285750">
              <a:buFont typeface="Arial" panose="020B0604020202020204" pitchFamily="34" charset="0"/>
              <a:buChar char="•"/>
            </a:pPr>
            <a:r>
              <a:rPr lang="en-US" sz="1600" dirty="0">
                <a:solidFill>
                  <a:srgbClr val="FF0000"/>
                </a:solidFill>
              </a:rPr>
              <a:t>Some frameworks are only specific to android</a:t>
            </a:r>
          </a:p>
          <a:p>
            <a:pPr marL="285750" indent="-285750">
              <a:buFont typeface="Arial" panose="020B0604020202020204" pitchFamily="34" charset="0"/>
              <a:buChar char="•"/>
            </a:pPr>
            <a:r>
              <a:rPr lang="en-US" sz="1600" dirty="0">
                <a:solidFill>
                  <a:srgbClr val="FF0000"/>
                </a:solidFill>
              </a:rPr>
              <a:t>Only targeting mobile, run app for desktop and auto adapt</a:t>
            </a:r>
          </a:p>
          <a:p>
            <a:pPr marL="285750" indent="-285750">
              <a:buFont typeface="Arial" panose="020B0604020202020204" pitchFamily="34" charset="0"/>
              <a:buChar char="•"/>
            </a:pPr>
            <a:r>
              <a:rPr lang="en-US" sz="1600" dirty="0">
                <a:solidFill>
                  <a:srgbClr val="FF0000"/>
                </a:solidFill>
              </a:rPr>
              <a:t>Cost is higher</a:t>
            </a:r>
            <a:endParaRPr lang="en-US" dirty="0">
              <a:solidFill>
                <a:srgbClr val="FF0000"/>
              </a:solidFill>
            </a:endParaRPr>
          </a:p>
        </p:txBody>
      </p:sp>
      <p:sp>
        <p:nvSpPr>
          <p:cNvPr id="8" name="TextBox 7">
            <a:extLst>
              <a:ext uri="{FF2B5EF4-FFF2-40B4-BE49-F238E27FC236}">
                <a16:creationId xmlns:a16="http://schemas.microsoft.com/office/drawing/2014/main" id="{7BBFAEFB-6FDB-DE93-03C2-2F7390C13BDB}"/>
              </a:ext>
            </a:extLst>
          </p:cNvPr>
          <p:cNvSpPr txBox="1"/>
          <p:nvPr/>
        </p:nvSpPr>
        <p:spPr>
          <a:xfrm>
            <a:off x="7798590" y="2733869"/>
            <a:ext cx="4324002"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runtime is HTML5, like SAP UI5. Supported by browser</a:t>
            </a:r>
          </a:p>
          <a:p>
            <a:pPr marL="285750" indent="-285750">
              <a:buFont typeface="Arial" panose="020B0604020202020204" pitchFamily="34" charset="0"/>
              <a:buChar char="•"/>
            </a:pPr>
            <a:r>
              <a:rPr lang="en-US" sz="1600" dirty="0"/>
              <a:t>Frameworks like </a:t>
            </a:r>
            <a:r>
              <a:rPr lang="en-US" sz="1600" dirty="0" err="1"/>
              <a:t>cordova</a:t>
            </a:r>
            <a:r>
              <a:rPr lang="en-US" sz="1600" dirty="0"/>
              <a:t>, which works like a container. They have an embedded browser which transparent from user.</a:t>
            </a:r>
          </a:p>
          <a:p>
            <a:pPr marL="285750" indent="-285750">
              <a:buFont typeface="Arial" panose="020B0604020202020204" pitchFamily="34" charset="0"/>
              <a:buChar char="•"/>
            </a:pPr>
            <a:r>
              <a:rPr lang="en-US" sz="1600" dirty="0"/>
              <a:t>Cordova, iconic, Telerik</a:t>
            </a:r>
          </a:p>
          <a:p>
            <a:pPr marL="285750" indent="-285750">
              <a:buFont typeface="Arial" panose="020B0604020202020204" pitchFamily="34" charset="0"/>
              <a:buChar char="•"/>
            </a:pPr>
            <a:r>
              <a:rPr lang="en-US" sz="1600" dirty="0"/>
              <a:t>Low cost and effort</a:t>
            </a:r>
          </a:p>
          <a:p>
            <a:pPr marL="285750" indent="-285750">
              <a:buFont typeface="Arial" panose="020B0604020202020204" pitchFamily="34" charset="0"/>
              <a:buChar char="•"/>
            </a:pPr>
            <a:r>
              <a:rPr lang="en-US" sz="1600" dirty="0"/>
              <a:t>Same experience work in mobile</a:t>
            </a:r>
          </a:p>
          <a:p>
            <a:pPr marL="285750" indent="-285750">
              <a:buFont typeface="Arial" panose="020B0604020202020204" pitchFamily="34" charset="0"/>
              <a:buChar char="•"/>
            </a:pPr>
            <a:r>
              <a:rPr lang="en-US" sz="1600" dirty="0"/>
              <a:t>Cross platform</a:t>
            </a:r>
          </a:p>
          <a:p>
            <a:pPr marL="285750" indent="-285750">
              <a:buFont typeface="Arial" panose="020B0604020202020204" pitchFamily="34" charset="0"/>
              <a:buChar char="•"/>
            </a:pPr>
            <a:endParaRPr lang="en-US" sz="1600" dirty="0">
              <a:solidFill>
                <a:srgbClr val="FF0000"/>
              </a:solidFill>
            </a:endParaRPr>
          </a:p>
          <a:p>
            <a:pPr marL="285750" indent="-285750">
              <a:buFont typeface="Arial" panose="020B0604020202020204" pitchFamily="34" charset="0"/>
              <a:buChar char="•"/>
            </a:pPr>
            <a:r>
              <a:rPr lang="en-US" sz="1600" dirty="0">
                <a:solidFill>
                  <a:srgbClr val="FF0000"/>
                </a:solidFill>
              </a:rPr>
              <a:t>There is a noticeable difference</a:t>
            </a:r>
          </a:p>
          <a:p>
            <a:pPr marL="285750" indent="-285750">
              <a:buFont typeface="Arial" panose="020B0604020202020204" pitchFamily="34" charset="0"/>
              <a:buChar char="•"/>
            </a:pPr>
            <a:r>
              <a:rPr lang="en-US" sz="1600" dirty="0">
                <a:solidFill>
                  <a:srgbClr val="FF0000"/>
                </a:solidFill>
              </a:rPr>
              <a:t>Controls support</a:t>
            </a:r>
          </a:p>
          <a:p>
            <a:pPr marL="285750" indent="-285750">
              <a:buFont typeface="Arial" panose="020B0604020202020204" pitchFamily="34" charset="0"/>
              <a:buChar char="•"/>
            </a:pPr>
            <a:r>
              <a:rPr lang="en-US" sz="1600" dirty="0">
                <a:solidFill>
                  <a:srgbClr val="FF0000"/>
                </a:solidFill>
              </a:rPr>
              <a:t>Speed</a:t>
            </a:r>
          </a:p>
          <a:p>
            <a:pPr marL="285750" indent="-285750">
              <a:buFont typeface="Arial" panose="020B0604020202020204" pitchFamily="34" charset="0"/>
              <a:buChar char="•"/>
            </a:pPr>
            <a:r>
              <a:rPr lang="en-US" sz="1600" dirty="0">
                <a:solidFill>
                  <a:srgbClr val="FF0000"/>
                </a:solidFill>
              </a:rPr>
              <a:t>Able to use some specific device feature</a:t>
            </a:r>
            <a:endParaRPr lang="en-US" dirty="0">
              <a:solidFill>
                <a:srgbClr val="FF0000"/>
              </a:solidFill>
            </a:endParaRPr>
          </a:p>
        </p:txBody>
      </p:sp>
    </p:spTree>
    <p:extLst>
      <p:ext uri="{BB962C8B-B14F-4D97-AF65-F5344CB8AC3E}">
        <p14:creationId xmlns:p14="http://schemas.microsoft.com/office/powerpoint/2010/main" val="2015590622"/>
      </p:ext>
    </p:extLst>
  </p:cSld>
  <p:clrMapOvr>
    <a:masterClrMapping/>
  </p:clrMapOvr>
</p:sld>
</file>

<file path=ppt/theme/theme1.xml><?xml version="1.0" encoding="utf-8"?>
<a:theme xmlns:a="http://schemas.openxmlformats.org/drawingml/2006/main" name="Office Theme">
  <a:themeElements>
    <a:clrScheme name="Proximity Marketing">
      <a:dk1>
        <a:sysClr val="windowText" lastClr="000000"/>
      </a:dk1>
      <a:lt1>
        <a:sysClr val="window" lastClr="FFFFFF"/>
      </a:lt1>
      <a:dk2>
        <a:srgbClr val="44546A"/>
      </a:dk2>
      <a:lt2>
        <a:srgbClr val="E7E6E6"/>
      </a:lt2>
      <a:accent1>
        <a:srgbClr val="353FA1"/>
      </a:accent1>
      <a:accent2>
        <a:srgbClr val="FEE031"/>
      </a:accent2>
      <a:accent3>
        <a:srgbClr val="1AB9FF"/>
      </a:accent3>
      <a:accent4>
        <a:srgbClr val="ED7D31"/>
      </a:accent4>
      <a:accent5>
        <a:srgbClr val="A5A5A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5833</TotalTime>
  <Words>7220</Words>
  <Application>Microsoft Office PowerPoint</Application>
  <PresentationFormat>Widescreen</PresentationFormat>
  <Paragraphs>997</Paragraphs>
  <Slides>81</Slides>
  <Notes>72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-apple-system</vt:lpstr>
      <vt:lpstr>Arial</vt:lpstr>
      <vt:lpstr>Arial Black</vt:lpstr>
      <vt:lpstr>Calibri</vt:lpstr>
      <vt:lpstr>Calibri Light</vt:lpstr>
      <vt:lpstr>Consolas</vt:lpstr>
      <vt:lpstr>Cooper Black</vt:lpstr>
      <vt:lpstr>Nunito</vt:lpstr>
      <vt:lpstr>Roboto</vt:lpstr>
      <vt:lpstr>Segoe UI</vt:lpstr>
      <vt:lpstr>Segoe UI Light</vt:lpstr>
      <vt:lpstr>Source Sans Pro</vt:lpstr>
      <vt:lpstr>Times New Roman</vt:lpstr>
      <vt:lpstr>Wingdings</vt:lpstr>
      <vt:lpstr>Office Theme</vt:lpstr>
      <vt:lpstr>PowerPoint Presentation</vt:lpstr>
      <vt:lpstr>PowerPoint Presentation</vt:lpstr>
      <vt:lpstr>WHO IS THIS COURSE FOR</vt:lpstr>
      <vt:lpstr>COURSE OUTLOOK</vt:lpstr>
      <vt:lpstr>PowerPoint Presentation</vt:lpstr>
      <vt:lpstr>Requirement</vt:lpstr>
      <vt:lpstr>Title</vt:lpstr>
      <vt:lpstr>Need?</vt:lpstr>
      <vt:lpstr>Approaches to develop a mobile?</vt:lpstr>
      <vt:lpstr>What is Cordova</vt:lpstr>
      <vt:lpstr>Setup for building app</vt:lpstr>
      <vt:lpstr>Android Studio and VS Code</vt:lpstr>
      <vt:lpstr>AVD for mobile</vt:lpstr>
      <vt:lpstr>VS Code Development Tool</vt:lpstr>
      <vt:lpstr>How to use your own android device</vt:lpstr>
      <vt:lpstr>Cordova Basics</vt:lpstr>
      <vt:lpstr>Cordova Advantages</vt:lpstr>
      <vt:lpstr>Cordova Limitations</vt:lpstr>
      <vt:lpstr>The Config.xml file</vt:lpstr>
      <vt:lpstr>Learn to create first cordova app</vt:lpstr>
      <vt:lpstr>Add iOS platform to Cordova</vt:lpstr>
      <vt:lpstr>Setup for Mac OS</vt:lpstr>
      <vt:lpstr>Cordova and Node installation</vt:lpstr>
      <vt:lpstr>Build Cordova App - iOS</vt:lpstr>
      <vt:lpstr>Build Cordova App - iOS</vt:lpstr>
      <vt:lpstr>Build Cordova App - iOS</vt:lpstr>
      <vt:lpstr>Git and Git HUB</vt:lpstr>
      <vt:lpstr>Yeoman Generator</vt:lpstr>
      <vt:lpstr>Steps</vt:lpstr>
      <vt:lpstr>Bootstrap challenge</vt:lpstr>
      <vt:lpstr>Steps – Locally getting ui5 resources</vt:lpstr>
      <vt:lpstr>Aspects of improving performance</vt:lpstr>
      <vt:lpstr>Steps to improve performance</vt:lpstr>
      <vt:lpstr>Resource</vt:lpstr>
      <vt:lpstr>Why Custom Fiori Login Screen?</vt:lpstr>
      <vt:lpstr>Challenge design in Navigation</vt:lpstr>
      <vt:lpstr>Integration of OData with Hybrid Apps</vt:lpstr>
      <vt:lpstr>Steps</vt:lpstr>
      <vt:lpstr>What is Cordova Plug-ins</vt:lpstr>
      <vt:lpstr>Splash screen</vt:lpstr>
      <vt:lpstr>Camera Integration</vt:lpstr>
      <vt:lpstr>Offline Database</vt:lpstr>
      <vt:lpstr>Basics of SQLite DB</vt:lpstr>
      <vt:lpstr>Integrate with mobile app</vt:lpstr>
      <vt:lpstr>Title</vt:lpstr>
      <vt:lpstr>Promise Concept</vt:lpstr>
      <vt:lpstr>Challenge and Solution</vt:lpstr>
      <vt:lpstr>Implementation of Read(GET) offline</vt:lpstr>
      <vt:lpstr>Structure of offline table</vt:lpstr>
      <vt:lpstr>Title</vt:lpstr>
      <vt:lpstr>Open Question</vt:lpstr>
      <vt:lpstr>Can we use the mock server concept with offline store?</vt:lpstr>
      <vt:lpstr>What are the best practices, considerations when client is willing to implement offline apps?</vt:lpstr>
      <vt:lpstr>Title</vt:lpstr>
      <vt:lpstr>Google Authentication – user flow</vt:lpstr>
      <vt:lpstr>Developer Flow</vt:lpstr>
      <vt:lpstr>Follow the process to create client id</vt:lpstr>
      <vt:lpstr>PowerPoint Presentation</vt:lpstr>
      <vt:lpstr>Scenario Introduction</vt:lpstr>
      <vt:lpstr>Database Design</vt:lpstr>
      <vt:lpstr>Session – Scenario For End to End App</vt:lpstr>
      <vt:lpstr>Fiori App – UI Mockup</vt:lpstr>
      <vt:lpstr>Steps to Create Release APK</vt:lpstr>
      <vt:lpstr>Upload APK to Android Store</vt:lpstr>
      <vt:lpstr>Upload APK to Android Store</vt:lpstr>
      <vt:lpstr>Upload APK to Android Store</vt:lpstr>
      <vt:lpstr>Upload APK to Android Store</vt:lpstr>
      <vt:lpstr>What is MDK – Mobile Development Kit</vt:lpstr>
      <vt:lpstr>Title</vt:lpstr>
      <vt:lpstr>Purpose of destination</vt:lpstr>
      <vt:lpstr>Understanding the application structure</vt:lpstr>
      <vt:lpstr>Customer list App</vt:lpstr>
      <vt:lpstr>Steps</vt:lpstr>
      <vt:lpstr>MDK Documentation</vt:lpstr>
      <vt:lpstr>Title</vt:lpstr>
      <vt:lpstr>Title</vt:lpstr>
      <vt:lpstr>Title</vt:lpstr>
      <vt:lpstr>PowerPoint Presentation</vt:lpstr>
      <vt:lpstr>FAQs</vt:lpstr>
      <vt:lpstr>FAQs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Srinivas Saluru</cp:lastModifiedBy>
  <cp:revision>89</cp:revision>
  <dcterms:created xsi:type="dcterms:W3CDTF">2022-03-01T16:33:41Z</dcterms:created>
  <dcterms:modified xsi:type="dcterms:W3CDTF">2023-01-15T16:41:47Z</dcterms:modified>
</cp:coreProperties>
</file>